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12B-C8B8-4501-92E7-EE8F0DE1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0E51-31ED-48DF-B87A-F588718F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4A-8D28-4C8C-A674-C1C37AF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708A-0BE1-4933-9C14-57A969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E36-C4A7-44D2-85BB-BF014AF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C1CC-A4FF-426E-9A1D-A61B51D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16FB-0B1C-4638-BDD7-B89BD15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031-5CEC-403D-B4C0-5329CEC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5AE-E41F-4BEB-A536-1961B8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9ED9-35D9-495F-86E4-DE880FE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B8C9-FA9B-49B3-8480-64A26EF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8869-A3A2-4EB3-8B9F-F259A7A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0E85-9147-4486-A140-71A1FAC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4E0-580F-4212-AFBD-AF43A70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DFE-3C1F-4F31-8B32-CACE10C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65B-C58D-4EC5-AC22-9726FBA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9BD-4A2A-44BA-B703-044AD5F2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01A-0979-4425-9E0C-E06319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4EA-58BA-4F4C-BF0B-EDBE2C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B342-F02F-4A83-967C-1C4E24A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201-4765-4B78-95B9-00E7521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0CF4-B97C-4D73-A4A8-2820E42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28C-DF15-431C-BD53-2E7F521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8A6-5EE0-460D-BEE6-44C1B6A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4893-254A-40C9-8D4E-2A3F915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3F5-D055-4315-92DF-B522CF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00A-DAAC-417B-BAF3-2AA6E94E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60BE-9EA4-4C55-9273-19F56B4B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A98-0BB7-4C56-9C6C-8DBA5FD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E65-D127-46E9-B5BA-3C47A40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1424-F760-43A5-B12C-46E7D49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195-31A9-4C8E-9752-E545D60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E30A-07E0-4942-B266-07FE142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B2D8-5780-4DA9-8274-164729B1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DA73-29E5-4703-9E6D-E17C5159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8F4-0DF7-4260-A4DB-E0B36F57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74ADF-3D0C-4C1F-9924-0558B00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D47C-9804-4771-B35A-6DCD015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B02F-E5CB-4959-9534-C91DE1B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B44-CEBC-4FC9-870F-2FC55B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B27FF-3D89-42AD-A8F3-EED01AB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ABF1-DD9F-4537-8475-FA1A13E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A89FE-33AB-4589-A935-9B45281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5DD-DA37-4533-80C5-9E3ED1FC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7806-0F14-4F49-A372-790CE325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E9B-26CF-4713-9BA2-2C0F828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050-A018-4FC4-A159-1B4C692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A6AF-D387-474E-80B1-6D64E37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5D90-3A73-4818-9F84-823A212D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260-23B6-40E7-86F8-0BEF9B4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D6CF-D423-43E8-B6D8-0FA4DAE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A08-EE99-421E-B1F1-E921C92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050-AAE2-487E-86AD-F145D6B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8F35-5609-458A-8F14-F34773C7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ADB8-46B3-4571-B96D-78347B77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043-249F-4606-8534-E54658F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1B3C-F23E-422D-AF39-15FBA5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F156-56F5-4ABD-856B-896D638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22D-9B30-48D1-8B4D-1BBF96D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F82-FC64-4394-9CB1-0F7632AE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DD8-4460-446A-B30A-DF2ABEE5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89FE-C3F7-4393-8D54-CA0B70DB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D48-184C-47C7-A3E8-D6C4C749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147CD5-DDB4-4A07-A546-83520436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Caleb Nelson and Elliott Claus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F5CE-D464-4E14-8864-425E75BA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Counterpoint Generator</a:t>
            </a:r>
          </a:p>
        </p:txBody>
      </p:sp>
    </p:spTree>
    <p:extLst>
      <p:ext uri="{BB962C8B-B14F-4D97-AF65-F5344CB8AC3E}">
        <p14:creationId xmlns:p14="http://schemas.microsoft.com/office/powerpoint/2010/main" val="227188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E50F4-8744-45BC-B671-CC576E39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Problem Definition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9A6A3D-292F-46F2-970D-2993E1A4C8EF}"/>
              </a:ext>
            </a:extLst>
          </p:cNvPr>
          <p:cNvSpPr/>
          <p:nvPr/>
        </p:nvSpPr>
        <p:spPr>
          <a:xfrm>
            <a:off x="4734945" y="2278386"/>
            <a:ext cx="2809875" cy="4579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83E9-DEB0-422B-81B0-5B9883A6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206858" y="2278386"/>
            <a:ext cx="11438791" cy="193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EB96-8F9A-490D-AFD3-B542372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2" y="4213200"/>
            <a:ext cx="11391583" cy="25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6FD0-C482-471E-90E7-C98BF94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Requirements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10A-BB2E-49B2-963F-3880C64E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Writing music</a:t>
            </a:r>
          </a:p>
          <a:p>
            <a:pPr lvl="1"/>
            <a:r>
              <a:rPr lang="en-US" sz="2000" dirty="0"/>
              <a:t>Translating music theory into code</a:t>
            </a:r>
          </a:p>
          <a:p>
            <a:pPr lvl="1"/>
            <a:r>
              <a:rPr lang="en-US" sz="2000" dirty="0"/>
              <a:t>Saving notes</a:t>
            </a:r>
          </a:p>
          <a:p>
            <a:pPr lvl="1"/>
            <a:r>
              <a:rPr lang="en-US" sz="2000" dirty="0"/>
              <a:t>Using logic to check for errors</a:t>
            </a:r>
          </a:p>
          <a:p>
            <a:pPr lvl="1"/>
            <a:r>
              <a:rPr lang="en-US" sz="2000" dirty="0"/>
              <a:t>Deciding which part of the program does what</a:t>
            </a:r>
          </a:p>
          <a:p>
            <a:r>
              <a:rPr lang="en-US" sz="2000" dirty="0"/>
              <a:t>Exporting music</a:t>
            </a:r>
          </a:p>
          <a:p>
            <a:pPr lvl="1"/>
            <a:r>
              <a:rPr lang="en-US" sz="2000" dirty="0"/>
              <a:t>Understanding basic music rules</a:t>
            </a:r>
          </a:p>
          <a:p>
            <a:pPr lvl="1"/>
            <a:r>
              <a:rPr lang="en-US" sz="2000" dirty="0"/>
              <a:t>Integrating with </a:t>
            </a:r>
            <a:r>
              <a:rPr lang="en-US" sz="2000" dirty="0" err="1"/>
              <a:t>LilyPond</a:t>
            </a:r>
            <a:endParaRPr lang="en-US" sz="2000" dirty="0"/>
          </a:p>
          <a:p>
            <a:pPr lvl="1"/>
            <a:r>
              <a:rPr lang="en-US" sz="2000" dirty="0"/>
              <a:t>Exporting different lengths</a:t>
            </a:r>
          </a:p>
          <a:p>
            <a:pPr lvl="1"/>
            <a:r>
              <a:rPr lang="en-US" sz="2000" dirty="0"/>
              <a:t>Exporting different keys</a:t>
            </a:r>
          </a:p>
          <a:p>
            <a:pPr lvl="1"/>
            <a:r>
              <a:rPr lang="en-US" sz="2000" dirty="0"/>
              <a:t>Exporting different time signatures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7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9BE7-B150-4D83-909C-F1D62BE6D712}"/>
              </a:ext>
            </a:extLst>
          </p:cNvPr>
          <p:cNvSpPr/>
          <p:nvPr/>
        </p:nvSpPr>
        <p:spPr>
          <a:xfrm>
            <a:off x="9236" y="-3176"/>
            <a:ext cx="12182764" cy="539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EF79-EB14-47AE-9BB3-72A2B9C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7" y="-8558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Hierarchy Diagram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E1D03-5321-43A9-92AD-0FCB03559EEA}"/>
              </a:ext>
            </a:extLst>
          </p:cNvPr>
          <p:cNvSpPr/>
          <p:nvPr/>
        </p:nvSpPr>
        <p:spPr>
          <a:xfrm>
            <a:off x="0" y="618894"/>
            <a:ext cx="12192000" cy="1217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7229B2-51BA-4CB4-B842-A9A72D14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1" y="536487"/>
            <a:ext cx="12142077" cy="6283524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9BB073-525F-43C9-A07C-FE2DF8110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" y="5080124"/>
            <a:ext cx="12142077" cy="1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1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3D99-E79D-44E1-A49E-7618802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"/>
          <a:stretch/>
        </p:blipFill>
        <p:spPr>
          <a:xfrm>
            <a:off x="2875197" y="105234"/>
            <a:ext cx="10113081" cy="6647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 </a:t>
            </a:r>
          </a:p>
        </p:txBody>
      </p:sp>
    </p:spTree>
    <p:extLst>
      <p:ext uri="{BB962C8B-B14F-4D97-AF65-F5344CB8AC3E}">
        <p14:creationId xmlns:p14="http://schemas.microsoft.com/office/powerpoint/2010/main" val="69024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8E1-A7B3-4169-9591-01B450B5C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4" y="0"/>
            <a:ext cx="10273693" cy="3526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68F13-0845-436E-AAB1-AAB84FC2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5" y="3951588"/>
            <a:ext cx="10273693" cy="2868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9BBF98-4B5B-4F24-8A60-056858938147}"/>
              </a:ext>
            </a:extLst>
          </p:cNvPr>
          <p:cNvSpPr/>
          <p:nvPr/>
        </p:nvSpPr>
        <p:spPr>
          <a:xfrm>
            <a:off x="6370120" y="3013729"/>
            <a:ext cx="647700" cy="93785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628D83-4715-4BE7-BD73-E8142D3D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3" y="-1"/>
            <a:ext cx="10273693" cy="35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BD9AE-DE7D-44EB-B213-68D8EB2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0311-9BEB-477B-B634-D2E505C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Burstein, L. Poundie., and Joseph Nathan. Straus. </a:t>
            </a:r>
            <a:r>
              <a:rPr lang="en-US" sz="2400" i="1"/>
              <a:t>Concise Introduction to Tonal Harmony</a:t>
            </a:r>
            <a:r>
              <a:rPr lang="en-US" sz="2400"/>
              <a:t>. W.W. Norton, 2016.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331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Counterpoint Generator</vt:lpstr>
      <vt:lpstr>Problem Definition</vt:lpstr>
      <vt:lpstr>Requirements and Challenges</vt:lpstr>
      <vt:lpstr>Class Hierarchy Diagram </vt:lpstr>
      <vt:lpstr>Distinctive Aspects </vt:lpstr>
      <vt:lpstr>Distinctive Aspects Continued 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Counterpoint Generator</dc:title>
  <dc:creator>Caleb</dc:creator>
  <cp:lastModifiedBy>Even Pneve</cp:lastModifiedBy>
  <cp:revision>21</cp:revision>
  <dcterms:created xsi:type="dcterms:W3CDTF">2019-03-18T15:56:54Z</dcterms:created>
  <dcterms:modified xsi:type="dcterms:W3CDTF">2019-03-19T01:24:36Z</dcterms:modified>
</cp:coreProperties>
</file>