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312B-C8B8-4501-92E7-EE8F0DE1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0E51-31ED-48DF-B87A-F588718FB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444A-8D28-4C8C-A674-C1C37AFB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708A-0BE1-4933-9C14-57A96932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DE36-C4A7-44D2-85BB-BF014AF4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C1CC-A4FF-426E-9A1D-A61B51D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16FB-0B1C-4638-BDD7-B89BD15F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B031-5CEC-403D-B4C0-5329CEC8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25AE-E41F-4BEB-A536-1961B874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9ED9-35D9-495F-86E4-DE880FEC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FB8C9-FA9B-49B3-8480-64A26EF80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F8869-A3A2-4EB3-8B9F-F259A7A1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0E85-9147-4486-A140-71A1FAC1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84E0-580F-4212-AFBD-AF43A704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6DFE-3C1F-4F31-8B32-CACE10C2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365B-C58D-4EC5-AC22-9726FBA7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F9BD-4A2A-44BA-B703-044AD5F2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401A-0979-4425-9E0C-E063198B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84EA-58BA-4F4C-BF0B-EDBE2C5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B342-F02F-4A83-967C-1C4E24A2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C201-4765-4B78-95B9-00E7521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E0CF4-B97C-4D73-A4A8-2820E427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928C-DF15-431C-BD53-2E7F521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78A6-5EE0-460D-BEE6-44C1B6A8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4893-254A-40C9-8D4E-2A3F915E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13F5-D055-4315-92DF-B522CF69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200A-DAAC-417B-BAF3-2AA6E94EB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260BE-9EA4-4C55-9273-19F56B4B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CAA98-0BB7-4C56-9C6C-8DBA5FD2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4AE65-D127-46E9-B5BA-3C47A40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E1424-F760-43A5-B12C-46E7D491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195-31A9-4C8E-9752-E545D60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E30A-07E0-4942-B266-07FE1426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2B2D8-5780-4DA9-8274-164729B1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FDA73-29E5-4703-9E6D-E17C5159C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C08F4-0DF7-4260-A4DB-E0B36F57A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74ADF-3D0C-4C1F-9924-0558B00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CD47C-9804-4771-B35A-6DCD0159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BB02F-E5CB-4959-9534-C91DE1B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BB44-CEBC-4FC9-870F-2FC55B0F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B27FF-3D89-42AD-A8F3-EED01AB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ABF1-DD9F-4537-8475-FA1A13E1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A89FE-33AB-4589-A935-9B452815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0E5DD-DA37-4533-80C5-9E3ED1FC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57806-0F14-4F49-A372-790CE325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9E9B-26CF-4713-9BA2-2C0F8284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C050-A018-4FC4-A159-1B4C6921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A6AF-D387-474E-80B1-6D64E379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45D90-3A73-4818-9F84-823A212D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9260-23B6-40E7-86F8-0BEF9B4A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D6CF-D423-43E8-B6D8-0FA4DAE6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1A08-EE99-421E-B1F1-E921C92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0050-AAE2-487E-86AD-F145D6B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8F35-5609-458A-8F14-F34773C7D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9ADB8-46B3-4571-B96D-78347B77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E043-249F-4606-8534-E54658F2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1B3C-F23E-422D-AF39-15FBA56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F156-56F5-4ABD-856B-896D6380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7B22D-9B30-48D1-8B4D-1BBF96DF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AF82-FC64-4394-9CB1-0F7632AE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1DD8-4460-446A-B30A-DF2ABEE5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89FE-C3F7-4393-8D54-CA0B70DB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2D48-184C-47C7-A3E8-D6C4C749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F5CE-D464-4E14-8864-425E75BA6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Counterpoint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47CD5-DDB4-4A07-A546-835204365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Caleb Nelson and Elliott Claus</a:t>
            </a:r>
          </a:p>
        </p:txBody>
      </p:sp>
    </p:spTree>
    <p:extLst>
      <p:ext uri="{BB962C8B-B14F-4D97-AF65-F5344CB8AC3E}">
        <p14:creationId xmlns:p14="http://schemas.microsoft.com/office/powerpoint/2010/main" val="227188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50F4-8744-45BC-B671-CC576E39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B83E9-DEB0-422B-81B0-5B9883A62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"/>
          <a:stretch/>
        </p:blipFill>
        <p:spPr>
          <a:xfrm>
            <a:off x="0" y="1604039"/>
            <a:ext cx="12192000" cy="2058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BEB96-8F9A-490D-AFD3-B5423720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0712"/>
            <a:ext cx="12192000" cy="27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6FD0-C482-471E-90E7-C98BF949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010A-BB2E-49B2-963F-3880C64E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music</a:t>
            </a:r>
          </a:p>
          <a:p>
            <a:pPr lvl="1"/>
            <a:r>
              <a:rPr lang="en-US" dirty="0"/>
              <a:t>Saving notes</a:t>
            </a:r>
          </a:p>
          <a:p>
            <a:pPr lvl="1"/>
            <a:r>
              <a:rPr lang="en-US" dirty="0"/>
              <a:t>Using logic to check for errors</a:t>
            </a:r>
          </a:p>
          <a:p>
            <a:pPr lvl="1"/>
            <a:r>
              <a:rPr lang="en-US" dirty="0"/>
              <a:t>Deciding which part of the program does what</a:t>
            </a:r>
          </a:p>
          <a:p>
            <a:r>
              <a:rPr lang="en-US" dirty="0"/>
              <a:t>Saving music</a:t>
            </a:r>
          </a:p>
          <a:p>
            <a:pPr lvl="1"/>
            <a:r>
              <a:rPr lang="en-US" dirty="0" err="1"/>
              <a:t>LilyPond</a:t>
            </a:r>
            <a:r>
              <a:rPr lang="en-US" dirty="0"/>
              <a:t> integration </a:t>
            </a:r>
          </a:p>
          <a:p>
            <a:pPr lvl="1"/>
            <a:r>
              <a:rPr lang="en-US" dirty="0"/>
              <a:t>Outputting different lengths</a:t>
            </a:r>
          </a:p>
          <a:p>
            <a:pPr lvl="1"/>
            <a:r>
              <a:rPr lang="en-US" dirty="0"/>
              <a:t>Outputting different keys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4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6A09-A86B-4903-902A-4C235D36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229B2-51BA-4CB4-B842-A9A72D14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232"/>
            <a:ext cx="12192000" cy="6303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5EF79-EB14-47AE-9BB3-72A2B9CD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82" y="5514181"/>
            <a:ext cx="10515600" cy="1325563"/>
          </a:xfrm>
        </p:spPr>
        <p:txBody>
          <a:bodyPr/>
          <a:lstStyle/>
          <a:p>
            <a:r>
              <a:rPr lang="en-US" dirty="0"/>
              <a:t>Class Hierarchy Diagram </a:t>
            </a:r>
          </a:p>
        </p:txBody>
      </p:sp>
    </p:spTree>
    <p:extLst>
      <p:ext uri="{BB962C8B-B14F-4D97-AF65-F5344CB8AC3E}">
        <p14:creationId xmlns:p14="http://schemas.microsoft.com/office/powerpoint/2010/main" val="272206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033D99-E79D-44E1-A49E-7618802A9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"/>
          <a:stretch/>
        </p:blipFill>
        <p:spPr>
          <a:xfrm>
            <a:off x="856647" y="0"/>
            <a:ext cx="104364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A2B1D-74B9-43B0-B76E-5A8B9D2C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61" y="500062"/>
            <a:ext cx="10515600" cy="1325563"/>
          </a:xfrm>
        </p:spPr>
        <p:txBody>
          <a:bodyPr/>
          <a:lstStyle/>
          <a:p>
            <a:r>
              <a:rPr lang="en-US" dirty="0"/>
              <a:t>Distinctive Aspects </a:t>
            </a:r>
          </a:p>
        </p:txBody>
      </p:sp>
    </p:spTree>
    <p:extLst>
      <p:ext uri="{BB962C8B-B14F-4D97-AF65-F5344CB8AC3E}">
        <p14:creationId xmlns:p14="http://schemas.microsoft.com/office/powerpoint/2010/main" val="69024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8C50-B623-483A-81F2-D610B383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Distinctive Aspects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B4D5-3D19-4E64-AA49-A5632F90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D9AE-DE7D-44EB-B213-68D8EB2F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0311-9BEB-477B-B634-D2E505C3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Burstein, L. </a:t>
            </a:r>
            <a:r>
              <a:rPr lang="en-US" dirty="0" err="1"/>
              <a:t>Poundie</a:t>
            </a:r>
            <a:r>
              <a:rPr lang="en-US" dirty="0"/>
              <a:t>., and Joseph Nathan. Straus. </a:t>
            </a:r>
            <a:r>
              <a:rPr lang="en-US" i="1" dirty="0"/>
              <a:t>Concise Introduction to Tonal Harmony</a:t>
            </a:r>
            <a:r>
              <a:rPr lang="en-US" dirty="0"/>
              <a:t>. W.W. Norton, 2016.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1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Counterpoint Generator</vt:lpstr>
      <vt:lpstr>Problem Definition</vt:lpstr>
      <vt:lpstr>Requirements and Challenges</vt:lpstr>
      <vt:lpstr>Class Hierarchy Diagram </vt:lpstr>
      <vt:lpstr>Distinctive Aspects </vt:lpstr>
      <vt:lpstr>Distinctive Aspects pt 2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Counterpoint Generator</dc:title>
  <dc:creator>Even Pneve</dc:creator>
  <cp:lastModifiedBy>Even Pneve</cp:lastModifiedBy>
  <cp:revision>3</cp:revision>
  <dcterms:created xsi:type="dcterms:W3CDTF">2019-03-18T15:12:47Z</dcterms:created>
  <dcterms:modified xsi:type="dcterms:W3CDTF">2019-03-18T15:34:23Z</dcterms:modified>
</cp:coreProperties>
</file>