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59" r:id="rId7"/>
    <p:sldId id="264" r:id="rId8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9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B4A-2820-4FBC-B2F9-61B95D75964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4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B4A-2820-4FBC-B2F9-61B95D75964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2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B4A-2820-4FBC-B2F9-61B95D75964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B4A-2820-4FBC-B2F9-61B95D75964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5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B4A-2820-4FBC-B2F9-61B95D75964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B4A-2820-4FBC-B2F9-61B95D75964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B4A-2820-4FBC-B2F9-61B95D75964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0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B4A-2820-4FBC-B2F9-61B95D75964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B4A-2820-4FBC-B2F9-61B95D75964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4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B4A-2820-4FBC-B2F9-61B95D75964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B4A-2820-4FBC-B2F9-61B95D75964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7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32B4A-2820-4FBC-B2F9-61B95D759645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6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2 Learning Objective Cards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Agile Foundations with Scrum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Increment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dirty="0" smtClean="0"/>
              <a:t>Participants</a:t>
            </a:r>
            <a:r>
              <a:rPr lang="en-US" sz="4800" dirty="0" smtClean="0"/>
              <a:t> </a:t>
            </a:r>
            <a:r>
              <a:rPr lang="en-US" sz="4800" dirty="0" smtClean="0"/>
              <a:t>will understand:</a:t>
            </a:r>
            <a:r>
              <a:rPr lang="en-US" sz="4800" dirty="0"/>
              <a:t> </a:t>
            </a:r>
            <a:endParaRPr lang="en-US" sz="4800" dirty="0" smtClean="0"/>
          </a:p>
          <a:p>
            <a:r>
              <a:rPr lang="en-US" sz="4800" dirty="0" smtClean="0"/>
              <a:t>That </a:t>
            </a:r>
            <a:r>
              <a:rPr lang="en-US" sz="4800" dirty="0"/>
              <a:t>scrum roles are not analogs for existing job titles.</a:t>
            </a:r>
          </a:p>
          <a:p>
            <a:r>
              <a:rPr lang="en-US" sz="4800" dirty="0"/>
              <a:t>The diversity of skills and responsibilities on a Development Team.</a:t>
            </a:r>
          </a:p>
          <a:p>
            <a:r>
              <a:rPr lang="en-US" sz="4800" dirty="0"/>
              <a:t>That the Product Owner has authority over the product, not the team. </a:t>
            </a:r>
          </a:p>
          <a:p>
            <a:pPr marL="0" indent="0">
              <a:buNone/>
            </a:pP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20428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36036" y="1701384"/>
            <a:ext cx="1966823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281249" cy="2610988"/>
          </a:xfrm>
        </p:spPr>
        <p:txBody>
          <a:bodyPr>
            <a:noAutofit/>
          </a:bodyPr>
          <a:lstStyle/>
          <a:p>
            <a:r>
              <a:rPr lang="en-US" sz="8000" b="1" dirty="0"/>
              <a:t>The Three Roles of a Scrum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76113"/>
            <a:ext cx="10515600" cy="32008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1" dirty="0" smtClean="0"/>
              <a:t>Story: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As a learner, I understand that scrum teams have three basic roles, but those roles don’t map directly to job titles. </a:t>
            </a:r>
          </a:p>
          <a:p>
            <a:pPr marL="0" indent="0">
              <a:buNone/>
            </a:pPr>
            <a:r>
              <a:rPr lang="en-US" sz="4000" b="1" dirty="0" smtClean="0"/>
              <a:t>Acceptance:</a:t>
            </a:r>
          </a:p>
          <a:p>
            <a:pPr marL="0" indent="0">
              <a:buNone/>
            </a:pPr>
            <a:r>
              <a:rPr lang="en-US" sz="4000" dirty="0" smtClean="0"/>
              <a:t>I will know this is done when I can match my current role to one or more roles on a Scrum Team.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36036" y="100959"/>
            <a:ext cx="1966823" cy="156966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807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36036" y="1701384"/>
            <a:ext cx="1966823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00103" cy="2567856"/>
          </a:xfrm>
        </p:spPr>
        <p:txBody>
          <a:bodyPr>
            <a:noAutofit/>
          </a:bodyPr>
          <a:lstStyle/>
          <a:p>
            <a:r>
              <a:rPr lang="en-US" sz="8000" b="1" dirty="0"/>
              <a:t>The Respective Authority of Scrum </a:t>
            </a:r>
            <a:r>
              <a:rPr lang="en-US" sz="8000" b="1" dirty="0" smtClean="0"/>
              <a:t>Team Roles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4864"/>
            <a:ext cx="10515600" cy="32439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b="1" dirty="0" smtClean="0"/>
              <a:t>Story: </a:t>
            </a:r>
          </a:p>
          <a:p>
            <a:pPr marL="0" indent="0">
              <a:buNone/>
            </a:pPr>
            <a:r>
              <a:rPr lang="en-US" sz="4000" dirty="0" smtClean="0"/>
              <a:t>As a </a:t>
            </a:r>
            <a:r>
              <a:rPr lang="en-US" sz="4000" dirty="0" smtClean="0"/>
              <a:t>learner, </a:t>
            </a:r>
            <a:r>
              <a:rPr lang="en-US" sz="4000" dirty="0" smtClean="0"/>
              <a:t>I understand the areas in which each of the three scrum roles have </a:t>
            </a:r>
            <a:r>
              <a:rPr lang="en-US" sz="4000" dirty="0" smtClean="0"/>
              <a:t>respective authority </a:t>
            </a:r>
            <a:r>
              <a:rPr lang="en-US" sz="4000" dirty="0" smtClean="0"/>
              <a:t>so that I can describe the value of that authority. </a:t>
            </a:r>
          </a:p>
          <a:p>
            <a:pPr marL="0" indent="0">
              <a:buNone/>
            </a:pPr>
            <a:r>
              <a:rPr lang="en-US" sz="4000" b="1" dirty="0" smtClean="0"/>
              <a:t>Acceptance:</a:t>
            </a:r>
            <a:endParaRPr lang="en-US" sz="4000" b="1" dirty="0"/>
          </a:p>
          <a:p>
            <a:pPr marL="0" indent="0">
              <a:buNone/>
            </a:pPr>
            <a:r>
              <a:rPr lang="en-US" sz="4000" dirty="0" smtClean="0"/>
              <a:t>I know this is done when I can describe the relationship between authority and accountability on a scrum team.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0136036" y="100959"/>
            <a:ext cx="1966823" cy="156966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792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9491" cy="2697252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Authority Over the Sprint Backlog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7706"/>
            <a:ext cx="10515600" cy="33992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Story: </a:t>
            </a:r>
          </a:p>
          <a:p>
            <a:pPr marL="0" indent="0">
              <a:buNone/>
            </a:pPr>
            <a:r>
              <a:rPr lang="en-US" dirty="0" smtClean="0"/>
              <a:t>As a student, I understand that the Development Team has authority over the contents and prioritization of the sprint backlog so that I can work effectively on a scrum team. </a:t>
            </a:r>
          </a:p>
          <a:p>
            <a:pPr marL="0" indent="0">
              <a:buNone/>
            </a:pPr>
            <a:r>
              <a:rPr lang="en-US" b="1" dirty="0" smtClean="0"/>
              <a:t>Acceptance: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I will know this is done when I can describe why a Development Team without Sprint Backlog authority is dysfunctional.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36036" y="100959"/>
            <a:ext cx="1966823" cy="156966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6036" y="1701384"/>
            <a:ext cx="1966823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9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b="1" dirty="0"/>
              <a:t>The Product Owner is One Person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36036" y="100959"/>
            <a:ext cx="1966823" cy="156966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6036" y="1701384"/>
            <a:ext cx="1966823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5230"/>
            <a:ext cx="10071538" cy="4011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Story: </a:t>
            </a:r>
          </a:p>
          <a:p>
            <a:pPr marL="0" indent="0">
              <a:buNone/>
            </a:pPr>
            <a:r>
              <a:rPr lang="en-US" sz="3200" dirty="0" smtClean="0"/>
              <a:t>As a student, I understand why the product owner role must be fulfilled by a single person so that I can support effective work on my team. </a:t>
            </a:r>
          </a:p>
          <a:p>
            <a:pPr marL="0" indent="0">
              <a:buNone/>
            </a:pPr>
            <a:r>
              <a:rPr lang="en-US" sz="3200" b="1" dirty="0" smtClean="0"/>
              <a:t>Acceptance:</a:t>
            </a:r>
          </a:p>
          <a:p>
            <a:pPr marL="0" indent="0">
              <a:buNone/>
            </a:pPr>
            <a:r>
              <a:rPr lang="en-US" sz="3200" dirty="0" smtClean="0"/>
              <a:t>I will know this is done when I can describe how more than one person fulfilling the role of </a:t>
            </a:r>
            <a:r>
              <a:rPr lang="en-US" sz="3200" dirty="0" smtClean="0"/>
              <a:t>Product Owner can </a:t>
            </a:r>
            <a:r>
              <a:rPr lang="en-US" sz="3200" dirty="0" smtClean="0"/>
              <a:t>create dysfunction on a scrum team.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479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46743" cy="2697252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What Makes Teams Work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7706"/>
            <a:ext cx="10515600" cy="33992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Story: </a:t>
            </a:r>
          </a:p>
          <a:p>
            <a:pPr marL="0" indent="0">
              <a:buNone/>
            </a:pPr>
            <a:r>
              <a:rPr lang="en-US" dirty="0" smtClean="0"/>
              <a:t>As a student, I understand that the Development Team should be co-located, permanent, and accountable to one and other so that I can work effectively on a scrum team. </a:t>
            </a:r>
          </a:p>
          <a:p>
            <a:pPr marL="0" indent="0">
              <a:buNone/>
            </a:pPr>
            <a:r>
              <a:rPr lang="en-US" b="1" dirty="0" smtClean="0"/>
              <a:t>Acceptance: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I will know this is done when I can describe why a permanent teams are better than temporary teams.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36036" y="100959"/>
            <a:ext cx="1966823" cy="156966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6036" y="1701384"/>
            <a:ext cx="1966823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1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322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Unit 2 Learning Objective Cards</vt:lpstr>
      <vt:lpstr>Increment Goals</vt:lpstr>
      <vt:lpstr>The Three Roles of a Scrum Team</vt:lpstr>
      <vt:lpstr>The Respective Authority of Scrum Team Roles</vt:lpstr>
      <vt:lpstr>Authority Over the Sprint Backlog</vt:lpstr>
      <vt:lpstr>The Product Owner is One Person</vt:lpstr>
      <vt:lpstr>What Makes Teams Work</vt:lpstr>
    </vt:vector>
  </TitlesOfParts>
  <Company>Knights of Columbus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Learning Objective Cards</dc:title>
  <dc:creator>Emily Hall</dc:creator>
  <cp:lastModifiedBy>Emily Hall</cp:lastModifiedBy>
  <cp:revision>14</cp:revision>
  <cp:lastPrinted>2017-10-30T15:36:55Z</cp:lastPrinted>
  <dcterms:created xsi:type="dcterms:W3CDTF">2017-10-30T14:48:59Z</dcterms:created>
  <dcterms:modified xsi:type="dcterms:W3CDTF">2017-11-14T19:32:11Z</dcterms:modified>
</cp:coreProperties>
</file>