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047A6-918A-4608-A599-AE1DF4B71DF2}" type="doc">
      <dgm:prSet loTypeId="urn:microsoft.com/office/officeart/2005/8/layout/pyramid1" loCatId="pyramid" qsTypeId="urn:microsoft.com/office/officeart/2005/8/quickstyle/3d1" qsCatId="3D" csTypeId="urn:microsoft.com/office/officeart/2005/8/colors/colorful4" csCatId="colorful" phldr="1"/>
      <dgm:spPr/>
    </dgm:pt>
    <dgm:pt modelId="{F1D5F2DC-1AC8-4343-9B06-73357BB3A20F}">
      <dgm:prSet phldrT="[Text]"/>
      <dgm:spPr/>
      <dgm:t>
        <a:bodyPr/>
        <a:lstStyle/>
        <a:p>
          <a:r>
            <a:rPr lang="en-AU" dirty="0"/>
            <a:t>Emperor</a:t>
          </a:r>
        </a:p>
      </dgm:t>
    </dgm:pt>
    <dgm:pt modelId="{C75C5AAD-5C13-4FB7-8327-43F8CE02299E}" type="parTrans" cxnId="{71A3B012-019A-4FD8-857F-A7425D7DA5B5}">
      <dgm:prSet/>
      <dgm:spPr/>
      <dgm:t>
        <a:bodyPr/>
        <a:lstStyle/>
        <a:p>
          <a:endParaRPr lang="en-AU"/>
        </a:p>
      </dgm:t>
    </dgm:pt>
    <dgm:pt modelId="{014F9D28-B1E9-4F38-A0C8-724DF4B9738C}" type="sibTrans" cxnId="{71A3B012-019A-4FD8-857F-A7425D7DA5B5}">
      <dgm:prSet/>
      <dgm:spPr/>
      <dgm:t>
        <a:bodyPr/>
        <a:lstStyle/>
        <a:p>
          <a:endParaRPr lang="en-AU"/>
        </a:p>
      </dgm:t>
    </dgm:pt>
    <dgm:pt modelId="{A941D840-B939-4583-B922-06FCC8F39FBC}">
      <dgm:prSet phldrT="[Text]"/>
      <dgm:spPr/>
      <dgm:t>
        <a:bodyPr/>
        <a:lstStyle/>
        <a:p>
          <a:r>
            <a:rPr lang="en-AU" dirty="0"/>
            <a:t>Palace Court, Nobles and Government Officials</a:t>
          </a:r>
        </a:p>
      </dgm:t>
    </dgm:pt>
    <dgm:pt modelId="{A0F14D2B-94C4-47D6-B427-5B24D2F60CB0}" type="parTrans" cxnId="{794E4BC3-6AD7-41F6-AEEE-7A0C4ABD6115}">
      <dgm:prSet/>
      <dgm:spPr/>
      <dgm:t>
        <a:bodyPr/>
        <a:lstStyle/>
        <a:p>
          <a:endParaRPr lang="en-AU"/>
        </a:p>
      </dgm:t>
    </dgm:pt>
    <dgm:pt modelId="{0255D7C8-78AF-4B33-A632-B4242C05D574}" type="sibTrans" cxnId="{794E4BC3-6AD7-41F6-AEEE-7A0C4ABD6115}">
      <dgm:prSet/>
      <dgm:spPr/>
      <dgm:t>
        <a:bodyPr/>
        <a:lstStyle/>
        <a:p>
          <a:endParaRPr lang="en-AU"/>
        </a:p>
      </dgm:t>
    </dgm:pt>
    <dgm:pt modelId="{FFD945B0-14EF-4D51-91CC-4A4E1C60D17E}">
      <dgm:prSet phldrT="[Text]"/>
      <dgm:spPr/>
      <dgm:t>
        <a:bodyPr/>
        <a:lstStyle/>
        <a:p>
          <a:r>
            <a:rPr lang="en-AU" dirty="0"/>
            <a:t>Slaves</a:t>
          </a:r>
        </a:p>
      </dgm:t>
    </dgm:pt>
    <dgm:pt modelId="{6ABDD359-E47F-4C7C-9BE6-DFEA093856B7}" type="parTrans" cxnId="{EC436AC3-CBC1-42F8-90FF-681824EF6E08}">
      <dgm:prSet/>
      <dgm:spPr/>
      <dgm:t>
        <a:bodyPr/>
        <a:lstStyle/>
        <a:p>
          <a:endParaRPr lang="en-AU"/>
        </a:p>
      </dgm:t>
    </dgm:pt>
    <dgm:pt modelId="{E17AD36A-51E7-4F37-BF01-964A7BDCC9A3}" type="sibTrans" cxnId="{EC436AC3-CBC1-42F8-90FF-681824EF6E08}">
      <dgm:prSet/>
      <dgm:spPr/>
      <dgm:t>
        <a:bodyPr/>
        <a:lstStyle/>
        <a:p>
          <a:endParaRPr lang="en-AU"/>
        </a:p>
      </dgm:t>
    </dgm:pt>
    <dgm:pt modelId="{C3149175-4DB5-4AC0-A1A0-85A8A9269A5B}">
      <dgm:prSet/>
      <dgm:spPr/>
      <dgm:t>
        <a:bodyPr/>
        <a:lstStyle/>
        <a:p>
          <a:r>
            <a:rPr lang="en-AU" dirty="0"/>
            <a:t>Peasants</a:t>
          </a:r>
        </a:p>
      </dgm:t>
    </dgm:pt>
    <dgm:pt modelId="{FF7EA830-479E-45FE-AB4E-BCF3A7A2C9C7}" type="parTrans" cxnId="{19FC4011-D94A-4BD2-A545-7C6D5AE47EF1}">
      <dgm:prSet/>
      <dgm:spPr/>
      <dgm:t>
        <a:bodyPr/>
        <a:lstStyle/>
        <a:p>
          <a:endParaRPr lang="en-AU"/>
        </a:p>
      </dgm:t>
    </dgm:pt>
    <dgm:pt modelId="{2BC81E9B-97BE-4445-A2E6-F83C150A90A3}" type="sibTrans" cxnId="{19FC4011-D94A-4BD2-A545-7C6D5AE47EF1}">
      <dgm:prSet/>
      <dgm:spPr/>
      <dgm:t>
        <a:bodyPr/>
        <a:lstStyle/>
        <a:p>
          <a:endParaRPr lang="en-AU"/>
        </a:p>
      </dgm:t>
    </dgm:pt>
    <dgm:pt modelId="{F30B8E0C-7ED3-4E3E-9F9D-E385621E635C}">
      <dgm:prSet/>
      <dgm:spPr/>
      <dgm:t>
        <a:bodyPr/>
        <a:lstStyle/>
        <a:p>
          <a:r>
            <a:rPr lang="en-AU" dirty="0"/>
            <a:t>Artisans</a:t>
          </a:r>
        </a:p>
      </dgm:t>
    </dgm:pt>
    <dgm:pt modelId="{D3203E58-673F-4E9B-B673-462D96A53263}" type="parTrans" cxnId="{5C387FB2-EB7F-472D-B881-2D0E409B6353}">
      <dgm:prSet/>
      <dgm:spPr/>
      <dgm:t>
        <a:bodyPr/>
        <a:lstStyle/>
        <a:p>
          <a:endParaRPr lang="en-AU"/>
        </a:p>
      </dgm:t>
    </dgm:pt>
    <dgm:pt modelId="{5B52E656-6BCE-4866-A649-C9E03282B877}" type="sibTrans" cxnId="{5C387FB2-EB7F-472D-B881-2D0E409B6353}">
      <dgm:prSet/>
      <dgm:spPr/>
      <dgm:t>
        <a:bodyPr/>
        <a:lstStyle/>
        <a:p>
          <a:endParaRPr lang="en-AU"/>
        </a:p>
      </dgm:t>
    </dgm:pt>
    <dgm:pt modelId="{50620AE9-635B-49CF-BCA2-9086C84E94FC}">
      <dgm:prSet/>
      <dgm:spPr/>
      <dgm:t>
        <a:bodyPr/>
        <a:lstStyle/>
        <a:p>
          <a:r>
            <a:rPr lang="en-AU" dirty="0"/>
            <a:t>Merchants</a:t>
          </a:r>
        </a:p>
      </dgm:t>
    </dgm:pt>
    <dgm:pt modelId="{7CDE8ABE-E51D-48C0-9B58-8529A4892204}" type="parTrans" cxnId="{92390124-FA5B-4EFC-B532-5426C11DCD65}">
      <dgm:prSet/>
      <dgm:spPr/>
      <dgm:t>
        <a:bodyPr/>
        <a:lstStyle/>
        <a:p>
          <a:endParaRPr lang="en-AU"/>
        </a:p>
      </dgm:t>
    </dgm:pt>
    <dgm:pt modelId="{D5B89C38-8DDC-4184-ABE4-4FBB22EAB04D}" type="sibTrans" cxnId="{92390124-FA5B-4EFC-B532-5426C11DCD65}">
      <dgm:prSet/>
      <dgm:spPr/>
      <dgm:t>
        <a:bodyPr/>
        <a:lstStyle/>
        <a:p>
          <a:endParaRPr lang="en-AU"/>
        </a:p>
      </dgm:t>
    </dgm:pt>
    <dgm:pt modelId="{F96FCFDF-E401-4E9B-AEA0-C5443E232378}" type="pres">
      <dgm:prSet presAssocID="{AEA047A6-918A-4608-A599-AE1DF4B71DF2}" presName="Name0" presStyleCnt="0">
        <dgm:presLayoutVars>
          <dgm:dir/>
          <dgm:animLvl val="lvl"/>
          <dgm:resizeHandles val="exact"/>
        </dgm:presLayoutVars>
      </dgm:prSet>
      <dgm:spPr/>
    </dgm:pt>
    <dgm:pt modelId="{2D930743-4F93-4055-8F7B-08BFC5DCCEB9}" type="pres">
      <dgm:prSet presAssocID="{F1D5F2DC-1AC8-4343-9B06-73357BB3A20F}" presName="Name8" presStyleCnt="0"/>
      <dgm:spPr/>
    </dgm:pt>
    <dgm:pt modelId="{0EBD33D0-F2A2-46FA-9DF1-0C7A411F57AE}" type="pres">
      <dgm:prSet presAssocID="{F1D5F2DC-1AC8-4343-9B06-73357BB3A20F}" presName="level" presStyleLbl="node1" presStyleIdx="0" presStyleCnt="6">
        <dgm:presLayoutVars>
          <dgm:chMax val="1"/>
          <dgm:bulletEnabled val="1"/>
        </dgm:presLayoutVars>
      </dgm:prSet>
      <dgm:spPr/>
    </dgm:pt>
    <dgm:pt modelId="{84FF8E29-6490-4003-9C67-65A4C8F1C707}" type="pres">
      <dgm:prSet presAssocID="{F1D5F2DC-1AC8-4343-9B06-73357BB3A2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A5AC1D-263E-40D2-918C-2630FEBD2804}" type="pres">
      <dgm:prSet presAssocID="{A941D840-B939-4583-B922-06FCC8F39FBC}" presName="Name8" presStyleCnt="0"/>
      <dgm:spPr/>
    </dgm:pt>
    <dgm:pt modelId="{FF8C1B19-A83C-4FDD-832C-379409538C82}" type="pres">
      <dgm:prSet presAssocID="{A941D840-B939-4583-B922-06FCC8F39FBC}" presName="level" presStyleLbl="node1" presStyleIdx="1" presStyleCnt="6">
        <dgm:presLayoutVars>
          <dgm:chMax val="1"/>
          <dgm:bulletEnabled val="1"/>
        </dgm:presLayoutVars>
      </dgm:prSet>
      <dgm:spPr/>
    </dgm:pt>
    <dgm:pt modelId="{C9F1776E-B09B-4A5C-97E0-13C0276CAD01}" type="pres">
      <dgm:prSet presAssocID="{A941D840-B939-4583-B922-06FCC8F39F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A654DC-E778-4ACE-BA4A-599884FF67B4}" type="pres">
      <dgm:prSet presAssocID="{C3149175-4DB5-4AC0-A1A0-85A8A9269A5B}" presName="Name8" presStyleCnt="0"/>
      <dgm:spPr/>
    </dgm:pt>
    <dgm:pt modelId="{F3775E0A-00BE-4A27-BEF9-306CF1F451E0}" type="pres">
      <dgm:prSet presAssocID="{C3149175-4DB5-4AC0-A1A0-85A8A9269A5B}" presName="level" presStyleLbl="node1" presStyleIdx="2" presStyleCnt="6">
        <dgm:presLayoutVars>
          <dgm:chMax val="1"/>
          <dgm:bulletEnabled val="1"/>
        </dgm:presLayoutVars>
      </dgm:prSet>
      <dgm:spPr/>
    </dgm:pt>
    <dgm:pt modelId="{9E1B8465-4F11-4B98-B448-671D0388B68A}" type="pres">
      <dgm:prSet presAssocID="{C3149175-4DB5-4AC0-A1A0-85A8A9269A5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2A4D131-790C-49C8-A414-F0200DA40B0B}" type="pres">
      <dgm:prSet presAssocID="{F30B8E0C-7ED3-4E3E-9F9D-E385621E635C}" presName="Name8" presStyleCnt="0"/>
      <dgm:spPr/>
    </dgm:pt>
    <dgm:pt modelId="{6168CCA3-C25C-4043-9ECD-9865094534C2}" type="pres">
      <dgm:prSet presAssocID="{F30B8E0C-7ED3-4E3E-9F9D-E385621E635C}" presName="level" presStyleLbl="node1" presStyleIdx="3" presStyleCnt="6">
        <dgm:presLayoutVars>
          <dgm:chMax val="1"/>
          <dgm:bulletEnabled val="1"/>
        </dgm:presLayoutVars>
      </dgm:prSet>
      <dgm:spPr/>
    </dgm:pt>
    <dgm:pt modelId="{A4EB8E57-1F35-45CB-B77C-EE1B42AC87C6}" type="pres">
      <dgm:prSet presAssocID="{F30B8E0C-7ED3-4E3E-9F9D-E385621E6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E7B3B1-354F-4D49-B597-CF35480FA7DF}" type="pres">
      <dgm:prSet presAssocID="{50620AE9-635B-49CF-BCA2-9086C84E94FC}" presName="Name8" presStyleCnt="0"/>
      <dgm:spPr/>
    </dgm:pt>
    <dgm:pt modelId="{F6DACFCF-9C50-4353-BFD1-46BBEA1D0409}" type="pres">
      <dgm:prSet presAssocID="{50620AE9-635B-49CF-BCA2-9086C84E94FC}" presName="level" presStyleLbl="node1" presStyleIdx="4" presStyleCnt="6">
        <dgm:presLayoutVars>
          <dgm:chMax val="1"/>
          <dgm:bulletEnabled val="1"/>
        </dgm:presLayoutVars>
      </dgm:prSet>
      <dgm:spPr/>
    </dgm:pt>
    <dgm:pt modelId="{80D0021F-7322-4935-8DAC-6BA044B6E42D}" type="pres">
      <dgm:prSet presAssocID="{50620AE9-635B-49CF-BCA2-9086C84E94F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AC8B90-CEA6-40F1-848C-8574E7730127}" type="pres">
      <dgm:prSet presAssocID="{FFD945B0-14EF-4D51-91CC-4A4E1C60D17E}" presName="Name8" presStyleCnt="0"/>
      <dgm:spPr/>
    </dgm:pt>
    <dgm:pt modelId="{04394071-8809-403E-8CF2-CEF05357A411}" type="pres">
      <dgm:prSet presAssocID="{FFD945B0-14EF-4D51-91CC-4A4E1C60D17E}" presName="level" presStyleLbl="node1" presStyleIdx="5" presStyleCnt="6">
        <dgm:presLayoutVars>
          <dgm:chMax val="1"/>
          <dgm:bulletEnabled val="1"/>
        </dgm:presLayoutVars>
      </dgm:prSet>
      <dgm:spPr/>
    </dgm:pt>
    <dgm:pt modelId="{48961054-07EF-4E77-8552-941DA48FB7F4}" type="pres">
      <dgm:prSet presAssocID="{FFD945B0-14EF-4D51-91CC-4A4E1C60D17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9FC4011-D94A-4BD2-A545-7C6D5AE47EF1}" srcId="{AEA047A6-918A-4608-A599-AE1DF4B71DF2}" destId="{C3149175-4DB5-4AC0-A1A0-85A8A9269A5B}" srcOrd="2" destOrd="0" parTransId="{FF7EA830-479E-45FE-AB4E-BCF3A7A2C9C7}" sibTransId="{2BC81E9B-97BE-4445-A2E6-F83C150A90A3}"/>
    <dgm:cxn modelId="{71A3B012-019A-4FD8-857F-A7425D7DA5B5}" srcId="{AEA047A6-918A-4608-A599-AE1DF4B71DF2}" destId="{F1D5F2DC-1AC8-4343-9B06-73357BB3A20F}" srcOrd="0" destOrd="0" parTransId="{C75C5AAD-5C13-4FB7-8327-43F8CE02299E}" sibTransId="{014F9D28-B1E9-4F38-A0C8-724DF4B9738C}"/>
    <dgm:cxn modelId="{23462518-8B7A-49D5-AEB6-50E2856D520F}" type="presOf" srcId="{AEA047A6-918A-4608-A599-AE1DF4B71DF2}" destId="{F96FCFDF-E401-4E9B-AEA0-C5443E232378}" srcOrd="0" destOrd="0" presId="urn:microsoft.com/office/officeart/2005/8/layout/pyramid1"/>
    <dgm:cxn modelId="{2764AC19-7B5F-4169-B221-90A13DAA1A8D}" type="presOf" srcId="{A941D840-B939-4583-B922-06FCC8F39FBC}" destId="{C9F1776E-B09B-4A5C-97E0-13C0276CAD01}" srcOrd="1" destOrd="0" presId="urn:microsoft.com/office/officeart/2005/8/layout/pyramid1"/>
    <dgm:cxn modelId="{92390124-FA5B-4EFC-B532-5426C11DCD65}" srcId="{AEA047A6-918A-4608-A599-AE1DF4B71DF2}" destId="{50620AE9-635B-49CF-BCA2-9086C84E94FC}" srcOrd="4" destOrd="0" parTransId="{7CDE8ABE-E51D-48C0-9B58-8529A4892204}" sibTransId="{D5B89C38-8DDC-4184-ABE4-4FBB22EAB04D}"/>
    <dgm:cxn modelId="{8FEFE93C-0FE0-4A96-BFAC-D0679A1C2A76}" type="presOf" srcId="{C3149175-4DB5-4AC0-A1A0-85A8A9269A5B}" destId="{9E1B8465-4F11-4B98-B448-671D0388B68A}" srcOrd="1" destOrd="0" presId="urn:microsoft.com/office/officeart/2005/8/layout/pyramid1"/>
    <dgm:cxn modelId="{08AE833D-BBC5-4254-A61A-FB62A0409E18}" type="presOf" srcId="{F30B8E0C-7ED3-4E3E-9F9D-E385621E635C}" destId="{6168CCA3-C25C-4043-9ECD-9865094534C2}" srcOrd="0" destOrd="0" presId="urn:microsoft.com/office/officeart/2005/8/layout/pyramid1"/>
    <dgm:cxn modelId="{27F0B05A-E0A9-45F6-BA00-53825C8B85BA}" type="presOf" srcId="{F1D5F2DC-1AC8-4343-9B06-73357BB3A20F}" destId="{0EBD33D0-F2A2-46FA-9DF1-0C7A411F57AE}" srcOrd="0" destOrd="0" presId="urn:microsoft.com/office/officeart/2005/8/layout/pyramid1"/>
    <dgm:cxn modelId="{1123B47D-70F0-4BED-81F6-06302C7CD9B7}" type="presOf" srcId="{F1D5F2DC-1AC8-4343-9B06-73357BB3A20F}" destId="{84FF8E29-6490-4003-9C67-65A4C8F1C707}" srcOrd="1" destOrd="0" presId="urn:microsoft.com/office/officeart/2005/8/layout/pyramid1"/>
    <dgm:cxn modelId="{D854F69B-A351-4D0B-B20A-7E53709F0E2A}" type="presOf" srcId="{F30B8E0C-7ED3-4E3E-9F9D-E385621E635C}" destId="{A4EB8E57-1F35-45CB-B77C-EE1B42AC87C6}" srcOrd="1" destOrd="0" presId="urn:microsoft.com/office/officeart/2005/8/layout/pyramid1"/>
    <dgm:cxn modelId="{658A7F9C-B72A-4DD1-A8D2-5DC1C9F07C82}" type="presOf" srcId="{50620AE9-635B-49CF-BCA2-9086C84E94FC}" destId="{F6DACFCF-9C50-4353-BFD1-46BBEA1D0409}" srcOrd="0" destOrd="0" presId="urn:microsoft.com/office/officeart/2005/8/layout/pyramid1"/>
    <dgm:cxn modelId="{D2CE0FA7-5439-41BC-8472-343E0E9CEE2B}" type="presOf" srcId="{A941D840-B939-4583-B922-06FCC8F39FBC}" destId="{FF8C1B19-A83C-4FDD-832C-379409538C82}" srcOrd="0" destOrd="0" presId="urn:microsoft.com/office/officeart/2005/8/layout/pyramid1"/>
    <dgm:cxn modelId="{5C387FB2-EB7F-472D-B881-2D0E409B6353}" srcId="{AEA047A6-918A-4608-A599-AE1DF4B71DF2}" destId="{F30B8E0C-7ED3-4E3E-9F9D-E385621E635C}" srcOrd="3" destOrd="0" parTransId="{D3203E58-673F-4E9B-B673-462D96A53263}" sibTransId="{5B52E656-6BCE-4866-A649-C9E03282B877}"/>
    <dgm:cxn modelId="{5F3F50BD-3CE9-44FE-957C-580630136420}" type="presOf" srcId="{FFD945B0-14EF-4D51-91CC-4A4E1C60D17E}" destId="{04394071-8809-403E-8CF2-CEF05357A411}" srcOrd="0" destOrd="0" presId="urn:microsoft.com/office/officeart/2005/8/layout/pyramid1"/>
    <dgm:cxn modelId="{EC436AC3-CBC1-42F8-90FF-681824EF6E08}" srcId="{AEA047A6-918A-4608-A599-AE1DF4B71DF2}" destId="{FFD945B0-14EF-4D51-91CC-4A4E1C60D17E}" srcOrd="5" destOrd="0" parTransId="{6ABDD359-E47F-4C7C-9BE6-DFEA093856B7}" sibTransId="{E17AD36A-51E7-4F37-BF01-964A7BDCC9A3}"/>
    <dgm:cxn modelId="{794E4BC3-6AD7-41F6-AEEE-7A0C4ABD6115}" srcId="{AEA047A6-918A-4608-A599-AE1DF4B71DF2}" destId="{A941D840-B939-4583-B922-06FCC8F39FBC}" srcOrd="1" destOrd="0" parTransId="{A0F14D2B-94C4-47D6-B427-5B24D2F60CB0}" sibTransId="{0255D7C8-78AF-4B33-A632-B4242C05D574}"/>
    <dgm:cxn modelId="{B19972C9-E05D-4B8A-875A-E564948357A9}" type="presOf" srcId="{50620AE9-635B-49CF-BCA2-9086C84E94FC}" destId="{80D0021F-7322-4935-8DAC-6BA044B6E42D}" srcOrd="1" destOrd="0" presId="urn:microsoft.com/office/officeart/2005/8/layout/pyramid1"/>
    <dgm:cxn modelId="{DA3A2FD9-A597-4433-8639-3A60F4665B4C}" type="presOf" srcId="{C3149175-4DB5-4AC0-A1A0-85A8A9269A5B}" destId="{F3775E0A-00BE-4A27-BEF9-306CF1F451E0}" srcOrd="0" destOrd="0" presId="urn:microsoft.com/office/officeart/2005/8/layout/pyramid1"/>
    <dgm:cxn modelId="{F58B87F5-9AAA-4FBF-AE95-30A65FAF3713}" type="presOf" srcId="{FFD945B0-14EF-4D51-91CC-4A4E1C60D17E}" destId="{48961054-07EF-4E77-8552-941DA48FB7F4}" srcOrd="1" destOrd="0" presId="urn:microsoft.com/office/officeart/2005/8/layout/pyramid1"/>
    <dgm:cxn modelId="{4609AECA-19A4-4E75-A952-922D19EA2852}" type="presParOf" srcId="{F96FCFDF-E401-4E9B-AEA0-C5443E232378}" destId="{2D930743-4F93-4055-8F7B-08BFC5DCCEB9}" srcOrd="0" destOrd="0" presId="urn:microsoft.com/office/officeart/2005/8/layout/pyramid1"/>
    <dgm:cxn modelId="{74D24196-083A-453C-A316-CD4676F33B74}" type="presParOf" srcId="{2D930743-4F93-4055-8F7B-08BFC5DCCEB9}" destId="{0EBD33D0-F2A2-46FA-9DF1-0C7A411F57AE}" srcOrd="0" destOrd="0" presId="urn:microsoft.com/office/officeart/2005/8/layout/pyramid1"/>
    <dgm:cxn modelId="{50410ED1-E6B9-48EF-B6A6-ADB28555E924}" type="presParOf" srcId="{2D930743-4F93-4055-8F7B-08BFC5DCCEB9}" destId="{84FF8E29-6490-4003-9C67-65A4C8F1C707}" srcOrd="1" destOrd="0" presId="urn:microsoft.com/office/officeart/2005/8/layout/pyramid1"/>
    <dgm:cxn modelId="{14EF1850-759D-482A-B0BC-4E44C5B40F2B}" type="presParOf" srcId="{F96FCFDF-E401-4E9B-AEA0-C5443E232378}" destId="{B4A5AC1D-263E-40D2-918C-2630FEBD2804}" srcOrd="1" destOrd="0" presId="urn:microsoft.com/office/officeart/2005/8/layout/pyramid1"/>
    <dgm:cxn modelId="{3DA04255-66BB-46B2-8558-2C1E6EC0A6D8}" type="presParOf" srcId="{B4A5AC1D-263E-40D2-918C-2630FEBD2804}" destId="{FF8C1B19-A83C-4FDD-832C-379409538C82}" srcOrd="0" destOrd="0" presId="urn:microsoft.com/office/officeart/2005/8/layout/pyramid1"/>
    <dgm:cxn modelId="{79CA5B18-02E6-4DDB-9297-E9327B2C95CB}" type="presParOf" srcId="{B4A5AC1D-263E-40D2-918C-2630FEBD2804}" destId="{C9F1776E-B09B-4A5C-97E0-13C0276CAD01}" srcOrd="1" destOrd="0" presId="urn:microsoft.com/office/officeart/2005/8/layout/pyramid1"/>
    <dgm:cxn modelId="{19D13EC4-7B13-4C68-8AFF-775F33F67AA1}" type="presParOf" srcId="{F96FCFDF-E401-4E9B-AEA0-C5443E232378}" destId="{E2A654DC-E778-4ACE-BA4A-599884FF67B4}" srcOrd="2" destOrd="0" presId="urn:microsoft.com/office/officeart/2005/8/layout/pyramid1"/>
    <dgm:cxn modelId="{F0D15FE1-A012-45D1-81E7-137A81A1ECAD}" type="presParOf" srcId="{E2A654DC-E778-4ACE-BA4A-599884FF67B4}" destId="{F3775E0A-00BE-4A27-BEF9-306CF1F451E0}" srcOrd="0" destOrd="0" presId="urn:microsoft.com/office/officeart/2005/8/layout/pyramid1"/>
    <dgm:cxn modelId="{CFCE0E9B-F3B8-4092-BB20-C6CCA44649E9}" type="presParOf" srcId="{E2A654DC-E778-4ACE-BA4A-599884FF67B4}" destId="{9E1B8465-4F11-4B98-B448-671D0388B68A}" srcOrd="1" destOrd="0" presId="urn:microsoft.com/office/officeart/2005/8/layout/pyramid1"/>
    <dgm:cxn modelId="{6DC2864E-56DC-4692-838D-2CDD8CB59942}" type="presParOf" srcId="{F96FCFDF-E401-4E9B-AEA0-C5443E232378}" destId="{F2A4D131-790C-49C8-A414-F0200DA40B0B}" srcOrd="3" destOrd="0" presId="urn:microsoft.com/office/officeart/2005/8/layout/pyramid1"/>
    <dgm:cxn modelId="{10A99C12-2DBA-471F-B983-1A43EB19058C}" type="presParOf" srcId="{F2A4D131-790C-49C8-A414-F0200DA40B0B}" destId="{6168CCA3-C25C-4043-9ECD-9865094534C2}" srcOrd="0" destOrd="0" presId="urn:microsoft.com/office/officeart/2005/8/layout/pyramid1"/>
    <dgm:cxn modelId="{4446F8EC-4DC5-4B15-A371-FA0FB3D249B4}" type="presParOf" srcId="{F2A4D131-790C-49C8-A414-F0200DA40B0B}" destId="{A4EB8E57-1F35-45CB-B77C-EE1B42AC87C6}" srcOrd="1" destOrd="0" presId="urn:microsoft.com/office/officeart/2005/8/layout/pyramid1"/>
    <dgm:cxn modelId="{A8BACB84-073D-4155-9B95-A4D6713BC8C3}" type="presParOf" srcId="{F96FCFDF-E401-4E9B-AEA0-C5443E232378}" destId="{16E7B3B1-354F-4D49-B597-CF35480FA7DF}" srcOrd="4" destOrd="0" presId="urn:microsoft.com/office/officeart/2005/8/layout/pyramid1"/>
    <dgm:cxn modelId="{0D514CA7-E088-4E23-B3F6-95E1BAC26BB5}" type="presParOf" srcId="{16E7B3B1-354F-4D49-B597-CF35480FA7DF}" destId="{F6DACFCF-9C50-4353-BFD1-46BBEA1D0409}" srcOrd="0" destOrd="0" presId="urn:microsoft.com/office/officeart/2005/8/layout/pyramid1"/>
    <dgm:cxn modelId="{7D07A1B3-7AA4-44F2-A088-43B46E161C46}" type="presParOf" srcId="{16E7B3B1-354F-4D49-B597-CF35480FA7DF}" destId="{80D0021F-7322-4935-8DAC-6BA044B6E42D}" srcOrd="1" destOrd="0" presId="urn:microsoft.com/office/officeart/2005/8/layout/pyramid1"/>
    <dgm:cxn modelId="{B4C84970-E961-4065-A1F8-7E3A4644965F}" type="presParOf" srcId="{F96FCFDF-E401-4E9B-AEA0-C5443E232378}" destId="{C1AC8B90-CEA6-40F1-848C-8574E7730127}" srcOrd="5" destOrd="0" presId="urn:microsoft.com/office/officeart/2005/8/layout/pyramid1"/>
    <dgm:cxn modelId="{200B2568-2EB7-43C9-B1A9-254E3CA19044}" type="presParOf" srcId="{C1AC8B90-CEA6-40F1-848C-8574E7730127}" destId="{04394071-8809-403E-8CF2-CEF05357A411}" srcOrd="0" destOrd="0" presId="urn:microsoft.com/office/officeart/2005/8/layout/pyramid1"/>
    <dgm:cxn modelId="{B188D8A6-9E3E-469E-B770-3C04DB178BEC}" type="presParOf" srcId="{C1AC8B90-CEA6-40F1-848C-8574E7730127}" destId="{48961054-07EF-4E77-8552-941DA48FB7F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D33D0-F2A2-46FA-9DF1-0C7A411F57AE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Emperor</a:t>
          </a:r>
        </a:p>
      </dsp:txBody>
      <dsp:txXfrm>
        <a:off x="3386666" y="0"/>
        <a:ext cx="1354666" cy="903111"/>
      </dsp:txXfrm>
    </dsp:sp>
    <dsp:sp modelId="{FF8C1B19-A83C-4FDD-832C-379409538C82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Palace Court, Nobles and Government Officials</a:t>
          </a:r>
        </a:p>
      </dsp:txBody>
      <dsp:txXfrm>
        <a:off x="3183466" y="903111"/>
        <a:ext cx="1761066" cy="903111"/>
      </dsp:txXfrm>
    </dsp:sp>
    <dsp:sp modelId="{F3775E0A-00BE-4A27-BEF9-306CF1F451E0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Peasants</a:t>
          </a:r>
        </a:p>
      </dsp:txBody>
      <dsp:txXfrm>
        <a:off x="2743199" y="1806222"/>
        <a:ext cx="2641600" cy="903111"/>
      </dsp:txXfrm>
    </dsp:sp>
    <dsp:sp modelId="{6168CCA3-C25C-4043-9ECD-9865094534C2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Artisans</a:t>
          </a:r>
        </a:p>
      </dsp:txBody>
      <dsp:txXfrm>
        <a:off x="2302933" y="2709333"/>
        <a:ext cx="3522133" cy="903111"/>
      </dsp:txXfrm>
    </dsp:sp>
    <dsp:sp modelId="{F6DACFCF-9C50-4353-BFD1-46BBEA1D0409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Merchants</a:t>
          </a:r>
        </a:p>
      </dsp:txBody>
      <dsp:txXfrm>
        <a:off x="1862666" y="3612444"/>
        <a:ext cx="4402666" cy="903111"/>
      </dsp:txXfrm>
    </dsp:sp>
    <dsp:sp modelId="{04394071-8809-403E-8CF2-CEF05357A411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Slaves</a:t>
          </a:r>
        </a:p>
      </dsp:txBody>
      <dsp:txXfrm>
        <a:off x="1422399" y="4515555"/>
        <a:ext cx="5283200" cy="90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4286-47C1-4E8F-AD7A-5B484B5E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B333-3C14-4995-B686-CE177F4DA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2E40-97EF-4270-8876-1F937A8D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22EE-8705-4949-9992-D295DBB6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754C-41E1-40BF-913F-91D818A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27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BBB2-DAEC-44B8-ABD0-93A980E5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07DDE-51D1-48F9-8A93-008A1B40F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3A56-02CB-439F-B72D-1849957E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A934-7DFE-443F-813D-B293F7B8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2E84-2BE0-41DC-9DC3-485D161B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4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938E2-4938-420C-B8D4-E1E988075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EA06B-6682-48DF-BEAC-87BE67188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6DF7-D2AF-440C-997C-7186EF5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215D-5B41-455A-ACFD-6437B65E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6182-C4BC-494F-8DEA-09E4622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5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F88-BBC7-4F46-B508-FA0354EB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CD97-6A29-4CE7-B00C-9A090E08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CDE2-AFDB-4CA5-BACF-DE300E8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8595-0B05-4237-895E-23FCBBF6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82FF-A7C4-42E1-B382-FF894B67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2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1B37-B3B9-44F8-A54C-89896111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19C88-9649-403C-BBC7-A470CF3A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60F6-AF01-4141-B8A7-8F449A33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885A-341E-48E8-A68A-55957BFE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5D1C-E948-4551-853A-26352B49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2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94ED-B84F-449F-BB42-7CCDAAC3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6DF6-6D9E-4E5A-8996-77BAB2B8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3898B-9735-4229-B947-90B1C208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CEA7-09EC-4152-A9B1-AF553268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2840-10BD-41FD-85FE-4A805A2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48FD-6D90-4BF0-964D-855FC0B6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1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5B4-237F-456C-8525-169C50B3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2581-44A8-4896-A27C-1F801C2F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5129-2618-417E-9278-1117662FC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ACF87-69A9-4F58-90C4-94FE1865C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08893-3489-48D9-A46E-31D331B43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8C2D-33D8-40F6-8EA5-743E4A41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D7A34-F21C-44DA-BEB4-D570DB92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56160-95F2-49C5-AFF3-90AA96A2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6C54-68F9-4368-ADDE-D3B90CFC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4C3A4-136A-4697-9CC2-305C4BA6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789A3-7905-4DF1-BE8D-BCFE1422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0B1E3-86FA-4EF4-B1A3-03EDFDE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4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E55A9-4A47-43AD-85FC-22336029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4A8E3-B875-4203-8784-AECCCD4D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3CC0-DE6E-40FF-916E-7E6986C6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DF57-26DF-4E31-A027-C43F90FA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721F-A8B9-4D75-BD22-3842CA0E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C29C2-DB33-4E96-89C5-10833005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329D2-B945-47A8-9C45-55796472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598F-FCE1-4061-AC35-38F4BA6F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4319-886C-41A2-BAF9-4800DB8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8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D71E-1FCB-4CF7-8881-4ABA4B0B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B0447-8F8C-4196-9EE5-091065F1A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B4D67-65D1-47B9-ABD2-AC4135F02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5FE0-4D26-489F-9FEB-5178158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077F-269B-4760-855E-97939700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E2935-C0DF-4F6F-A8C7-8B79C3C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50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C4A2C-660A-4EF6-906D-17E94F76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74AEA-4F3D-489D-B599-80E3CF73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4BF4-D426-49A8-97B4-FCCD67CC9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E4F1-F340-4A68-892A-FDBD27BFD8FB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DC83-39F5-4036-B474-56C99839B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C2D5-783F-476D-BCAF-4D4C475F6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6D75-166A-465A-ADCE-A321AC79C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1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C466C8-51B9-4F88-B8DA-44FDB7790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882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574DBD79-3919-478A-BD52-C22E54AE1339}"/>
              </a:ext>
            </a:extLst>
          </p:cNvPr>
          <p:cNvSpPr/>
          <p:nvPr/>
        </p:nvSpPr>
        <p:spPr>
          <a:xfrm>
            <a:off x="8088922" y="410177"/>
            <a:ext cx="3950677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21591"/>
              <a:gd name="adj6" fmla="val -44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The emperors had peasants test the meals for him, just in case it was poisoned.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2FEEA8E-0BD3-47AA-8086-54A244712F62}"/>
              </a:ext>
            </a:extLst>
          </p:cNvPr>
          <p:cNvSpPr/>
          <p:nvPr/>
        </p:nvSpPr>
        <p:spPr>
          <a:xfrm>
            <a:off x="8410136" y="1327895"/>
            <a:ext cx="3629464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07955"/>
              <a:gd name="adj6" fmla="val -36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These people were the only people actually close to the Emperor. They would discuss ways to help the locals. For example, the government officials helped the peasants find a new way to farm.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15029E15-FD53-4469-AE38-68799C6039D8}"/>
              </a:ext>
            </a:extLst>
          </p:cNvPr>
          <p:cNvSpPr/>
          <p:nvPr/>
        </p:nvSpPr>
        <p:spPr>
          <a:xfrm>
            <a:off x="9153379" y="2330021"/>
            <a:ext cx="2886221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It was said if a wife beat a grandfather, she would be chopped up into the market. However, husband beat his wife, it wasn’t a crime at all.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3713F6F-DD8E-4A31-818B-5D6908C6AC3E}"/>
              </a:ext>
            </a:extLst>
          </p:cNvPr>
          <p:cNvSpPr/>
          <p:nvPr/>
        </p:nvSpPr>
        <p:spPr>
          <a:xfrm>
            <a:off x="9741878" y="3232051"/>
            <a:ext cx="2297722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28410"/>
              <a:gd name="adj6" fmla="val -54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Even peasants were ranked higher, as they would produce food, unlike artisans, who wouldn’t really produce anything.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26E90F35-1EFD-4260-BC44-44579B8F2319}"/>
              </a:ext>
            </a:extLst>
          </p:cNvPr>
          <p:cNvSpPr/>
          <p:nvPr/>
        </p:nvSpPr>
        <p:spPr>
          <a:xfrm>
            <a:off x="9741878" y="4066214"/>
            <a:ext cx="2255519" cy="618978"/>
          </a:xfrm>
          <a:prstGeom prst="borderCallout2">
            <a:avLst>
              <a:gd name="adj1" fmla="val 21023"/>
              <a:gd name="adj2" fmla="val -139"/>
              <a:gd name="adj3" fmla="val 21022"/>
              <a:gd name="adj4" fmla="val -14965"/>
              <a:gd name="adj5" fmla="val 89773"/>
              <a:gd name="adj6" fmla="val -3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Merchants were mainly traders, money collector and animal breeders.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4A6A1768-50C9-45C5-B800-FCA4285FA55B}"/>
              </a:ext>
            </a:extLst>
          </p:cNvPr>
          <p:cNvSpPr/>
          <p:nvPr/>
        </p:nvSpPr>
        <p:spPr>
          <a:xfrm>
            <a:off x="10160000" y="5102273"/>
            <a:ext cx="1837397" cy="618978"/>
          </a:xfrm>
          <a:prstGeom prst="borderCallout2">
            <a:avLst>
              <a:gd name="adj1" fmla="val 21023"/>
              <a:gd name="adj2" fmla="val -139"/>
              <a:gd name="adj3" fmla="val 21022"/>
              <a:gd name="adj4" fmla="val -14965"/>
              <a:gd name="adj5" fmla="val 78409"/>
              <a:gd name="adj6" fmla="val -2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A slave could be beaten, but it was illegal to kill them. This caused an emperor to force his son to suicide as he killed a slave.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BF77DD7D-13D7-4B82-926E-83135940B200}"/>
              </a:ext>
            </a:extLst>
          </p:cNvPr>
          <p:cNvSpPr/>
          <p:nvPr/>
        </p:nvSpPr>
        <p:spPr>
          <a:xfrm flipH="1">
            <a:off x="152399" y="410177"/>
            <a:ext cx="3842825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The Mandate of Heaven was a way to see if an emperor was noble enough, otherwise they would lose the Mandate.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B295AB12-7C8D-4436-A8FC-329A2999C87B}"/>
              </a:ext>
            </a:extLst>
          </p:cNvPr>
          <p:cNvSpPr/>
          <p:nvPr/>
        </p:nvSpPr>
        <p:spPr>
          <a:xfrm flipH="1">
            <a:off x="152398" y="1327895"/>
            <a:ext cx="3530381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17045"/>
              <a:gd name="adj6" fmla="val -39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To become a government official, you would need to pass a test, and even if you failed, you would still get a job somewhere else because of your talent.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BEE70CC4-382B-4F56-B7DB-EAA571255497}"/>
              </a:ext>
            </a:extLst>
          </p:cNvPr>
          <p:cNvSpPr/>
          <p:nvPr/>
        </p:nvSpPr>
        <p:spPr>
          <a:xfrm flipH="1">
            <a:off x="152398" y="2330021"/>
            <a:ext cx="2807429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Peasants were mainly farmers, living a poor, simple but demanding life. Some others were builders and warriors. The jobs they work were mainly hard jobs with little rest time. 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45C10F55-E020-4E16-9F5C-1F3124588132}"/>
              </a:ext>
            </a:extLst>
          </p:cNvPr>
          <p:cNvSpPr/>
          <p:nvPr/>
        </p:nvSpPr>
        <p:spPr>
          <a:xfrm flipH="1">
            <a:off x="152398" y="3232051"/>
            <a:ext cx="2234995" cy="618978"/>
          </a:xfrm>
          <a:prstGeom prst="borderCallout2">
            <a:avLst>
              <a:gd name="adj1" fmla="val 18750"/>
              <a:gd name="adj2" fmla="val 690"/>
              <a:gd name="adj3" fmla="val 18750"/>
              <a:gd name="adj4" fmla="val -16667"/>
              <a:gd name="adj5" fmla="val 128410"/>
              <a:gd name="adj6" fmla="val -54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An artisan is someone who crafts things with their bare hands. They were often disregarded as they couldn’t do much else.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F2238413-81C9-49FD-971B-B5E59666B471}"/>
              </a:ext>
            </a:extLst>
          </p:cNvPr>
          <p:cNvSpPr/>
          <p:nvPr/>
        </p:nvSpPr>
        <p:spPr>
          <a:xfrm flipH="1">
            <a:off x="193449" y="4066214"/>
            <a:ext cx="2193944" cy="618978"/>
          </a:xfrm>
          <a:prstGeom prst="borderCallout2">
            <a:avLst>
              <a:gd name="adj1" fmla="val 21023"/>
              <a:gd name="adj2" fmla="val -139"/>
              <a:gd name="adj3" fmla="val 21022"/>
              <a:gd name="adj4" fmla="val -14965"/>
              <a:gd name="adj5" fmla="val 89773"/>
              <a:gd name="adj6" fmla="val -3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Some merchants got so rich that the emperor considered them a threat, meaning they would pay more taxes. Emperors forced merchants to wear silk, they would also be sent to live out of city and couldn’t ride a horse.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4C84630-D012-4793-BB09-1FA1522FAA7E}"/>
              </a:ext>
            </a:extLst>
          </p:cNvPr>
          <p:cNvSpPr/>
          <p:nvPr/>
        </p:nvSpPr>
        <p:spPr>
          <a:xfrm flipH="1">
            <a:off x="193449" y="5102273"/>
            <a:ext cx="1787237" cy="618978"/>
          </a:xfrm>
          <a:prstGeom prst="borderCallout2">
            <a:avLst>
              <a:gd name="adj1" fmla="val 21023"/>
              <a:gd name="adj2" fmla="val -139"/>
              <a:gd name="adj3" fmla="val 21022"/>
              <a:gd name="adj4" fmla="val -14965"/>
              <a:gd name="adj5" fmla="val 78409"/>
              <a:gd name="adj6" fmla="val -2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There were to kinds of slaves; individuals and city people. These people were mainly people who sold themselves or their children, or warriors captured by the emperor, or gifts to the emperor.</a:t>
            </a:r>
          </a:p>
        </p:txBody>
      </p:sp>
    </p:spTree>
    <p:extLst>
      <p:ext uri="{BB962C8B-B14F-4D97-AF65-F5344CB8AC3E}">
        <p14:creationId xmlns:p14="http://schemas.microsoft.com/office/powerpoint/2010/main" val="48167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Rocci</dc:creator>
  <cp:lastModifiedBy>Christian Rocci</cp:lastModifiedBy>
  <cp:revision>1</cp:revision>
  <dcterms:created xsi:type="dcterms:W3CDTF">2022-05-17T02:18:02Z</dcterms:created>
  <dcterms:modified xsi:type="dcterms:W3CDTF">2022-05-17T02:50:04Z</dcterms:modified>
</cp:coreProperties>
</file>