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71993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2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22363"/>
            <a:ext cx="6119416" cy="2387600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602038"/>
            <a:ext cx="5399485" cy="165576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B51-1AE3-6C4C-ABB5-0D82DB631B37}" type="datetimeFigureOut">
              <a:rPr lang="en-MX" smtClean="0"/>
              <a:t>14/07/20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92EC-413F-F64C-B8AB-EDA9CF001F8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73423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B51-1AE3-6C4C-ABB5-0D82DB631B37}" type="datetimeFigureOut">
              <a:rPr lang="en-MX" smtClean="0"/>
              <a:t>14/07/20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92EC-413F-F64C-B8AB-EDA9CF001F8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53554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65125"/>
            <a:ext cx="155235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65125"/>
            <a:ext cx="45670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B51-1AE3-6C4C-ABB5-0D82DB631B37}" type="datetimeFigureOut">
              <a:rPr lang="en-MX" smtClean="0"/>
              <a:t>14/07/20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92EC-413F-F64C-B8AB-EDA9CF001F8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099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B51-1AE3-6C4C-ABB5-0D82DB631B37}" type="datetimeFigureOut">
              <a:rPr lang="en-MX" smtClean="0"/>
              <a:t>14/07/20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92EC-413F-F64C-B8AB-EDA9CF001F8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5986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09740"/>
            <a:ext cx="6209407" cy="285273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589465"/>
            <a:ext cx="6209407" cy="150018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B51-1AE3-6C4C-ABB5-0D82DB631B37}" type="datetimeFigureOut">
              <a:rPr lang="en-MX" smtClean="0"/>
              <a:t>14/07/20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92EC-413F-F64C-B8AB-EDA9CF001F8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61230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825625"/>
            <a:ext cx="305970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825625"/>
            <a:ext cx="305970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B51-1AE3-6C4C-ABB5-0D82DB631B37}" type="datetimeFigureOut">
              <a:rPr lang="en-MX" smtClean="0"/>
              <a:t>14/07/20</a:t>
            </a:fld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92EC-413F-F64C-B8AB-EDA9CF001F8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5542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65127"/>
            <a:ext cx="620940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681163"/>
            <a:ext cx="3045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505075"/>
            <a:ext cx="304564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681163"/>
            <a:ext cx="3060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505075"/>
            <a:ext cx="306064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B51-1AE3-6C4C-ABB5-0D82DB631B37}" type="datetimeFigureOut">
              <a:rPr lang="en-MX" smtClean="0"/>
              <a:t>14/07/20</a:t>
            </a:fld>
            <a:endParaRPr lang="en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92EC-413F-F64C-B8AB-EDA9CF001F8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24787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B51-1AE3-6C4C-ABB5-0D82DB631B37}" type="datetimeFigureOut">
              <a:rPr lang="en-MX" smtClean="0"/>
              <a:t>14/07/20</a:t>
            </a:fld>
            <a:endParaRPr lang="en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92EC-413F-F64C-B8AB-EDA9CF001F8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03357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B51-1AE3-6C4C-ABB5-0D82DB631B37}" type="datetimeFigureOut">
              <a:rPr lang="en-MX" smtClean="0"/>
              <a:t>14/07/20</a:t>
            </a:fld>
            <a:endParaRPr lang="en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92EC-413F-F64C-B8AB-EDA9CF001F8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0885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987427"/>
            <a:ext cx="3644652" cy="4873625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B51-1AE3-6C4C-ABB5-0D82DB631B37}" type="datetimeFigureOut">
              <a:rPr lang="en-MX" smtClean="0"/>
              <a:t>14/07/20</a:t>
            </a:fld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92EC-413F-F64C-B8AB-EDA9CF001F8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65411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987427"/>
            <a:ext cx="3644652" cy="4873625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B51-1AE3-6C4C-ABB5-0D82DB631B37}" type="datetimeFigureOut">
              <a:rPr lang="en-MX" smtClean="0"/>
              <a:t>14/07/20</a:t>
            </a:fld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92EC-413F-F64C-B8AB-EDA9CF001F8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2013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65127"/>
            <a:ext cx="62094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825625"/>
            <a:ext cx="62094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43B51-1AE3-6C4C-ABB5-0D82DB631B37}" type="datetimeFigureOut">
              <a:rPr lang="en-MX" smtClean="0"/>
              <a:t>14/07/20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356352"/>
            <a:ext cx="2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D92EC-413F-F64C-B8AB-EDA9CF001F8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13821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8D46FF-584E-6A41-AABD-7FAC8FF2C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61" y="2365057"/>
            <a:ext cx="780922" cy="180618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2E09880-0679-144F-A9C9-168970B0FBEC}"/>
              </a:ext>
            </a:extLst>
          </p:cNvPr>
          <p:cNvSpPr/>
          <p:nvPr/>
        </p:nvSpPr>
        <p:spPr>
          <a:xfrm>
            <a:off x="3851910" y="502920"/>
            <a:ext cx="155448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Save Name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6760D28-4C50-C746-971B-A904722B0992}"/>
              </a:ext>
            </a:extLst>
          </p:cNvPr>
          <p:cNvSpPr/>
          <p:nvPr/>
        </p:nvSpPr>
        <p:spPr>
          <a:xfrm>
            <a:off x="3851910" y="1633537"/>
            <a:ext cx="155448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Select Difficulty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F9D5B5-A73D-0347-B782-420A8D6AA50D}"/>
              </a:ext>
            </a:extLst>
          </p:cNvPr>
          <p:cNvSpPr/>
          <p:nvPr/>
        </p:nvSpPr>
        <p:spPr>
          <a:xfrm>
            <a:off x="3851910" y="2764155"/>
            <a:ext cx="155448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Restart Game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77F617-3F86-8844-9139-66FE7C986BC6}"/>
              </a:ext>
            </a:extLst>
          </p:cNvPr>
          <p:cNvSpPr/>
          <p:nvPr/>
        </p:nvSpPr>
        <p:spPr>
          <a:xfrm>
            <a:off x="3851910" y="3975735"/>
            <a:ext cx="155448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Guess the Letter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7ED89D-845E-264B-9DCF-34995215889C}"/>
              </a:ext>
            </a:extLst>
          </p:cNvPr>
          <p:cNvSpPr/>
          <p:nvPr/>
        </p:nvSpPr>
        <p:spPr>
          <a:xfrm>
            <a:off x="3851910" y="5253990"/>
            <a:ext cx="155448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Close  Game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1DF450-63BC-4E44-908F-5CF4B7253B4C}"/>
              </a:ext>
            </a:extLst>
          </p:cNvPr>
          <p:cNvCxnSpPr>
            <a:stCxn id="6" idx="3"/>
            <a:endCxn id="7" idx="3"/>
          </p:cNvCxnSpPr>
          <p:nvPr/>
        </p:nvCxnSpPr>
        <p:spPr>
          <a:xfrm flipV="1">
            <a:off x="1989283" y="1127311"/>
            <a:ext cx="2090275" cy="21408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AE0DCA-16F1-C540-A91B-2C77585477D5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 flipV="1">
            <a:off x="1989283" y="1999297"/>
            <a:ext cx="1862627" cy="12688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CF1757-22FE-B245-8CF4-C3EDC50419D9}"/>
              </a:ext>
            </a:extLst>
          </p:cNvPr>
          <p:cNvCxnSpPr>
            <a:cxnSpLocks/>
            <a:stCxn id="6" idx="3"/>
            <a:endCxn id="9" idx="2"/>
          </p:cNvCxnSpPr>
          <p:nvPr/>
        </p:nvCxnSpPr>
        <p:spPr>
          <a:xfrm flipV="1">
            <a:off x="1989283" y="3129915"/>
            <a:ext cx="1862627" cy="1382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AB8F49-340A-2246-8C94-C1B02715A093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>
            <a:off x="1989283" y="3268148"/>
            <a:ext cx="1862627" cy="10733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030600-FBFD-5C49-BA4A-46652461D038}"/>
              </a:ext>
            </a:extLst>
          </p:cNvPr>
          <p:cNvCxnSpPr>
            <a:cxnSpLocks/>
            <a:stCxn id="6" idx="3"/>
            <a:endCxn id="11" idx="2"/>
          </p:cNvCxnSpPr>
          <p:nvPr/>
        </p:nvCxnSpPr>
        <p:spPr>
          <a:xfrm>
            <a:off x="1989283" y="3268148"/>
            <a:ext cx="1862627" cy="23516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74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B316DC-F31D-864B-9D0C-4D7D88F05280}"/>
              </a:ext>
            </a:extLst>
          </p:cNvPr>
          <p:cNvSpPr/>
          <p:nvPr/>
        </p:nvSpPr>
        <p:spPr>
          <a:xfrm>
            <a:off x="1325880" y="1588770"/>
            <a:ext cx="5132070" cy="3017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E901A-A430-9344-A35A-11A177B04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554931"/>
            <a:ext cx="5141913" cy="30335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DFCA48-01AF-9345-AEE3-0578BA6D8B4E}"/>
              </a:ext>
            </a:extLst>
          </p:cNvPr>
          <p:cNvCxnSpPr/>
          <p:nvPr/>
        </p:nvCxnSpPr>
        <p:spPr>
          <a:xfrm>
            <a:off x="2914650" y="1858289"/>
            <a:ext cx="0" cy="274800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9C1A8A-D185-5344-8722-AD20AE7BAF04}"/>
              </a:ext>
            </a:extLst>
          </p:cNvPr>
          <p:cNvCxnSpPr/>
          <p:nvPr/>
        </p:nvCxnSpPr>
        <p:spPr>
          <a:xfrm>
            <a:off x="4792980" y="1858289"/>
            <a:ext cx="0" cy="274800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A6E4C0F-8744-8543-9BAB-8B1B4B9646BF}"/>
              </a:ext>
            </a:extLst>
          </p:cNvPr>
          <p:cNvSpPr/>
          <p:nvPr/>
        </p:nvSpPr>
        <p:spPr>
          <a:xfrm>
            <a:off x="3049907" y="2777252"/>
            <a:ext cx="1607816" cy="303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2EED6A-A59F-D747-8DEF-2EAEF0995A02}"/>
              </a:ext>
            </a:extLst>
          </p:cNvPr>
          <p:cNvSpPr txBox="1"/>
          <p:nvPr/>
        </p:nvSpPr>
        <p:spPr>
          <a:xfrm>
            <a:off x="3000375" y="2450425"/>
            <a:ext cx="1783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>
                <a:solidFill>
                  <a:schemeClr val="bg1"/>
                </a:solidFill>
              </a:rPr>
              <a:t>PLAYER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0177A8-D6FF-0744-BB4B-9E8FA6E665A5}"/>
              </a:ext>
            </a:extLst>
          </p:cNvPr>
          <p:cNvSpPr txBox="1"/>
          <p:nvPr/>
        </p:nvSpPr>
        <p:spPr>
          <a:xfrm>
            <a:off x="3000375" y="3155393"/>
            <a:ext cx="1783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>
                <a:solidFill>
                  <a:schemeClr val="bg1"/>
                </a:solidFill>
              </a:rPr>
              <a:t>GAME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9900DB-25DB-3048-96DE-F15E9BE80C25}"/>
              </a:ext>
            </a:extLst>
          </p:cNvPr>
          <p:cNvSpPr txBox="1"/>
          <p:nvPr/>
        </p:nvSpPr>
        <p:spPr>
          <a:xfrm>
            <a:off x="3599656" y="3398892"/>
            <a:ext cx="1783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>
                <a:solidFill>
                  <a:schemeClr val="bg1"/>
                </a:solidFill>
              </a:rPr>
              <a:t>HARD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105051-DB6B-F54F-B4FD-7B3E9E3ACD31}"/>
              </a:ext>
            </a:extLst>
          </p:cNvPr>
          <p:cNvSpPr txBox="1"/>
          <p:nvPr/>
        </p:nvSpPr>
        <p:spPr>
          <a:xfrm>
            <a:off x="3599656" y="3634310"/>
            <a:ext cx="1783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2DF9B8-DC77-A440-930A-4F46223542DD}"/>
              </a:ext>
            </a:extLst>
          </p:cNvPr>
          <p:cNvSpPr txBox="1"/>
          <p:nvPr/>
        </p:nvSpPr>
        <p:spPr>
          <a:xfrm>
            <a:off x="3599656" y="3901322"/>
            <a:ext cx="64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>
                <a:solidFill>
                  <a:schemeClr val="bg1"/>
                </a:solidFill>
              </a:rPr>
              <a:t>EASY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89F342-0B46-FF49-A8C5-1B10835A77A9}"/>
              </a:ext>
            </a:extLst>
          </p:cNvPr>
          <p:cNvSpPr txBox="1"/>
          <p:nvPr/>
        </p:nvSpPr>
        <p:spPr>
          <a:xfrm>
            <a:off x="2978625" y="1985080"/>
            <a:ext cx="1783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>
                <a:solidFill>
                  <a:schemeClr val="bg1"/>
                </a:solidFill>
              </a:rPr>
              <a:t>HANGMAN GAME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81D6237-AA73-F64A-9DDA-F108B695B2A5}"/>
              </a:ext>
            </a:extLst>
          </p:cNvPr>
          <p:cNvSpPr/>
          <p:nvPr/>
        </p:nvSpPr>
        <p:spPr>
          <a:xfrm>
            <a:off x="3188970" y="491490"/>
            <a:ext cx="734535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EB91374-DA7B-CE4B-8BBA-8B77A2C62B70}"/>
              </a:ext>
            </a:extLst>
          </p:cNvPr>
          <p:cNvSpPr/>
          <p:nvPr/>
        </p:nvSpPr>
        <p:spPr>
          <a:xfrm>
            <a:off x="3911362" y="4231424"/>
            <a:ext cx="734535" cy="2743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START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8329539-6629-3449-A1DB-84167FE0817D}"/>
              </a:ext>
            </a:extLst>
          </p:cNvPr>
          <p:cNvSpPr/>
          <p:nvPr/>
        </p:nvSpPr>
        <p:spPr>
          <a:xfrm>
            <a:off x="3093008" y="4228342"/>
            <a:ext cx="734535" cy="27432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245761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1067</TotalTime>
  <Words>22</Words>
  <Application>Microsoft Macintosh PowerPoint</Application>
  <PresentationFormat>Custom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Martinez Edgar</dc:creator>
  <cp:lastModifiedBy>Martinez Edgar</cp:lastModifiedBy>
  <cp:revision>9</cp:revision>
  <dcterms:created xsi:type="dcterms:W3CDTF">2020-07-10T18:26:15Z</dcterms:created>
  <dcterms:modified xsi:type="dcterms:W3CDTF">2020-07-15T12:47:30Z</dcterms:modified>
</cp:coreProperties>
</file>