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sldIdLst>
    <p:sldId id="256" r:id="rId2"/>
  </p:sldIdLst>
  <p:sldSz cx="54006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1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5000" y="-8468"/>
            <a:ext cx="5415915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758" y="2404534"/>
            <a:ext cx="3441406" cy="1646302"/>
          </a:xfrm>
        </p:spPr>
        <p:txBody>
          <a:bodyPr anchor="b">
            <a:noAutofit/>
          </a:bodyPr>
          <a:lstStyle>
            <a:lvl1pPr algn="r">
              <a:defRPr sz="3189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758" y="4050835"/>
            <a:ext cx="344140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70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40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10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80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50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20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90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601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AC70-68A7-D34C-AA5A-808FA0DA7FDD}" type="datetimeFigureOut">
              <a:rPr lang="en-MX" smtClean="0"/>
              <a:t>14/07/20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6E71-72CC-6B44-A8A8-E6586537642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12144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5" y="609600"/>
            <a:ext cx="3749119" cy="3403600"/>
          </a:xfrm>
        </p:spPr>
        <p:txBody>
          <a:bodyPr anchor="ctr">
            <a:normAutofit/>
          </a:bodyPr>
          <a:lstStyle>
            <a:lvl1pPr algn="l">
              <a:defRPr sz="25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5" y="4470400"/>
            <a:ext cx="374911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06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70022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AC70-68A7-D34C-AA5A-808FA0DA7FDD}" type="datetimeFigureOut">
              <a:rPr lang="en-MX" smtClean="0"/>
              <a:t>14/07/20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6E71-72CC-6B44-A8A8-E6586537642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03968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7" y="609600"/>
            <a:ext cx="3586382" cy="3022600"/>
          </a:xfrm>
        </p:spPr>
        <p:txBody>
          <a:bodyPr anchor="ctr">
            <a:normAutofit/>
          </a:bodyPr>
          <a:lstStyle>
            <a:lvl1pPr algn="l">
              <a:defRPr sz="25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50322" y="3632200"/>
            <a:ext cx="3201072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94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70022" indent="0">
              <a:buFontTx/>
              <a:buNone/>
              <a:defRPr/>
            </a:lvl2pPr>
            <a:lvl3pPr marL="540045" indent="0">
              <a:buFontTx/>
              <a:buNone/>
              <a:defRPr/>
            </a:lvl3pPr>
            <a:lvl4pPr marL="810067" indent="0">
              <a:buFontTx/>
              <a:buNone/>
              <a:defRPr/>
            </a:lvl4pPr>
            <a:lvl5pPr marL="108008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4" y="4470400"/>
            <a:ext cx="374911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06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70022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AC70-68A7-D34C-AA5A-808FA0DA7FDD}" type="datetimeFigureOut">
              <a:rPr lang="en-MX" smtClean="0"/>
              <a:t>14/07/20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6E71-72CC-6B44-A8A8-E65865376423}" type="slidenum">
              <a:rPr lang="en-MX" smtClean="0"/>
              <a:t>‹#›</a:t>
            </a:fld>
            <a:endParaRPr lang="en-MX"/>
          </a:p>
        </p:txBody>
      </p:sp>
      <p:sp>
        <p:nvSpPr>
          <p:cNvPr id="24" name="TextBox 23"/>
          <p:cNvSpPr txBox="1"/>
          <p:nvPr/>
        </p:nvSpPr>
        <p:spPr>
          <a:xfrm>
            <a:off x="285101" y="790378"/>
            <a:ext cx="270104" cy="584776"/>
          </a:xfrm>
          <a:prstGeom prst="rect">
            <a:avLst/>
          </a:prstGeom>
        </p:spPr>
        <p:txBody>
          <a:bodyPr vert="horz" lIns="54007" tIns="27003" rIns="54007" bIns="27003" rtlCol="0" anchor="ctr">
            <a:noAutofit/>
          </a:bodyPr>
          <a:lstStyle/>
          <a:p>
            <a:pPr lvl="0"/>
            <a:r>
              <a:rPr lang="en-US" sz="472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85360" y="2886556"/>
            <a:ext cx="270104" cy="584776"/>
          </a:xfrm>
          <a:prstGeom prst="rect">
            <a:avLst/>
          </a:prstGeom>
        </p:spPr>
        <p:txBody>
          <a:bodyPr vert="horz" lIns="54007" tIns="27003" rIns="54007" bIns="27003" rtlCol="0" anchor="ctr">
            <a:noAutofit/>
          </a:bodyPr>
          <a:lstStyle/>
          <a:p>
            <a:pPr lvl="0"/>
            <a:r>
              <a:rPr lang="en-US" sz="472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5664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4" y="1931988"/>
            <a:ext cx="3749119" cy="2595460"/>
          </a:xfrm>
        </p:spPr>
        <p:txBody>
          <a:bodyPr anchor="b">
            <a:normAutofit/>
          </a:bodyPr>
          <a:lstStyle>
            <a:lvl1pPr algn="l">
              <a:defRPr sz="25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4" y="4527448"/>
            <a:ext cx="374911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06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70022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AC70-68A7-D34C-AA5A-808FA0DA7FDD}" type="datetimeFigureOut">
              <a:rPr lang="en-MX" smtClean="0"/>
              <a:t>14/07/20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6E71-72CC-6B44-A8A8-E6586537642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489270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7" y="609600"/>
            <a:ext cx="3586382" cy="3022600"/>
          </a:xfrm>
        </p:spPr>
        <p:txBody>
          <a:bodyPr anchor="ctr">
            <a:normAutofit/>
          </a:bodyPr>
          <a:lstStyle>
            <a:lvl1pPr algn="l">
              <a:defRPr sz="25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0043" y="4013200"/>
            <a:ext cx="374912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41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70022" indent="0">
              <a:buFontTx/>
              <a:buNone/>
              <a:defRPr/>
            </a:lvl2pPr>
            <a:lvl3pPr marL="540045" indent="0">
              <a:buFontTx/>
              <a:buNone/>
              <a:defRPr/>
            </a:lvl3pPr>
            <a:lvl4pPr marL="810067" indent="0">
              <a:buFontTx/>
              <a:buNone/>
              <a:defRPr/>
            </a:lvl4pPr>
            <a:lvl5pPr marL="108008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4" y="4527448"/>
            <a:ext cx="374911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06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70022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AC70-68A7-D34C-AA5A-808FA0DA7FDD}" type="datetimeFigureOut">
              <a:rPr lang="en-MX" smtClean="0"/>
              <a:t>14/07/20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6E71-72CC-6B44-A8A8-E65865376423}" type="slidenum">
              <a:rPr lang="en-MX" smtClean="0"/>
              <a:t>‹#›</a:t>
            </a:fld>
            <a:endParaRPr lang="en-MX"/>
          </a:p>
        </p:txBody>
      </p:sp>
      <p:sp>
        <p:nvSpPr>
          <p:cNvPr id="24" name="TextBox 23"/>
          <p:cNvSpPr txBox="1"/>
          <p:nvPr/>
        </p:nvSpPr>
        <p:spPr>
          <a:xfrm>
            <a:off x="285101" y="790378"/>
            <a:ext cx="270104" cy="584776"/>
          </a:xfrm>
          <a:prstGeom prst="rect">
            <a:avLst/>
          </a:prstGeom>
        </p:spPr>
        <p:txBody>
          <a:bodyPr vert="horz" lIns="54007" tIns="27003" rIns="54007" bIns="27003" rtlCol="0" anchor="ctr">
            <a:noAutofit/>
          </a:bodyPr>
          <a:lstStyle/>
          <a:p>
            <a:pPr lvl="0"/>
            <a:r>
              <a:rPr lang="en-US" sz="472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85360" y="2886556"/>
            <a:ext cx="270104" cy="584776"/>
          </a:xfrm>
          <a:prstGeom prst="rect">
            <a:avLst/>
          </a:prstGeom>
        </p:spPr>
        <p:txBody>
          <a:bodyPr vert="horz" lIns="54007" tIns="27003" rIns="54007" bIns="27003" rtlCol="0" anchor="ctr">
            <a:noAutofit/>
          </a:bodyPr>
          <a:lstStyle/>
          <a:p>
            <a:pPr lvl="0"/>
            <a:r>
              <a:rPr lang="en-US" sz="472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5786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735" y="609600"/>
            <a:ext cx="3745428" cy="3022600"/>
          </a:xfrm>
        </p:spPr>
        <p:txBody>
          <a:bodyPr anchor="ctr">
            <a:normAutofit/>
          </a:bodyPr>
          <a:lstStyle>
            <a:lvl1pPr algn="l">
              <a:defRPr sz="25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0043" y="4013200"/>
            <a:ext cx="374912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417">
                <a:solidFill>
                  <a:schemeClr val="accent1"/>
                </a:solidFill>
              </a:defRPr>
            </a:lvl1pPr>
            <a:lvl2pPr marL="270022" indent="0">
              <a:buFontTx/>
              <a:buNone/>
              <a:defRPr/>
            </a:lvl2pPr>
            <a:lvl3pPr marL="540045" indent="0">
              <a:buFontTx/>
              <a:buNone/>
              <a:defRPr/>
            </a:lvl3pPr>
            <a:lvl4pPr marL="810067" indent="0">
              <a:buFontTx/>
              <a:buNone/>
              <a:defRPr/>
            </a:lvl4pPr>
            <a:lvl5pPr marL="108008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4" y="4527448"/>
            <a:ext cx="374911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06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70022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AC70-68A7-D34C-AA5A-808FA0DA7FDD}" type="datetimeFigureOut">
              <a:rPr lang="en-MX" smtClean="0"/>
              <a:t>14/07/20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6E71-72CC-6B44-A8A8-E6586537642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593286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AC70-68A7-D34C-AA5A-808FA0DA7FDD}" type="datetimeFigureOut">
              <a:rPr lang="en-MX" smtClean="0"/>
              <a:t>14/07/20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6E71-72CC-6B44-A8A8-E6586537642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393228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30350" y="609601"/>
            <a:ext cx="578111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045" y="609601"/>
            <a:ext cx="3068312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AC70-68A7-D34C-AA5A-808FA0DA7FDD}" type="datetimeFigureOut">
              <a:rPr lang="en-MX" smtClean="0"/>
              <a:t>14/07/20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6E71-72CC-6B44-A8A8-E6586537642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04257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AC70-68A7-D34C-AA5A-808FA0DA7FDD}" type="datetimeFigureOut">
              <a:rPr lang="en-MX" smtClean="0"/>
              <a:t>14/07/20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6E71-72CC-6B44-A8A8-E6586537642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46344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4" y="2700869"/>
            <a:ext cx="3749119" cy="1826581"/>
          </a:xfrm>
        </p:spPr>
        <p:txBody>
          <a:bodyPr anchor="b"/>
          <a:lstStyle>
            <a:lvl1pPr algn="l">
              <a:defRPr sz="236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4" y="4527448"/>
            <a:ext cx="3749119" cy="860400"/>
          </a:xfrm>
        </p:spPr>
        <p:txBody>
          <a:bodyPr anchor="t"/>
          <a:lstStyle>
            <a:lvl1pPr marL="0" indent="0" algn="l">
              <a:buNone/>
              <a:defRPr sz="118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70022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AC70-68A7-D34C-AA5A-808FA0DA7FDD}" type="datetimeFigureOut">
              <a:rPr lang="en-MX" smtClean="0"/>
              <a:t>14/07/20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6E71-72CC-6B44-A8A8-E6586537642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14066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5" y="609600"/>
            <a:ext cx="374911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45" y="2160589"/>
            <a:ext cx="1823914" cy="3880772"/>
          </a:xfrm>
        </p:spPr>
        <p:txBody>
          <a:bodyPr>
            <a:normAutofit/>
          </a:bodyPr>
          <a:lstStyle>
            <a:lvl1pPr>
              <a:defRPr sz="1063"/>
            </a:lvl1pPr>
            <a:lvl2pPr>
              <a:defRPr sz="945"/>
            </a:lvl2pPr>
            <a:lvl3pPr>
              <a:defRPr sz="827"/>
            </a:lvl3pPr>
            <a:lvl4pPr>
              <a:defRPr sz="709"/>
            </a:lvl4pPr>
            <a:lvl5pPr>
              <a:defRPr sz="709"/>
            </a:lvl5pPr>
            <a:lvl6pPr>
              <a:defRPr sz="709"/>
            </a:lvl6pPr>
            <a:lvl7pPr>
              <a:defRPr sz="709"/>
            </a:lvl7pPr>
            <a:lvl8pPr>
              <a:defRPr sz="709"/>
            </a:lvl8pPr>
            <a:lvl9pPr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5249" y="2160590"/>
            <a:ext cx="1823915" cy="3880773"/>
          </a:xfrm>
        </p:spPr>
        <p:txBody>
          <a:bodyPr>
            <a:normAutofit/>
          </a:bodyPr>
          <a:lstStyle>
            <a:lvl1pPr>
              <a:defRPr sz="1063"/>
            </a:lvl1pPr>
            <a:lvl2pPr>
              <a:defRPr sz="945"/>
            </a:lvl2pPr>
            <a:lvl3pPr>
              <a:defRPr sz="827"/>
            </a:lvl3pPr>
            <a:lvl4pPr>
              <a:defRPr sz="709"/>
            </a:lvl4pPr>
            <a:lvl5pPr>
              <a:defRPr sz="709"/>
            </a:lvl5pPr>
            <a:lvl6pPr>
              <a:defRPr sz="709"/>
            </a:lvl6pPr>
            <a:lvl7pPr>
              <a:defRPr sz="709"/>
            </a:lvl7pPr>
            <a:lvl8pPr>
              <a:defRPr sz="709"/>
            </a:lvl8pPr>
            <a:lvl9pPr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AC70-68A7-D34C-AA5A-808FA0DA7FDD}" type="datetimeFigureOut">
              <a:rPr lang="en-MX" smtClean="0"/>
              <a:t>14/07/20</a:t>
            </a:fld>
            <a:endParaRPr lang="en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6E71-72CC-6B44-A8A8-E6586537642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82950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5" y="609600"/>
            <a:ext cx="3749118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4" y="2160983"/>
            <a:ext cx="1825428" cy="576262"/>
          </a:xfrm>
        </p:spPr>
        <p:txBody>
          <a:bodyPr anchor="b">
            <a:noAutofit/>
          </a:bodyPr>
          <a:lstStyle>
            <a:lvl1pPr marL="0" indent="0">
              <a:buNone/>
              <a:defRPr sz="1417" b="0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44" y="2737247"/>
            <a:ext cx="1825428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83734" y="2160983"/>
            <a:ext cx="1825428" cy="576262"/>
          </a:xfrm>
        </p:spPr>
        <p:txBody>
          <a:bodyPr anchor="b">
            <a:noAutofit/>
          </a:bodyPr>
          <a:lstStyle>
            <a:lvl1pPr marL="0" indent="0">
              <a:buNone/>
              <a:defRPr sz="1417" b="0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83734" y="2737247"/>
            <a:ext cx="1825428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AC70-68A7-D34C-AA5A-808FA0DA7FDD}" type="datetimeFigureOut">
              <a:rPr lang="en-MX" smtClean="0"/>
              <a:t>14/07/20</a:t>
            </a:fld>
            <a:endParaRPr lang="en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6E71-72CC-6B44-A8A8-E6586537642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40198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4" y="609600"/>
            <a:ext cx="374911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AC70-68A7-D34C-AA5A-808FA0DA7FDD}" type="datetimeFigureOut">
              <a:rPr lang="en-MX" smtClean="0"/>
              <a:t>14/07/20</a:t>
            </a:fld>
            <a:endParaRPr lang="en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6E71-72CC-6B44-A8A8-E6586537642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887497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AC70-68A7-D34C-AA5A-808FA0DA7FDD}" type="datetimeFigureOut">
              <a:rPr lang="en-MX" smtClean="0"/>
              <a:t>14/07/20</a:t>
            </a:fld>
            <a:endParaRPr lang="en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6E71-72CC-6B44-A8A8-E6586537642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08920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5" y="1498604"/>
            <a:ext cx="1647951" cy="1278466"/>
          </a:xfrm>
        </p:spPr>
        <p:txBody>
          <a:bodyPr anchor="b">
            <a:normAutofit/>
          </a:bodyPr>
          <a:lstStyle>
            <a:lvl1pPr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9285" y="514926"/>
            <a:ext cx="1999878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45" y="2777069"/>
            <a:ext cx="1647951" cy="2584449"/>
          </a:xfrm>
        </p:spPr>
        <p:txBody>
          <a:bodyPr>
            <a:normAutofit/>
          </a:bodyPr>
          <a:lstStyle>
            <a:lvl1pPr marL="0" indent="0">
              <a:buNone/>
              <a:defRPr sz="827"/>
            </a:lvl1pPr>
            <a:lvl2pPr marL="202517" indent="0">
              <a:buNone/>
              <a:defRPr sz="620"/>
            </a:lvl2pPr>
            <a:lvl3pPr marL="405033" indent="0">
              <a:buNone/>
              <a:defRPr sz="532"/>
            </a:lvl3pPr>
            <a:lvl4pPr marL="607550" indent="0">
              <a:buNone/>
              <a:defRPr sz="443"/>
            </a:lvl4pPr>
            <a:lvl5pPr marL="810067" indent="0">
              <a:buNone/>
              <a:defRPr sz="443"/>
            </a:lvl5pPr>
            <a:lvl6pPr marL="1012584" indent="0">
              <a:buNone/>
              <a:defRPr sz="443"/>
            </a:lvl6pPr>
            <a:lvl7pPr marL="1215100" indent="0">
              <a:buNone/>
              <a:defRPr sz="443"/>
            </a:lvl7pPr>
            <a:lvl8pPr marL="1417617" indent="0">
              <a:buNone/>
              <a:defRPr sz="443"/>
            </a:lvl8pPr>
            <a:lvl9pPr marL="1620134" indent="0">
              <a:buNone/>
              <a:defRPr sz="4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AC70-68A7-D34C-AA5A-808FA0DA7FDD}" type="datetimeFigureOut">
              <a:rPr lang="en-MX" smtClean="0"/>
              <a:t>14/07/20</a:t>
            </a:fld>
            <a:endParaRPr lang="en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6E71-72CC-6B44-A8A8-E6586537642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07068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4" y="4800600"/>
            <a:ext cx="3749119" cy="566738"/>
          </a:xfrm>
        </p:spPr>
        <p:txBody>
          <a:bodyPr anchor="b">
            <a:normAutofit/>
          </a:bodyPr>
          <a:lstStyle>
            <a:lvl1pPr algn="l">
              <a:defRPr sz="141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0044" y="609600"/>
            <a:ext cx="374911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945"/>
            </a:lvl1pPr>
            <a:lvl2pPr marL="270022" indent="0">
              <a:buNone/>
              <a:defRPr sz="945"/>
            </a:lvl2pPr>
            <a:lvl3pPr marL="540045" indent="0">
              <a:buNone/>
              <a:defRPr sz="945"/>
            </a:lvl3pPr>
            <a:lvl4pPr marL="810067" indent="0">
              <a:buNone/>
              <a:defRPr sz="945"/>
            </a:lvl4pPr>
            <a:lvl5pPr marL="1080089" indent="0">
              <a:buNone/>
              <a:defRPr sz="945"/>
            </a:lvl5pPr>
            <a:lvl6pPr marL="1350112" indent="0">
              <a:buNone/>
              <a:defRPr sz="945"/>
            </a:lvl6pPr>
            <a:lvl7pPr marL="1620134" indent="0">
              <a:buNone/>
              <a:defRPr sz="945"/>
            </a:lvl7pPr>
            <a:lvl8pPr marL="1890156" indent="0">
              <a:buNone/>
              <a:defRPr sz="945"/>
            </a:lvl8pPr>
            <a:lvl9pPr marL="2160179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44" y="5367338"/>
            <a:ext cx="3749119" cy="674024"/>
          </a:xfrm>
        </p:spPr>
        <p:txBody>
          <a:bodyPr>
            <a:normAutofit/>
          </a:bodyPr>
          <a:lstStyle>
            <a:lvl1pPr marL="0" indent="0">
              <a:buNone/>
              <a:defRPr sz="709"/>
            </a:lvl1pPr>
            <a:lvl2pPr marL="270022" indent="0">
              <a:buNone/>
              <a:defRPr sz="709"/>
            </a:lvl2pPr>
            <a:lvl3pPr marL="540045" indent="0">
              <a:buNone/>
              <a:defRPr sz="591"/>
            </a:lvl3pPr>
            <a:lvl4pPr marL="810067" indent="0">
              <a:buNone/>
              <a:defRPr sz="532"/>
            </a:lvl4pPr>
            <a:lvl5pPr marL="1080089" indent="0">
              <a:buNone/>
              <a:defRPr sz="532"/>
            </a:lvl5pPr>
            <a:lvl6pPr marL="1350112" indent="0">
              <a:buNone/>
              <a:defRPr sz="532"/>
            </a:lvl6pPr>
            <a:lvl7pPr marL="1620134" indent="0">
              <a:buNone/>
              <a:defRPr sz="532"/>
            </a:lvl7pPr>
            <a:lvl8pPr marL="1890156" indent="0">
              <a:buNone/>
              <a:defRPr sz="532"/>
            </a:lvl8pPr>
            <a:lvl9pPr marL="2160179" indent="0">
              <a:buNone/>
              <a:defRPr sz="5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AC70-68A7-D34C-AA5A-808FA0DA7FDD}" type="datetimeFigureOut">
              <a:rPr lang="en-MX" smtClean="0"/>
              <a:t>14/07/20</a:t>
            </a:fld>
            <a:endParaRPr lang="en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6E71-72CC-6B44-A8A8-E6586537642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73248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5000" y="-8468"/>
            <a:ext cx="5415916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45" y="609600"/>
            <a:ext cx="374911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4" y="2160590"/>
            <a:ext cx="374911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92481" y="6041364"/>
            <a:ext cx="40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6AC70-68A7-D34C-AA5A-808FA0DA7FDD}" type="datetimeFigureOut">
              <a:rPr lang="en-MX" smtClean="0"/>
              <a:t>14/07/20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0045" y="6041364"/>
            <a:ext cx="27304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06387" y="6041364"/>
            <a:ext cx="3027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2">
                <a:solidFill>
                  <a:schemeClr val="accent1"/>
                </a:solidFill>
              </a:defRPr>
            </a:lvl1pPr>
          </a:lstStyle>
          <a:p>
            <a:fld id="{22766E71-72CC-6B44-A8A8-E6586537642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237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</p:sldLayoutIdLst>
  <p:txStyles>
    <p:titleStyle>
      <a:lvl1pPr algn="l" defTabSz="270022" rtl="0" eaLnBrk="1" latinLnBrk="0" hangingPunct="1">
        <a:spcBef>
          <a:spcPct val="0"/>
        </a:spcBef>
        <a:buNone/>
        <a:defRPr sz="2126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02517" indent="-202517" algn="l" defTabSz="270022" rtl="0" eaLnBrk="1" latinLnBrk="0" hangingPunct="1">
        <a:spcBef>
          <a:spcPts val="59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6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38786" indent="-168764" algn="l" defTabSz="270022" rtl="0" eaLnBrk="1" latinLnBrk="0" hangingPunct="1">
        <a:spcBef>
          <a:spcPts val="59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4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75056" indent="-135011" algn="l" defTabSz="270022" rtl="0" eaLnBrk="1" latinLnBrk="0" hangingPunct="1">
        <a:spcBef>
          <a:spcPts val="59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2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45078" indent="-135011" algn="l" defTabSz="270022" rtl="0" eaLnBrk="1" latinLnBrk="0" hangingPunct="1">
        <a:spcBef>
          <a:spcPts val="59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70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15100" indent="-135011" algn="l" defTabSz="270022" rtl="0" eaLnBrk="1" latinLnBrk="0" hangingPunct="1">
        <a:spcBef>
          <a:spcPts val="59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70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123" indent="-135011" algn="l" defTabSz="270022" rtl="0" eaLnBrk="1" latinLnBrk="0" hangingPunct="1">
        <a:spcBef>
          <a:spcPts val="59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70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55145" indent="-135011" algn="l" defTabSz="270022" rtl="0" eaLnBrk="1" latinLnBrk="0" hangingPunct="1">
        <a:spcBef>
          <a:spcPts val="59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70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025167" indent="-135011" algn="l" defTabSz="270022" rtl="0" eaLnBrk="1" latinLnBrk="0" hangingPunct="1">
        <a:spcBef>
          <a:spcPts val="59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70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295190" indent="-135011" algn="l" defTabSz="270022" rtl="0" eaLnBrk="1" latinLnBrk="0" hangingPunct="1">
        <a:spcBef>
          <a:spcPts val="59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70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0022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270022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270022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270022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270022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270022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270022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270022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270022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8BD912-D1B5-5145-A0B6-C1F5980D5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565150"/>
            <a:ext cx="3200400" cy="5727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D5A892-28F6-1A43-924B-78BE9236678F}"/>
              </a:ext>
            </a:extLst>
          </p:cNvPr>
          <p:cNvSpPr txBox="1"/>
          <p:nvPr/>
        </p:nvSpPr>
        <p:spPr>
          <a:xfrm>
            <a:off x="594360" y="102870"/>
            <a:ext cx="2300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>
                <a:solidFill>
                  <a:schemeClr val="bg1"/>
                </a:solidFill>
              </a:rPr>
              <a:t>Repository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Structure</a:t>
            </a:r>
            <a:endParaRPr lang="es-ES_trad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7723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{FB11BB25-D93A-D74A-AE12-E9AA022EDFA0}tf10001060</Template>
  <TotalTime>20</TotalTime>
  <Words>2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Martinez Edgar</dc:creator>
  <cp:lastModifiedBy>Martinez Edgar</cp:lastModifiedBy>
  <cp:revision>3</cp:revision>
  <dcterms:created xsi:type="dcterms:W3CDTF">2020-07-10T16:58:44Z</dcterms:created>
  <dcterms:modified xsi:type="dcterms:W3CDTF">2020-07-14T20:48:03Z</dcterms:modified>
</cp:coreProperties>
</file>