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3320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8051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5125"/>
            <a:ext cx="116452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5125"/>
            <a:ext cx="34260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3538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5247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0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5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401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5625"/>
            <a:ext cx="22952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5625"/>
            <a:ext cx="22952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534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5127"/>
            <a:ext cx="46580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5"/>
            <a:ext cx="22847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505075"/>
            <a:ext cx="22959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984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2910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4502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7427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899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7427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1351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7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AAB1-B79F-3D43-9068-ABA3A4898351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2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2F43-BD0A-8A40-9071-E699EB7AFC6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386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63A67-146B-E643-BB39-E70447007CE4}"/>
              </a:ext>
            </a:extLst>
          </p:cNvPr>
          <p:cNvGrpSpPr/>
          <p:nvPr/>
        </p:nvGrpSpPr>
        <p:grpSpPr>
          <a:xfrm>
            <a:off x="858392" y="319058"/>
            <a:ext cx="3622114" cy="5243894"/>
            <a:chOff x="973568" y="-919077"/>
            <a:chExt cx="5252176" cy="75345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4419A3-9144-AA4A-BA72-0E78BCBDAF25}"/>
                </a:ext>
              </a:extLst>
            </p:cNvPr>
            <p:cNvGrpSpPr/>
            <p:nvPr/>
          </p:nvGrpSpPr>
          <p:grpSpPr>
            <a:xfrm>
              <a:off x="973568" y="273132"/>
              <a:ext cx="5252176" cy="6342385"/>
              <a:chOff x="973568" y="273132"/>
              <a:chExt cx="5252176" cy="634238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1A346F-03C5-E041-AB9C-0D9FD281F12B}"/>
                  </a:ext>
                </a:extLst>
              </p:cNvPr>
              <p:cNvSpPr/>
              <p:nvPr/>
            </p:nvSpPr>
            <p:spPr>
              <a:xfrm>
                <a:off x="3206338" y="273132"/>
                <a:ext cx="393318" cy="380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 sz="797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FB3752B-2E12-E04C-9579-32CA9CA5B0CD}"/>
                  </a:ext>
                </a:extLst>
              </p:cNvPr>
              <p:cNvSpPr/>
              <p:nvPr/>
            </p:nvSpPr>
            <p:spPr>
              <a:xfrm>
                <a:off x="1565498" y="1054672"/>
                <a:ext cx="1358850" cy="4542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sz="620" dirty="0"/>
                  <a:t>Input Name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5AD61C2-C73A-0F44-9329-E1419CE2C116}"/>
                  </a:ext>
                </a:extLst>
              </p:cNvPr>
              <p:cNvSpPr/>
              <p:nvPr/>
            </p:nvSpPr>
            <p:spPr>
              <a:xfrm>
                <a:off x="3891981" y="1054672"/>
                <a:ext cx="1348362" cy="4690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sz="620" dirty="0"/>
                  <a:t>Select Difficulty level</a:t>
                </a:r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BA3D8DBD-0A79-8443-B6A4-4D00C89B6B3E}"/>
                  </a:ext>
                </a:extLst>
              </p:cNvPr>
              <p:cNvSpPr/>
              <p:nvPr/>
            </p:nvSpPr>
            <p:spPr>
              <a:xfrm>
                <a:off x="3049760" y="1727562"/>
                <a:ext cx="703712" cy="751114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 sz="797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653CCB-A3E0-364C-BF2B-D6BA897D8496}"/>
                  </a:ext>
                </a:extLst>
              </p:cNvPr>
              <p:cNvSpPr txBox="1"/>
              <p:nvPr/>
            </p:nvSpPr>
            <p:spPr>
              <a:xfrm>
                <a:off x="1647751" y="1669959"/>
                <a:ext cx="2553196" cy="393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Are name and level Set?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143C5B4-64BA-2B4A-A9E3-A1CA8FE949D9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3402997" y="653143"/>
                <a:ext cx="0" cy="2404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DA19B94-B36B-CD4A-8FC7-EA0492B44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570" y="880254"/>
                <a:ext cx="2186592" cy="13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4A5EE5-BE9A-6040-9BC5-9DAD8B6FB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570" y="880254"/>
                <a:ext cx="0" cy="192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A087334-F872-934F-8BC9-AEBB8A754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0774" y="878274"/>
                <a:ext cx="0" cy="192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>
                <a:extLst>
                  <a:ext uri="{FF2B5EF4-FFF2-40B4-BE49-F238E27FC236}">
                    <a16:creationId xmlns:a16="http://schemas.microsoft.com/office/drawing/2014/main" id="{A158AD26-5D32-5B4B-9146-9440FB60FC3E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 flipH="1">
                <a:off x="3049760" y="463139"/>
                <a:ext cx="156578" cy="1639981"/>
              </a:xfrm>
              <a:prstGeom prst="bentConnector3">
                <a:avLst>
                  <a:gd name="adj1" fmla="val -11547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0D1D6F-6CC7-D04D-A163-4338907D4F52}"/>
                  </a:ext>
                </a:extLst>
              </p:cNvPr>
              <p:cNvSpPr txBox="1"/>
              <p:nvPr/>
            </p:nvSpPr>
            <p:spPr>
              <a:xfrm>
                <a:off x="2785481" y="2035874"/>
                <a:ext cx="420858" cy="57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NO</a:t>
                </a:r>
                <a:endParaRPr lang="en-MX" sz="797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A18EBB-F1B8-A24D-82A2-049820929B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8637" y="1273625"/>
                <a:ext cx="98334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66D0F6E-067F-4241-BCE6-EA5DED71A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6345" y="1263377"/>
                <a:ext cx="0" cy="4641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9FA47AA6-9834-DC47-AB9C-803E993BEE23}"/>
                  </a:ext>
                </a:extLst>
              </p:cNvPr>
              <p:cNvSpPr/>
              <p:nvPr/>
            </p:nvSpPr>
            <p:spPr>
              <a:xfrm>
                <a:off x="2798685" y="2767051"/>
                <a:ext cx="1348362" cy="4690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sz="620" dirty="0"/>
                  <a:t>Select Key Letter</a:t>
                </a:r>
              </a:p>
            </p:txBody>
          </p:sp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30D8B836-DE41-C941-99B2-07B275779DFA}"/>
                  </a:ext>
                </a:extLst>
              </p:cNvPr>
              <p:cNvSpPr/>
              <p:nvPr/>
            </p:nvSpPr>
            <p:spPr>
              <a:xfrm>
                <a:off x="3094238" y="3429000"/>
                <a:ext cx="703712" cy="751114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 sz="797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12C385-728A-D34F-90D0-B6A3BED2ACE5}"/>
                  </a:ext>
                </a:extLst>
              </p:cNvPr>
              <p:cNvSpPr txBox="1"/>
              <p:nvPr/>
            </p:nvSpPr>
            <p:spPr>
              <a:xfrm>
                <a:off x="2427176" y="3371982"/>
                <a:ext cx="1079119" cy="57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32" dirty="0" err="1"/>
                  <a:t>Is</a:t>
                </a:r>
                <a:r>
                  <a:rPr lang="es-ES" sz="532" dirty="0"/>
                  <a:t> time </a:t>
                </a:r>
                <a:r>
                  <a:rPr lang="es-ES" sz="532" dirty="0" err="1"/>
                  <a:t>over</a:t>
                </a:r>
                <a:r>
                  <a:rPr lang="en-MX" sz="532" dirty="0"/>
                  <a:t>?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DB9E3A7B-E5C7-C24B-B41B-3923AA63F328}"/>
                  </a:ext>
                </a:extLst>
              </p:cNvPr>
              <p:cNvSpPr/>
              <p:nvPr/>
            </p:nvSpPr>
            <p:spPr>
              <a:xfrm>
                <a:off x="973569" y="3571384"/>
                <a:ext cx="1348362" cy="4690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sz="620" dirty="0"/>
                  <a:t>LOSE</a:t>
                </a:r>
              </a:p>
            </p:txBody>
          </p:sp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C66AB51B-1623-8943-A48E-1E9ADC879875}"/>
                  </a:ext>
                </a:extLst>
              </p:cNvPr>
              <p:cNvSpPr/>
              <p:nvPr/>
            </p:nvSpPr>
            <p:spPr>
              <a:xfrm>
                <a:off x="3094238" y="4458040"/>
                <a:ext cx="703712" cy="751114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 sz="79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62DF8B-CDAD-A040-BFFF-AAB7E9635BA0}"/>
                  </a:ext>
                </a:extLst>
              </p:cNvPr>
              <p:cNvSpPr txBox="1"/>
              <p:nvPr/>
            </p:nvSpPr>
            <p:spPr>
              <a:xfrm>
                <a:off x="2331964" y="4431093"/>
                <a:ext cx="1079119" cy="57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32" dirty="0" err="1"/>
                  <a:t>Is</a:t>
                </a:r>
                <a:r>
                  <a:rPr lang="es-ES" sz="532" dirty="0"/>
                  <a:t> a </a:t>
                </a:r>
                <a:r>
                  <a:rPr lang="es-ES" sz="532" dirty="0" err="1"/>
                  <a:t>Valid</a:t>
                </a:r>
                <a:r>
                  <a:rPr lang="es-ES" sz="532" dirty="0"/>
                  <a:t> </a:t>
                </a:r>
                <a:r>
                  <a:rPr lang="es-ES" sz="532" dirty="0" err="1"/>
                  <a:t>key</a:t>
                </a:r>
                <a:r>
                  <a:rPr lang="en-MX" sz="532" dirty="0"/>
                  <a:t>?</a:t>
                </a:r>
              </a:p>
            </p:txBody>
          </p:sp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74AAED3C-A03D-7D40-BA2A-3F9464E8AB35}"/>
                  </a:ext>
                </a:extLst>
              </p:cNvPr>
              <p:cNvSpPr/>
              <p:nvPr/>
            </p:nvSpPr>
            <p:spPr>
              <a:xfrm>
                <a:off x="3071534" y="5419104"/>
                <a:ext cx="703712" cy="751114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 sz="797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ABE14A-C5F1-E24D-AD90-87DF4E75EA8A}"/>
                  </a:ext>
                </a:extLst>
              </p:cNvPr>
              <p:cNvSpPr txBox="1"/>
              <p:nvPr/>
            </p:nvSpPr>
            <p:spPr>
              <a:xfrm>
                <a:off x="1726348" y="5313177"/>
                <a:ext cx="1852855" cy="54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87" dirty="0" err="1"/>
                  <a:t>Is</a:t>
                </a:r>
                <a:r>
                  <a:rPr lang="es-ES" sz="487" dirty="0"/>
                  <a:t> </a:t>
                </a:r>
                <a:r>
                  <a:rPr lang="es-ES" sz="487" dirty="0" err="1"/>
                  <a:t>hangman</a:t>
                </a:r>
                <a:r>
                  <a:rPr lang="es-ES" sz="487" dirty="0"/>
                  <a:t> </a:t>
                </a:r>
                <a:r>
                  <a:rPr lang="es-ES" sz="487" dirty="0" err="1"/>
                  <a:t>fully</a:t>
                </a:r>
                <a:r>
                  <a:rPr lang="es-ES" sz="487" dirty="0"/>
                  <a:t> </a:t>
                </a:r>
                <a:r>
                  <a:rPr lang="es-ES" sz="487" dirty="0" err="1"/>
                  <a:t>displayed</a:t>
                </a:r>
                <a:r>
                  <a:rPr lang="en-MX" sz="487" dirty="0"/>
                  <a:t>?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EC9F0C3-480B-034F-98EF-86DC0BBDDD9E}"/>
                  </a:ext>
                </a:extLst>
              </p:cNvPr>
              <p:cNvCxnSpPr/>
              <p:nvPr/>
            </p:nvCxnSpPr>
            <p:spPr>
              <a:xfrm>
                <a:off x="3449116" y="4180114"/>
                <a:ext cx="0" cy="3018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93642D0-2424-404C-9343-2A75ABBE753B}"/>
                  </a:ext>
                </a:extLst>
              </p:cNvPr>
              <p:cNvCxnSpPr/>
              <p:nvPr/>
            </p:nvCxnSpPr>
            <p:spPr>
              <a:xfrm>
                <a:off x="3413491" y="2481948"/>
                <a:ext cx="0" cy="3018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AB9B801-4BDF-6441-B4A7-C4DED00C3E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9015" y="3251865"/>
                <a:ext cx="1" cy="1771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BF239C-38B7-6D4E-8014-698C23D9327E}"/>
                  </a:ext>
                </a:extLst>
              </p:cNvPr>
              <p:cNvSpPr txBox="1"/>
              <p:nvPr/>
            </p:nvSpPr>
            <p:spPr>
              <a:xfrm>
                <a:off x="3396346" y="2416831"/>
                <a:ext cx="420858" cy="7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YES</a:t>
                </a:r>
                <a:endParaRPr lang="en-MX" sz="797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8C6419-A480-734D-99C9-7FE6EB6383C5}"/>
                  </a:ext>
                </a:extLst>
              </p:cNvPr>
              <p:cNvSpPr txBox="1"/>
              <p:nvPr/>
            </p:nvSpPr>
            <p:spPr>
              <a:xfrm>
                <a:off x="2802932" y="3755898"/>
                <a:ext cx="420858" cy="7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YES</a:t>
                </a:r>
                <a:endParaRPr lang="en-MX" sz="797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B8D3B74-3D99-9940-A154-0652C80CC128}"/>
                  </a:ext>
                </a:extLst>
              </p:cNvPr>
              <p:cNvCxnSpPr>
                <a:cxnSpLocks/>
                <a:stCxn id="21" idx="1"/>
                <a:endCxn id="23" idx="3"/>
              </p:cNvCxnSpPr>
              <p:nvPr/>
            </p:nvCxnSpPr>
            <p:spPr>
              <a:xfrm flipH="1">
                <a:off x="2321931" y="3804557"/>
                <a:ext cx="772307" cy="1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A2E9DB-42A7-6F4F-8A2A-FBFB1761C40C}"/>
                  </a:ext>
                </a:extLst>
              </p:cNvPr>
              <p:cNvSpPr txBox="1"/>
              <p:nvPr/>
            </p:nvSpPr>
            <p:spPr>
              <a:xfrm>
                <a:off x="3381930" y="4098631"/>
                <a:ext cx="420858" cy="57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NO</a:t>
                </a:r>
                <a:endParaRPr lang="en-MX" sz="797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B475CA-0304-2546-9ED7-1E88E66FDD60}"/>
                  </a:ext>
                </a:extLst>
              </p:cNvPr>
              <p:cNvSpPr txBox="1"/>
              <p:nvPr/>
            </p:nvSpPr>
            <p:spPr>
              <a:xfrm>
                <a:off x="3423623" y="5196772"/>
                <a:ext cx="420858" cy="57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NO</a:t>
                </a:r>
                <a:endParaRPr lang="en-MX" sz="797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CF860D0-B90A-AE4D-8172-C77846635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6094" y="5042903"/>
                <a:ext cx="0" cy="378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18375F-28B5-4148-9FB1-35233945B5BA}"/>
                  </a:ext>
                </a:extLst>
              </p:cNvPr>
              <p:cNvSpPr txBox="1"/>
              <p:nvPr/>
            </p:nvSpPr>
            <p:spPr>
              <a:xfrm>
                <a:off x="2707189" y="5768640"/>
                <a:ext cx="420858" cy="7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YES</a:t>
                </a:r>
                <a:endParaRPr lang="en-MX" sz="797" dirty="0"/>
              </a:p>
            </p:txBody>
          </p:sp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4C529137-5667-3540-9DA7-317E4C4036C8}"/>
                  </a:ext>
                </a:extLst>
              </p:cNvPr>
              <p:cNvCxnSpPr>
                <a:cxnSpLocks/>
                <a:stCxn id="26" idx="1"/>
                <a:endCxn id="23" idx="2"/>
              </p:cNvCxnSpPr>
              <p:nvPr/>
            </p:nvCxnSpPr>
            <p:spPr>
              <a:xfrm rot="10800000">
                <a:off x="1647750" y="4040459"/>
                <a:ext cx="1423784" cy="175420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ACBD1496-D934-D24B-AA4B-266C2B048DCA}"/>
                  </a:ext>
                </a:extLst>
              </p:cNvPr>
              <p:cNvCxnSpPr>
                <a:cxnSpLocks/>
                <a:stCxn id="26" idx="3"/>
                <a:endCxn id="20" idx="3"/>
              </p:cNvCxnSpPr>
              <p:nvPr/>
            </p:nvCxnSpPr>
            <p:spPr>
              <a:xfrm flipV="1">
                <a:off x="3775246" y="3001588"/>
                <a:ext cx="371801" cy="2793073"/>
              </a:xfrm>
              <a:prstGeom prst="bentConnector3">
                <a:avLst>
                  <a:gd name="adj1" fmla="val 74279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254690-B065-0E44-9840-563CF1F84228}"/>
                  </a:ext>
                </a:extLst>
              </p:cNvPr>
              <p:cNvSpPr txBox="1"/>
              <p:nvPr/>
            </p:nvSpPr>
            <p:spPr>
              <a:xfrm>
                <a:off x="3726189" y="5753165"/>
                <a:ext cx="420858" cy="57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NO</a:t>
                </a:r>
                <a:endParaRPr lang="en-MX" sz="797" dirty="0"/>
              </a:p>
            </p:txBody>
          </p:sp>
          <p:sp>
            <p:nvSpPr>
              <p:cNvPr id="41" name="Diamond 40">
                <a:extLst>
                  <a:ext uri="{FF2B5EF4-FFF2-40B4-BE49-F238E27FC236}">
                    <a16:creationId xmlns:a16="http://schemas.microsoft.com/office/drawing/2014/main" id="{536D3BF4-125E-9647-9C33-1E42016DD048}"/>
                  </a:ext>
                </a:extLst>
              </p:cNvPr>
              <p:cNvSpPr/>
              <p:nvPr/>
            </p:nvSpPr>
            <p:spPr>
              <a:xfrm>
                <a:off x="4387642" y="4458040"/>
                <a:ext cx="703712" cy="751114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 sz="797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E4B5DC-0F30-0F4C-A387-6645D3086B5B}"/>
                  </a:ext>
                </a:extLst>
              </p:cNvPr>
              <p:cNvSpPr txBox="1"/>
              <p:nvPr/>
            </p:nvSpPr>
            <p:spPr>
              <a:xfrm>
                <a:off x="4877383" y="4431090"/>
                <a:ext cx="1348361" cy="57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32" dirty="0" err="1"/>
                  <a:t>Is</a:t>
                </a:r>
                <a:r>
                  <a:rPr lang="es-ES" sz="532" dirty="0"/>
                  <a:t> Word complete?</a:t>
                </a:r>
                <a:endParaRPr lang="en-MX" sz="532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4A23E43-94F4-F644-B48D-350EB5A9C097}"/>
                  </a:ext>
                </a:extLst>
              </p:cNvPr>
              <p:cNvCxnSpPr>
                <a:cxnSpLocks/>
                <a:stCxn id="24" idx="3"/>
                <a:endCxn id="41" idx="1"/>
              </p:cNvCxnSpPr>
              <p:nvPr/>
            </p:nvCxnSpPr>
            <p:spPr>
              <a:xfrm>
                <a:off x="3797950" y="4833597"/>
                <a:ext cx="5896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3E0B01C-EC19-F548-A933-C68A8166730B}"/>
                  </a:ext>
                </a:extLst>
              </p:cNvPr>
              <p:cNvSpPr txBox="1"/>
              <p:nvPr/>
            </p:nvSpPr>
            <p:spPr>
              <a:xfrm>
                <a:off x="3740571" y="4630734"/>
                <a:ext cx="420858" cy="7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YES</a:t>
                </a:r>
                <a:endParaRPr lang="en-MX" sz="797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75F9475-2000-5446-B2B0-D5C8C4CC38F0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4739498" y="3001588"/>
                <a:ext cx="0" cy="14564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60F495-9AC6-664A-9A75-FC35C5B3F580}"/>
                  </a:ext>
                </a:extLst>
              </p:cNvPr>
              <p:cNvSpPr txBox="1"/>
              <p:nvPr/>
            </p:nvSpPr>
            <p:spPr>
              <a:xfrm>
                <a:off x="4666955" y="3959784"/>
                <a:ext cx="420858" cy="57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NO</a:t>
                </a:r>
                <a:endParaRPr lang="en-MX" sz="797" dirty="0"/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77CAD36-50D4-3547-830E-3DE0AEEB838D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 rot="16200000" flipH="1">
                <a:off x="4686908" y="5261743"/>
                <a:ext cx="917245" cy="81206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EE9E0219-2F7E-8B49-9DB7-FD7ED4066C81}"/>
                  </a:ext>
                </a:extLst>
              </p:cNvPr>
              <p:cNvSpPr/>
              <p:nvPr/>
            </p:nvSpPr>
            <p:spPr>
              <a:xfrm>
                <a:off x="4876177" y="6146443"/>
                <a:ext cx="1348362" cy="4690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sz="620" dirty="0"/>
                  <a:t>WIN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7E2A2F-176C-A346-B83C-9F7FCBD7F10B}"/>
                  </a:ext>
                </a:extLst>
              </p:cNvPr>
              <p:cNvSpPr txBox="1"/>
              <p:nvPr/>
            </p:nvSpPr>
            <p:spPr>
              <a:xfrm>
                <a:off x="4690442" y="5443983"/>
                <a:ext cx="420858" cy="7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532" dirty="0"/>
                  <a:t>YES</a:t>
                </a:r>
                <a:endParaRPr lang="en-MX" sz="797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EDDBC60-5404-1C4C-8EDF-EBF48C6410DD}"/>
                  </a:ext>
                </a:extLst>
              </p:cNvPr>
              <p:cNvSpPr/>
              <p:nvPr/>
            </p:nvSpPr>
            <p:spPr>
              <a:xfrm>
                <a:off x="973568" y="6102941"/>
                <a:ext cx="591930" cy="5125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 sz="797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7C7ED47-E67F-5847-971D-A3C8BF5F2F24}"/>
                  </a:ext>
                </a:extLst>
              </p:cNvPr>
              <p:cNvSpPr/>
              <p:nvPr/>
            </p:nvSpPr>
            <p:spPr>
              <a:xfrm>
                <a:off x="1033012" y="6140415"/>
                <a:ext cx="473042" cy="4376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 sz="797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7C467F4-69E1-1841-8DA0-607ECC2DDB46}"/>
                  </a:ext>
                </a:extLst>
              </p:cNvPr>
              <p:cNvCxnSpPr>
                <a:cxnSpLocks/>
                <a:stCxn id="48" idx="1"/>
                <a:endCxn id="50" idx="6"/>
              </p:cNvCxnSpPr>
              <p:nvPr/>
            </p:nvCxnSpPr>
            <p:spPr>
              <a:xfrm flipH="1" flipV="1">
                <a:off x="1565498" y="6359229"/>
                <a:ext cx="3310679" cy="21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3100D46-E98A-4D46-83A2-FEEAD5B0084E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1269533" y="4032898"/>
                <a:ext cx="0" cy="2070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06F20D-53BA-4548-9747-146DBF86A211}"/>
                </a:ext>
              </a:extLst>
            </p:cNvPr>
            <p:cNvSpPr txBox="1"/>
            <p:nvPr/>
          </p:nvSpPr>
          <p:spPr>
            <a:xfrm>
              <a:off x="2484829" y="-919077"/>
              <a:ext cx="2298443" cy="76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X" sz="797" dirty="0"/>
                <a:t>HANGMAN </a:t>
              </a:r>
            </a:p>
            <a:p>
              <a:pPr algn="ctr"/>
              <a:r>
                <a:rPr lang="en-MX" sz="797" dirty="0"/>
                <a:t>FLOW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02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47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Edgar</dc:creator>
  <cp:lastModifiedBy>Martinez Edgar</cp:lastModifiedBy>
  <cp:revision>1</cp:revision>
  <dcterms:created xsi:type="dcterms:W3CDTF">2020-07-10T19:55:02Z</dcterms:created>
  <dcterms:modified xsi:type="dcterms:W3CDTF">2020-07-10T19:56:19Z</dcterms:modified>
</cp:coreProperties>
</file>