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71993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 snapToObjects="1">
      <p:cViewPr>
        <p:scale>
          <a:sx n="108" d="100"/>
          <a:sy n="108" d="100"/>
        </p:scale>
        <p:origin x="1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22363"/>
            <a:ext cx="6119416" cy="238760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602038"/>
            <a:ext cx="5399485" cy="165576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B51-1AE3-6C4C-ABB5-0D82DB631B37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92EC-413F-F64C-B8AB-EDA9CF001F8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73423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B51-1AE3-6C4C-ABB5-0D82DB631B37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92EC-413F-F64C-B8AB-EDA9CF001F8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53554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65125"/>
            <a:ext cx="15523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65125"/>
            <a:ext cx="45670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B51-1AE3-6C4C-ABB5-0D82DB631B37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92EC-413F-F64C-B8AB-EDA9CF001F8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099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B51-1AE3-6C4C-ABB5-0D82DB631B37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92EC-413F-F64C-B8AB-EDA9CF001F8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5986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09740"/>
            <a:ext cx="6209407" cy="285273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589465"/>
            <a:ext cx="6209407" cy="150018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B51-1AE3-6C4C-ABB5-0D82DB631B37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92EC-413F-F64C-B8AB-EDA9CF001F8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61230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B51-1AE3-6C4C-ABB5-0D82DB631B37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92EC-413F-F64C-B8AB-EDA9CF001F8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5542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65127"/>
            <a:ext cx="620940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681163"/>
            <a:ext cx="3045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505075"/>
            <a:ext cx="304564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681163"/>
            <a:ext cx="3060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505075"/>
            <a:ext cx="306064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B51-1AE3-6C4C-ABB5-0D82DB631B37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92EC-413F-F64C-B8AB-EDA9CF001F8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24787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B51-1AE3-6C4C-ABB5-0D82DB631B37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92EC-413F-F64C-B8AB-EDA9CF001F8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03357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B51-1AE3-6C4C-ABB5-0D82DB631B37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92EC-413F-F64C-B8AB-EDA9CF001F8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0885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987427"/>
            <a:ext cx="3644652" cy="487362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B51-1AE3-6C4C-ABB5-0D82DB631B37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92EC-413F-F64C-B8AB-EDA9CF001F8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65411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987427"/>
            <a:ext cx="3644652" cy="487362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3B51-1AE3-6C4C-ABB5-0D82DB631B37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92EC-413F-F64C-B8AB-EDA9CF001F8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2013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65127"/>
            <a:ext cx="620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825625"/>
            <a:ext cx="6209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3B51-1AE3-6C4C-ABB5-0D82DB631B37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356352"/>
            <a:ext cx="2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D92EC-413F-F64C-B8AB-EDA9CF001F8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13821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8D46FF-584E-6A41-AABD-7FAC8FF2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61" y="2365057"/>
            <a:ext cx="780922" cy="180618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2E09880-0679-144F-A9C9-168970B0FBEC}"/>
              </a:ext>
            </a:extLst>
          </p:cNvPr>
          <p:cNvSpPr/>
          <p:nvPr/>
        </p:nvSpPr>
        <p:spPr>
          <a:xfrm>
            <a:off x="3851910" y="502920"/>
            <a:ext cx="155448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Save Name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760D28-4C50-C746-971B-A904722B0992}"/>
              </a:ext>
            </a:extLst>
          </p:cNvPr>
          <p:cNvSpPr/>
          <p:nvPr/>
        </p:nvSpPr>
        <p:spPr>
          <a:xfrm>
            <a:off x="3851910" y="1633537"/>
            <a:ext cx="155448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Select Difficulty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F9D5B5-A73D-0347-B782-420A8D6AA50D}"/>
              </a:ext>
            </a:extLst>
          </p:cNvPr>
          <p:cNvSpPr/>
          <p:nvPr/>
        </p:nvSpPr>
        <p:spPr>
          <a:xfrm>
            <a:off x="3851910" y="2764155"/>
            <a:ext cx="155448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Restart Game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77F617-3F86-8844-9139-66FE7C986BC6}"/>
              </a:ext>
            </a:extLst>
          </p:cNvPr>
          <p:cNvSpPr/>
          <p:nvPr/>
        </p:nvSpPr>
        <p:spPr>
          <a:xfrm>
            <a:off x="3851910" y="3975735"/>
            <a:ext cx="155448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Guess the Letter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7ED89D-845E-264B-9DCF-34995215889C}"/>
              </a:ext>
            </a:extLst>
          </p:cNvPr>
          <p:cNvSpPr/>
          <p:nvPr/>
        </p:nvSpPr>
        <p:spPr>
          <a:xfrm>
            <a:off x="3851910" y="5253990"/>
            <a:ext cx="155448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Close  Game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1DF450-63BC-4E44-908F-5CF4B7253B4C}"/>
              </a:ext>
            </a:extLst>
          </p:cNvPr>
          <p:cNvCxnSpPr>
            <a:stCxn id="6" idx="3"/>
            <a:endCxn id="7" idx="3"/>
          </p:cNvCxnSpPr>
          <p:nvPr/>
        </p:nvCxnSpPr>
        <p:spPr>
          <a:xfrm flipV="1">
            <a:off x="1989283" y="1127311"/>
            <a:ext cx="2090275" cy="21408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AE0DCA-16F1-C540-A91B-2C77585477D5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1989283" y="1999297"/>
            <a:ext cx="1862627" cy="12688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CF1757-22FE-B245-8CF4-C3EDC50419D9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>
          <a:xfrm flipV="1">
            <a:off x="1989283" y="3129915"/>
            <a:ext cx="1862627" cy="1382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AB8F49-340A-2246-8C94-C1B02715A093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>
            <a:off x="1989283" y="3268148"/>
            <a:ext cx="1862627" cy="10733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030600-FBFD-5C49-BA4A-46652461D038}"/>
              </a:ext>
            </a:extLst>
          </p:cNvPr>
          <p:cNvCxnSpPr>
            <a:cxnSpLocks/>
            <a:stCxn id="6" idx="3"/>
            <a:endCxn id="11" idx="2"/>
          </p:cNvCxnSpPr>
          <p:nvPr/>
        </p:nvCxnSpPr>
        <p:spPr>
          <a:xfrm>
            <a:off x="1989283" y="3268148"/>
            <a:ext cx="1862627" cy="23516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74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61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11</Words>
  <Application>Microsoft Macintosh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Martinez Edgar</dc:creator>
  <cp:lastModifiedBy>Martinez Edgar</cp:lastModifiedBy>
  <cp:revision>7</cp:revision>
  <dcterms:created xsi:type="dcterms:W3CDTF">2020-07-10T18:26:15Z</dcterms:created>
  <dcterms:modified xsi:type="dcterms:W3CDTF">2020-07-10T19:54:57Z</dcterms:modified>
</cp:coreProperties>
</file>