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82FD-744C-E843-8FBA-A25DD28C4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B349D-3C78-0B43-B21C-8E6A56C27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D5B0-36AF-DA4C-8136-9821EDBE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C5A-3857-9148-8BA1-BA22489B64C4}" type="datetimeFigureOut">
              <a:rPr lang="es-ES_tradnl" smtClean="0"/>
              <a:t>1/8/20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091BA-A277-D346-A8E7-CCA810F7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BA1B4-AD71-384C-8A77-A260138B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6E2C-6F49-6246-8AE5-DDB0DF44847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245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D5C0-04BE-A048-9033-CD031F4D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DF1D-ACDB-B946-8EA9-E480B1DFA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F810-C055-0145-9C72-C5162CC5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C5A-3857-9148-8BA1-BA22489B64C4}" type="datetimeFigureOut">
              <a:rPr lang="es-ES_tradnl" smtClean="0"/>
              <a:t>1/8/20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9B489-25B8-E049-8E87-ADAE67A7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FBDA0-5AAA-4C43-96E3-A2A4F85B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6E2C-6F49-6246-8AE5-DDB0DF44847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8888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60871-B544-6D44-B991-10E5542D6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C1259-5A8C-C64C-B9F1-CAC7A9980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A8F0-C497-FA4B-9AD8-465749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C5A-3857-9148-8BA1-BA22489B64C4}" type="datetimeFigureOut">
              <a:rPr lang="es-ES_tradnl" smtClean="0"/>
              <a:t>1/8/20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476E1-44BF-2246-A292-E83C467A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22FF-1EBD-8744-9169-EAE949AD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6E2C-6F49-6246-8AE5-DDB0DF44847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9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0A8B-CE1D-1E40-A097-5D9B7204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7279-99B7-6B4F-BAD6-0E4FF0CD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CB1C-6175-8646-9092-24B533BD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C5A-3857-9148-8BA1-BA22489B64C4}" type="datetimeFigureOut">
              <a:rPr lang="es-ES_tradnl" smtClean="0"/>
              <a:t>1/8/20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3CA2-C3A7-A34B-8062-FD75BF90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07E37-1CA1-7D4C-AC68-756D064C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6E2C-6F49-6246-8AE5-DDB0DF44847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22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EFB2-2309-AF46-91D2-0676A635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84FD-3B6F-6A42-86FF-B9A8B02B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733B7-F20A-F14B-BF85-4FB2F514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C5A-3857-9148-8BA1-BA22489B64C4}" type="datetimeFigureOut">
              <a:rPr lang="es-ES_tradnl" smtClean="0"/>
              <a:t>1/8/20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2F88-AD53-3745-93D9-FB8C1FF2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D802B-623C-6B4B-9A6F-1D33A5F5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6E2C-6F49-6246-8AE5-DDB0DF44847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561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F87A-0930-E346-8EF2-883EE912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C00C-5716-F94D-850A-11411530D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67B18-3361-DD48-B6C8-D6814657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063A9-06FD-5846-B457-C8CF3FF1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C5A-3857-9148-8BA1-BA22489B64C4}" type="datetimeFigureOut">
              <a:rPr lang="es-ES_tradnl" smtClean="0"/>
              <a:t>1/8/20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462E-704E-E74E-A7DB-306197A4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A727E-7C4F-F749-83F4-717102F5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6E2C-6F49-6246-8AE5-DDB0DF44847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28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EEE9-B099-3C4E-B6C9-0226D923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F5BA3-2CCE-3447-882D-6F55A895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40532-BBCE-C04E-A0AB-6FCCF4AD6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8FE6C-DCCC-A248-BF27-A96ACEF96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65624-9F7F-D24C-A23F-E99949C75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5FB11-BBF3-DA45-8156-091BB4FB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C5A-3857-9148-8BA1-BA22489B64C4}" type="datetimeFigureOut">
              <a:rPr lang="es-ES_tradnl" smtClean="0"/>
              <a:t>1/8/20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6F415-AC9C-FC44-951A-9CCDAA9A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CD7E0-5ADC-A843-AA8C-FAC84B39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6E2C-6F49-6246-8AE5-DDB0DF44847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562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9279-6F3D-0F4B-9B83-0570294F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FCE41-1658-E04A-9263-E79DF74B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C5A-3857-9148-8BA1-BA22489B64C4}" type="datetimeFigureOut">
              <a:rPr lang="es-ES_tradnl" smtClean="0"/>
              <a:t>1/8/20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CA0BE-AD36-9447-B4BE-BCD29078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E26E3-8D72-0549-BC99-812F43FB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6E2C-6F49-6246-8AE5-DDB0DF44847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728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E684D-1EB8-684E-85BE-C5605D1C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C5A-3857-9148-8BA1-BA22489B64C4}" type="datetimeFigureOut">
              <a:rPr lang="es-ES_tradnl" smtClean="0"/>
              <a:t>1/8/20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BAD1F-5137-C345-A0FC-D0BE9EC6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9E512-3E37-544E-9A9A-B654DBCB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6E2C-6F49-6246-8AE5-DDB0DF44847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8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968D-F11D-F24A-B62C-C2DAF1F3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C1A3-56ED-544E-AF4C-98F81857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61215-D69F-B048-9EE6-954BE1CA0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F280-5A70-6E4D-840B-04E4F30E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C5A-3857-9148-8BA1-BA22489B64C4}" type="datetimeFigureOut">
              <a:rPr lang="es-ES_tradnl" smtClean="0"/>
              <a:t>1/8/20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04DD3-7D88-3747-AADC-AF1F27F9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C5874-52AE-784D-A293-4A166E6B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6E2C-6F49-6246-8AE5-DDB0DF44847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825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96C0-EA2A-3941-BFE3-6FA06143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AFF5B-7E6E-2C46-A9CB-295C50D68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963D9-AD46-1144-9F0A-C4484201D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72500-9999-A846-AE98-A0EADC03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C5A-3857-9148-8BA1-BA22489B64C4}" type="datetimeFigureOut">
              <a:rPr lang="es-ES_tradnl" smtClean="0"/>
              <a:t>1/8/20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3990B-CF5F-7747-8B4B-09717AAF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D1396-0BB4-574C-9C9A-1981CA05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6E2C-6F49-6246-8AE5-DDB0DF44847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792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AA010-06A1-2A4E-B362-655F210D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5DCB7-9956-2646-8AFD-E5E1DB07F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D8EA9-3E09-184D-AB50-6EF8BFB4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51C5A-3857-9148-8BA1-BA22489B64C4}" type="datetimeFigureOut">
              <a:rPr lang="es-ES_tradnl" smtClean="0"/>
              <a:t>1/8/20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8B47-DBB6-664D-B7D3-8ED28CFE7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811CD-02A1-5746-B3A9-C07015E21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6E2C-6F49-6246-8AE5-DDB0DF44847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19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ED2BD5-4BEB-1040-B8BC-72527AD94DD5}"/>
              </a:ext>
            </a:extLst>
          </p:cNvPr>
          <p:cNvSpPr/>
          <p:nvPr/>
        </p:nvSpPr>
        <p:spPr>
          <a:xfrm>
            <a:off x="729465" y="380144"/>
            <a:ext cx="369870" cy="35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601F1-8C65-804B-A897-40F32581889D}"/>
              </a:ext>
            </a:extLst>
          </p:cNvPr>
          <p:cNvSpPr txBox="1"/>
          <p:nvPr/>
        </p:nvSpPr>
        <p:spPr>
          <a:xfrm>
            <a:off x="2180459" y="417595"/>
            <a:ext cx="1263444" cy="27699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Watch Gallery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74ACE-0197-5F47-82F3-1668253B130D}"/>
              </a:ext>
            </a:extLst>
          </p:cNvPr>
          <p:cNvSpPr txBox="1"/>
          <p:nvPr/>
        </p:nvSpPr>
        <p:spPr>
          <a:xfrm>
            <a:off x="4211661" y="417594"/>
            <a:ext cx="1263444" cy="27699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Watch Pet Profile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65BDC9-7F74-B14D-BF57-2C10F7761417}"/>
              </a:ext>
            </a:extLst>
          </p:cNvPr>
          <p:cNvCxnSpPr>
            <a:stCxn id="4" idx="6"/>
            <a:endCxn id="6" idx="1"/>
          </p:cNvCxnSpPr>
          <p:nvPr/>
        </p:nvCxnSpPr>
        <p:spPr>
          <a:xfrm flipV="1">
            <a:off x="1099335" y="556095"/>
            <a:ext cx="1081124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43F4F5-E696-A646-A284-18BD5002BC87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443903" y="556094"/>
            <a:ext cx="7677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B9068-830C-2D4C-8862-8771BC22646A}"/>
              </a:ext>
            </a:extLst>
          </p:cNvPr>
          <p:cNvSpPr txBox="1"/>
          <p:nvPr/>
        </p:nvSpPr>
        <p:spPr>
          <a:xfrm>
            <a:off x="282678" y="1237259"/>
            <a:ext cx="1263444" cy="27699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Sign 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0578A-6937-1547-8F52-EE7AB8D06CA6}"/>
              </a:ext>
            </a:extLst>
          </p:cNvPr>
          <p:cNvSpPr txBox="1"/>
          <p:nvPr/>
        </p:nvSpPr>
        <p:spPr>
          <a:xfrm>
            <a:off x="2512231" y="1291639"/>
            <a:ext cx="1263444" cy="27699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Log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F73E65-D93E-FF46-B548-84BFB7836AAE}"/>
              </a:ext>
            </a:extLst>
          </p:cNvPr>
          <p:cNvSpPr txBox="1"/>
          <p:nvPr/>
        </p:nvSpPr>
        <p:spPr>
          <a:xfrm>
            <a:off x="932926" y="3236880"/>
            <a:ext cx="1263444" cy="27699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Register a Pet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2C358A-7C64-CB4E-AD39-4829A3D5764C}"/>
              </a:ext>
            </a:extLst>
          </p:cNvPr>
          <p:cNvSpPr txBox="1"/>
          <p:nvPr/>
        </p:nvSpPr>
        <p:spPr>
          <a:xfrm>
            <a:off x="932926" y="3796267"/>
            <a:ext cx="1263444" cy="27699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Set pet 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ACC7BE-0B68-504B-A1BB-665B1AC0FE41}"/>
              </a:ext>
            </a:extLst>
          </p:cNvPr>
          <p:cNvSpPr txBox="1"/>
          <p:nvPr/>
        </p:nvSpPr>
        <p:spPr>
          <a:xfrm>
            <a:off x="2512231" y="3250172"/>
            <a:ext cx="1263444" cy="27699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Apply to Adopt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145025B-824D-A44A-B172-FF05A86A9391}"/>
              </a:ext>
            </a:extLst>
          </p:cNvPr>
          <p:cNvSpPr/>
          <p:nvPr/>
        </p:nvSpPr>
        <p:spPr>
          <a:xfrm>
            <a:off x="4529049" y="1169550"/>
            <a:ext cx="617838" cy="5386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4D53DF-73DB-2442-A0E5-70F403FFA5F9}"/>
              </a:ext>
            </a:extLst>
          </p:cNvPr>
          <p:cNvSpPr txBox="1"/>
          <p:nvPr/>
        </p:nvSpPr>
        <p:spPr>
          <a:xfrm>
            <a:off x="5069598" y="1268597"/>
            <a:ext cx="1043940" cy="253916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Is Logged in?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21E666-C193-2A44-A599-70DE57573EF8}"/>
              </a:ext>
            </a:extLst>
          </p:cNvPr>
          <p:cNvSpPr txBox="1"/>
          <p:nvPr/>
        </p:nvSpPr>
        <p:spPr>
          <a:xfrm>
            <a:off x="156778" y="5896807"/>
            <a:ext cx="1776781" cy="27699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Approve Others Requests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45C19B-8D46-304F-AC62-993B6B38AF29}"/>
              </a:ext>
            </a:extLst>
          </p:cNvPr>
          <p:cNvSpPr txBox="1"/>
          <p:nvPr/>
        </p:nvSpPr>
        <p:spPr>
          <a:xfrm>
            <a:off x="2512231" y="4184690"/>
            <a:ext cx="1263444" cy="27699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Wait for approval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4279DF-1F0B-E646-AAE4-71A7CF351FEF}"/>
              </a:ext>
            </a:extLst>
          </p:cNvPr>
          <p:cNvSpPr txBox="1"/>
          <p:nvPr/>
        </p:nvSpPr>
        <p:spPr>
          <a:xfrm>
            <a:off x="294618" y="2185178"/>
            <a:ext cx="1263444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Got to User Profile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8E2AEA-D5CB-A34F-82C3-655EFA339E4E}"/>
              </a:ext>
            </a:extLst>
          </p:cNvPr>
          <p:cNvCxnSpPr>
            <a:stCxn id="4" idx="4"/>
            <a:endCxn id="14" idx="0"/>
          </p:cNvCxnSpPr>
          <p:nvPr/>
        </p:nvCxnSpPr>
        <p:spPr>
          <a:xfrm>
            <a:off x="914400" y="739739"/>
            <a:ext cx="0" cy="49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BD6D57-CD1C-5540-8FB9-4AFEFF3B6E91}"/>
              </a:ext>
            </a:extLst>
          </p:cNvPr>
          <p:cNvCxnSpPr>
            <a:stCxn id="20" idx="1"/>
            <a:endCxn id="15" idx="3"/>
          </p:cNvCxnSpPr>
          <p:nvPr/>
        </p:nvCxnSpPr>
        <p:spPr>
          <a:xfrm flipH="1" flipV="1">
            <a:off x="3775675" y="1430139"/>
            <a:ext cx="753374" cy="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D8BF333-4896-CA4B-BB58-CD16DFAE4361}"/>
              </a:ext>
            </a:extLst>
          </p:cNvPr>
          <p:cNvSpPr txBox="1"/>
          <p:nvPr/>
        </p:nvSpPr>
        <p:spPr>
          <a:xfrm>
            <a:off x="4391385" y="2126086"/>
            <a:ext cx="449290" cy="2616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24AD2-8716-1E49-B637-E2E8E41D639A}"/>
              </a:ext>
            </a:extLst>
          </p:cNvPr>
          <p:cNvSpPr txBox="1"/>
          <p:nvPr/>
        </p:nvSpPr>
        <p:spPr>
          <a:xfrm>
            <a:off x="4045949" y="1169550"/>
            <a:ext cx="431149" cy="2616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/>
              <a:t>NO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DAF1FE-EC6D-B345-9E21-608621F41CE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143953" y="1568638"/>
            <a:ext cx="0" cy="34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9BB1A5-CFD9-824B-8466-8EEFD9B03CAF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flipH="1">
            <a:off x="4837968" y="694593"/>
            <a:ext cx="5415" cy="47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7279F4EC-ED3A-8F44-B044-E7CDD6BF7E1A}"/>
              </a:ext>
            </a:extLst>
          </p:cNvPr>
          <p:cNvCxnSpPr>
            <a:cxnSpLocks/>
            <a:stCxn id="20" idx="2"/>
            <a:endCxn id="49" idx="3"/>
          </p:cNvCxnSpPr>
          <p:nvPr/>
        </p:nvCxnSpPr>
        <p:spPr>
          <a:xfrm rot="5400000">
            <a:off x="3931687" y="1229344"/>
            <a:ext cx="427467" cy="1385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>
            <a:extLst>
              <a:ext uri="{FF2B5EF4-FFF2-40B4-BE49-F238E27FC236}">
                <a16:creationId xmlns:a16="http://schemas.microsoft.com/office/drawing/2014/main" id="{3331418C-A71C-E44E-8CCE-85999DE45FEB}"/>
              </a:ext>
            </a:extLst>
          </p:cNvPr>
          <p:cNvSpPr/>
          <p:nvPr/>
        </p:nvSpPr>
        <p:spPr>
          <a:xfrm>
            <a:off x="2835034" y="1866321"/>
            <a:ext cx="617838" cy="5386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A1F90B-83A9-3746-A285-AC2DDC700C97}"/>
              </a:ext>
            </a:extLst>
          </p:cNvPr>
          <p:cNvSpPr txBox="1"/>
          <p:nvPr/>
        </p:nvSpPr>
        <p:spPr>
          <a:xfrm>
            <a:off x="3019980" y="1758601"/>
            <a:ext cx="1263444" cy="2616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Has Account?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7B5823E-82BD-CE45-9127-D040226881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14400" y="1536238"/>
            <a:ext cx="11940" cy="64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9CF6C04-7EF8-6944-80F4-82EA2B1E8C4A}"/>
              </a:ext>
            </a:extLst>
          </p:cNvPr>
          <p:cNvSpPr txBox="1"/>
          <p:nvPr/>
        </p:nvSpPr>
        <p:spPr>
          <a:xfrm>
            <a:off x="2129599" y="1906948"/>
            <a:ext cx="449290" cy="2616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/>
              <a:t>NO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BD14A04C-348B-E448-8C33-F2DBDDF0CF06}"/>
              </a:ext>
            </a:extLst>
          </p:cNvPr>
          <p:cNvCxnSpPr>
            <a:stCxn id="49" idx="1"/>
            <a:endCxn id="14" idx="3"/>
          </p:cNvCxnSpPr>
          <p:nvPr/>
        </p:nvCxnSpPr>
        <p:spPr>
          <a:xfrm rot="10800000">
            <a:off x="1546122" y="1375760"/>
            <a:ext cx="1288912" cy="759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EDFEDF8-4E67-914F-8D99-FA9F17D6110D}"/>
              </a:ext>
            </a:extLst>
          </p:cNvPr>
          <p:cNvCxnSpPr>
            <a:cxnSpLocks/>
            <a:stCxn id="49" idx="2"/>
            <a:endCxn id="19" idx="0"/>
          </p:cNvCxnSpPr>
          <p:nvPr/>
        </p:nvCxnSpPr>
        <p:spPr>
          <a:xfrm>
            <a:off x="3143953" y="2404930"/>
            <a:ext cx="0" cy="8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91D70357-61A9-EB44-B1F6-FE26C350AA9C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>
            <a:off x="1558063" y="2416011"/>
            <a:ext cx="1585893" cy="243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398B386-73E4-EA44-89DA-84CB328B97F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564648" y="3513879"/>
            <a:ext cx="0" cy="2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9A6333A-FC95-554C-BE34-8018CD101EA3}"/>
              </a:ext>
            </a:extLst>
          </p:cNvPr>
          <p:cNvSpPr txBox="1"/>
          <p:nvPr/>
        </p:nvSpPr>
        <p:spPr>
          <a:xfrm>
            <a:off x="2795335" y="2446459"/>
            <a:ext cx="449290" cy="2616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/>
              <a:t>YES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AA51F162-5AC4-0E4B-B9A6-70C4544BF97B}"/>
              </a:ext>
            </a:extLst>
          </p:cNvPr>
          <p:cNvCxnSpPr>
            <a:stCxn id="4" idx="5"/>
            <a:endCxn id="15" idx="0"/>
          </p:cNvCxnSpPr>
          <p:nvPr/>
        </p:nvCxnSpPr>
        <p:spPr>
          <a:xfrm rot="16200000" flipH="1">
            <a:off x="1792281" y="-60034"/>
            <a:ext cx="604561" cy="2098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0DB08CA-0FDE-334B-95E9-2CCCD7AFB951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3143953" y="3527171"/>
            <a:ext cx="0" cy="6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amond 96">
            <a:extLst>
              <a:ext uri="{FF2B5EF4-FFF2-40B4-BE49-F238E27FC236}">
                <a16:creationId xmlns:a16="http://schemas.microsoft.com/office/drawing/2014/main" id="{3F0040C0-3112-A749-9425-4C6203572721}"/>
              </a:ext>
            </a:extLst>
          </p:cNvPr>
          <p:cNvSpPr/>
          <p:nvPr/>
        </p:nvSpPr>
        <p:spPr>
          <a:xfrm>
            <a:off x="294618" y="4374292"/>
            <a:ext cx="533285" cy="5560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3A69AF8-173D-4B4E-8250-26230821A434}"/>
              </a:ext>
            </a:extLst>
          </p:cNvPr>
          <p:cNvSpPr txBox="1"/>
          <p:nvPr/>
        </p:nvSpPr>
        <p:spPr>
          <a:xfrm>
            <a:off x="512042" y="4256827"/>
            <a:ext cx="1263444" cy="430887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Is any Adoption process?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04AB92-AC5F-514A-9547-6F096B9FC11D}"/>
              </a:ext>
            </a:extLst>
          </p:cNvPr>
          <p:cNvSpPr txBox="1"/>
          <p:nvPr/>
        </p:nvSpPr>
        <p:spPr>
          <a:xfrm>
            <a:off x="2456094" y="5804474"/>
            <a:ext cx="1263444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Check on own Requests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8B1AA6C4-D3FB-E84C-9A21-0D759F10BBE3}"/>
              </a:ext>
            </a:extLst>
          </p:cNvPr>
          <p:cNvCxnSpPr>
            <a:stCxn id="97" idx="2"/>
            <a:endCxn id="23" idx="0"/>
          </p:cNvCxnSpPr>
          <p:nvPr/>
        </p:nvCxnSpPr>
        <p:spPr>
          <a:xfrm rot="16200000" flipH="1">
            <a:off x="319985" y="5171622"/>
            <a:ext cx="966461" cy="483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25C3723B-8508-D74F-9B1B-D5B30D95E865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920370" y="5413576"/>
            <a:ext cx="2167446" cy="390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EB2388-3DF5-A84B-9185-C6929E393197}"/>
              </a:ext>
            </a:extLst>
          </p:cNvPr>
          <p:cNvCxnSpPr/>
          <p:nvPr/>
        </p:nvCxnSpPr>
        <p:spPr>
          <a:xfrm>
            <a:off x="561260" y="2677621"/>
            <a:ext cx="0" cy="169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4AEF6-B9F7-1A41-90E5-FF3F6255D137}"/>
              </a:ext>
            </a:extLst>
          </p:cNvPr>
          <p:cNvCxnSpPr>
            <a:cxnSpLocks/>
          </p:cNvCxnSpPr>
          <p:nvPr/>
        </p:nvCxnSpPr>
        <p:spPr>
          <a:xfrm>
            <a:off x="1248032" y="2646843"/>
            <a:ext cx="0" cy="57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4B11738-3516-0B44-9D65-B73ACDDA8D26}"/>
              </a:ext>
            </a:extLst>
          </p:cNvPr>
          <p:cNvSpPr txBox="1"/>
          <p:nvPr/>
        </p:nvSpPr>
        <p:spPr>
          <a:xfrm>
            <a:off x="546706" y="5109545"/>
            <a:ext cx="449290" cy="2616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/>
              <a:t>YES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546BCF61-25D7-5A47-8D0C-E5CC46AD667E}"/>
              </a:ext>
            </a:extLst>
          </p:cNvPr>
          <p:cNvSpPr/>
          <p:nvPr/>
        </p:nvSpPr>
        <p:spPr>
          <a:xfrm>
            <a:off x="3664496" y="4871988"/>
            <a:ext cx="675369" cy="5473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A95F85D-ECA4-BF47-9445-526CBC21D507}"/>
              </a:ext>
            </a:extLst>
          </p:cNvPr>
          <p:cNvSpPr txBox="1"/>
          <p:nvPr/>
        </p:nvSpPr>
        <p:spPr>
          <a:xfrm>
            <a:off x="2945041" y="4738259"/>
            <a:ext cx="1263444" cy="2616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Is Approved?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5632BDDD-4774-A84C-BF46-81EE054B938E}"/>
              </a:ext>
            </a:extLst>
          </p:cNvPr>
          <p:cNvCxnSpPr>
            <a:stCxn id="23" idx="2"/>
            <a:endCxn id="110" idx="2"/>
          </p:cNvCxnSpPr>
          <p:nvPr/>
        </p:nvCxnSpPr>
        <p:spPr>
          <a:xfrm rot="5400000" flipH="1" flipV="1">
            <a:off x="2146445" y="4318070"/>
            <a:ext cx="754460" cy="2957012"/>
          </a:xfrm>
          <a:prstGeom prst="bentConnector3">
            <a:avLst>
              <a:gd name="adj1" fmla="val -3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E9CB095-B849-1B47-A2B0-16EDAC5C6C87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3719538" y="6035306"/>
            <a:ext cx="2826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1A1A5BE3-B231-B845-B98F-2DBC4E9C638F}"/>
              </a:ext>
            </a:extLst>
          </p:cNvPr>
          <p:cNvCxnSpPr>
            <a:stCxn id="24" idx="2"/>
            <a:endCxn id="110" idx="1"/>
          </p:cNvCxnSpPr>
          <p:nvPr/>
        </p:nvCxnSpPr>
        <p:spPr>
          <a:xfrm rot="16200000" flipH="1">
            <a:off x="3062235" y="4543406"/>
            <a:ext cx="683978" cy="520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27E22DF-64A6-C849-8839-AC8F70050B96}"/>
              </a:ext>
            </a:extLst>
          </p:cNvPr>
          <p:cNvSpPr txBox="1"/>
          <p:nvPr/>
        </p:nvSpPr>
        <p:spPr>
          <a:xfrm>
            <a:off x="4728049" y="4911514"/>
            <a:ext cx="1961776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Send/Receive</a:t>
            </a:r>
          </a:p>
          <a:p>
            <a:pPr algn="ctr"/>
            <a:r>
              <a:rPr lang="en-US" sz="1200" dirty="0"/>
              <a:t>Rejection Reason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59B922-646C-F948-886F-D7B197FE7DE7}"/>
              </a:ext>
            </a:extLst>
          </p:cNvPr>
          <p:cNvCxnSpPr>
            <a:stCxn id="110" idx="3"/>
            <a:endCxn id="120" idx="1"/>
          </p:cNvCxnSpPr>
          <p:nvPr/>
        </p:nvCxnSpPr>
        <p:spPr>
          <a:xfrm flipV="1">
            <a:off x="4339865" y="5142347"/>
            <a:ext cx="388184" cy="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FB785CF-B295-2540-B96A-910D497514D1}"/>
              </a:ext>
            </a:extLst>
          </p:cNvPr>
          <p:cNvSpPr txBox="1"/>
          <p:nvPr/>
        </p:nvSpPr>
        <p:spPr>
          <a:xfrm>
            <a:off x="4753491" y="3958067"/>
            <a:ext cx="1961776" cy="27699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Provide Pick up Details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26A3711-F430-4C4D-B655-635D39610D2C}"/>
              </a:ext>
            </a:extLst>
          </p:cNvPr>
          <p:cNvSpPr txBox="1"/>
          <p:nvPr/>
        </p:nvSpPr>
        <p:spPr>
          <a:xfrm>
            <a:off x="4753491" y="3015726"/>
            <a:ext cx="1961776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Change Pet Status</a:t>
            </a:r>
          </a:p>
          <a:p>
            <a:pPr algn="ctr"/>
            <a:r>
              <a:rPr lang="en-US" sz="1200" dirty="0"/>
              <a:t>”In Adoption Process”</a:t>
            </a:r>
          </a:p>
        </p:txBody>
      </p:sp>
      <p:sp>
        <p:nvSpPr>
          <p:cNvPr id="125" name="Diamond 124">
            <a:extLst>
              <a:ext uri="{FF2B5EF4-FFF2-40B4-BE49-F238E27FC236}">
                <a16:creationId xmlns:a16="http://schemas.microsoft.com/office/drawing/2014/main" id="{FBD842E6-5A1F-D44E-B4C0-E56FC43BBB25}"/>
              </a:ext>
            </a:extLst>
          </p:cNvPr>
          <p:cNvSpPr/>
          <p:nvPr/>
        </p:nvSpPr>
        <p:spPr>
          <a:xfrm>
            <a:off x="5396694" y="1939002"/>
            <a:ext cx="675369" cy="5473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06E33E6-3A40-064D-871E-F57727D44ADC}"/>
              </a:ext>
            </a:extLst>
          </p:cNvPr>
          <p:cNvSpPr txBox="1"/>
          <p:nvPr/>
        </p:nvSpPr>
        <p:spPr>
          <a:xfrm>
            <a:off x="5832695" y="1796718"/>
            <a:ext cx="1043940" cy="253916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Is it delivered?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A3BAE1D-7172-DB4F-9362-2B1029E76C7A}"/>
              </a:ext>
            </a:extLst>
          </p:cNvPr>
          <p:cNvSpPr txBox="1"/>
          <p:nvPr/>
        </p:nvSpPr>
        <p:spPr>
          <a:xfrm>
            <a:off x="7074155" y="1978528"/>
            <a:ext cx="1353153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Change Pet Status</a:t>
            </a:r>
          </a:p>
          <a:p>
            <a:pPr algn="ctr"/>
            <a:r>
              <a:rPr lang="en-US" sz="1200" dirty="0"/>
              <a:t>”Adopted”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3183114-DD96-CB42-B5FC-F21D2FEFB8B6}"/>
              </a:ext>
            </a:extLst>
          </p:cNvPr>
          <p:cNvCxnSpPr>
            <a:stCxn id="123" idx="0"/>
            <a:endCxn id="124" idx="2"/>
          </p:cNvCxnSpPr>
          <p:nvPr/>
        </p:nvCxnSpPr>
        <p:spPr>
          <a:xfrm flipV="1">
            <a:off x="5734379" y="3477391"/>
            <a:ext cx="0" cy="48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BA7542E3-F33D-3E41-A960-3FA287A3C411}"/>
              </a:ext>
            </a:extLst>
          </p:cNvPr>
          <p:cNvCxnSpPr>
            <a:stCxn id="110" idx="0"/>
            <a:endCxn id="123" idx="1"/>
          </p:cNvCxnSpPr>
          <p:nvPr/>
        </p:nvCxnSpPr>
        <p:spPr>
          <a:xfrm rot="5400000" flipH="1" flipV="1">
            <a:off x="3990126" y="4108623"/>
            <a:ext cx="775421" cy="751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665B110-E65B-694D-B5B6-5AE5BBDF9414}"/>
              </a:ext>
            </a:extLst>
          </p:cNvPr>
          <p:cNvCxnSpPr>
            <a:stCxn id="124" idx="0"/>
            <a:endCxn id="125" idx="2"/>
          </p:cNvCxnSpPr>
          <p:nvPr/>
        </p:nvCxnSpPr>
        <p:spPr>
          <a:xfrm flipV="1">
            <a:off x="5734379" y="2486360"/>
            <a:ext cx="0" cy="52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BAA77FB-8B81-8140-9B95-7D1C57A9A37F}"/>
              </a:ext>
            </a:extLst>
          </p:cNvPr>
          <p:cNvCxnSpPr>
            <a:cxnSpLocks/>
            <a:stCxn id="125" idx="3"/>
            <a:endCxn id="127" idx="1"/>
          </p:cNvCxnSpPr>
          <p:nvPr/>
        </p:nvCxnSpPr>
        <p:spPr>
          <a:xfrm flipV="1">
            <a:off x="6072063" y="2209361"/>
            <a:ext cx="1002092" cy="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E50CA78-13FA-424F-9AB4-A7ECB83BCC8B}"/>
              </a:ext>
            </a:extLst>
          </p:cNvPr>
          <p:cNvSpPr txBox="1"/>
          <p:nvPr/>
        </p:nvSpPr>
        <p:spPr>
          <a:xfrm>
            <a:off x="6265977" y="2191011"/>
            <a:ext cx="449290" cy="2616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/>
              <a:t>YES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1D75EE7-50C4-6649-9172-732A5768917E}"/>
              </a:ext>
            </a:extLst>
          </p:cNvPr>
          <p:cNvGrpSpPr/>
          <p:nvPr/>
        </p:nvGrpSpPr>
        <p:grpSpPr>
          <a:xfrm>
            <a:off x="7472704" y="4222668"/>
            <a:ext cx="556054" cy="523220"/>
            <a:chOff x="9771231" y="5298715"/>
            <a:chExt cx="556054" cy="52322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8B6614E-1304-8546-8DFE-931A96676C34}"/>
                </a:ext>
              </a:extLst>
            </p:cNvPr>
            <p:cNvSpPr/>
            <p:nvPr/>
          </p:nvSpPr>
          <p:spPr>
            <a:xfrm>
              <a:off x="9771231" y="5298715"/>
              <a:ext cx="556054" cy="523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43DADD1-D466-A542-AEEE-043222332ED3}"/>
                </a:ext>
              </a:extLst>
            </p:cNvPr>
            <p:cNvSpPr/>
            <p:nvPr/>
          </p:nvSpPr>
          <p:spPr>
            <a:xfrm>
              <a:off x="9822140" y="5336806"/>
              <a:ext cx="454236" cy="4470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600"/>
            </a:p>
          </p:txBody>
        </p:sp>
      </p:grp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C54D0EC1-24C2-EE41-B553-5F1555804B02}"/>
              </a:ext>
            </a:extLst>
          </p:cNvPr>
          <p:cNvCxnSpPr>
            <a:stCxn id="120" idx="3"/>
            <a:endCxn id="143" idx="4"/>
          </p:cNvCxnSpPr>
          <p:nvPr/>
        </p:nvCxnSpPr>
        <p:spPr>
          <a:xfrm flipV="1">
            <a:off x="6689825" y="4745888"/>
            <a:ext cx="1060906" cy="396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7B79FCF-73BA-F64E-8B16-353821F6CF5B}"/>
              </a:ext>
            </a:extLst>
          </p:cNvPr>
          <p:cNvCxnSpPr>
            <a:cxnSpLocks/>
            <a:stCxn id="127" idx="2"/>
            <a:endCxn id="143" idx="0"/>
          </p:cNvCxnSpPr>
          <p:nvPr/>
        </p:nvCxnSpPr>
        <p:spPr>
          <a:xfrm flipH="1">
            <a:off x="7750731" y="2440193"/>
            <a:ext cx="1" cy="178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99B1E46-DA90-9F45-A791-088E6AF6F2AB}"/>
              </a:ext>
            </a:extLst>
          </p:cNvPr>
          <p:cNvSpPr txBox="1"/>
          <p:nvPr/>
        </p:nvSpPr>
        <p:spPr>
          <a:xfrm>
            <a:off x="4296219" y="4910280"/>
            <a:ext cx="431149" cy="2616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/>
              <a:t>NO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9FE8A1D-7E73-AB47-A5FA-9F18E0D63896}"/>
              </a:ext>
            </a:extLst>
          </p:cNvPr>
          <p:cNvSpPr txBox="1"/>
          <p:nvPr/>
        </p:nvSpPr>
        <p:spPr>
          <a:xfrm>
            <a:off x="3927326" y="3823115"/>
            <a:ext cx="449290" cy="2616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4716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82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Edgar</dc:creator>
  <cp:lastModifiedBy>Martinez Edgar</cp:lastModifiedBy>
  <cp:revision>7</cp:revision>
  <dcterms:created xsi:type="dcterms:W3CDTF">2020-08-01T14:12:34Z</dcterms:created>
  <dcterms:modified xsi:type="dcterms:W3CDTF">2020-08-01T15:18:14Z</dcterms:modified>
</cp:coreProperties>
</file>