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854" r:id="rId2"/>
    <p:sldId id="855" r:id="rId3"/>
    <p:sldId id="856" r:id="rId4"/>
    <p:sldId id="857" r:id="rId5"/>
    <p:sldId id="863" r:id="rId6"/>
    <p:sldId id="864" r:id="rId7"/>
    <p:sldId id="865" r:id="rId8"/>
    <p:sldId id="8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3504E-DFFE-4FB6-960E-55BB0AD980B1}" v="8" dt="2023-03-22T18:49:06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Monteiro - FORMADOR PRT" userId="S::sara.monteiro.prt@msft.cesae.pt::21b18b9a-5f76-4055-bb3c-283e3c17c384" providerId="AD" clId="Web-{C942B550-1A40-2F6E-1A6A-A768A2EB7911}"/>
    <pc:docChg chg="modSld">
      <pc:chgData name="Sara Monteiro - FORMADOR PRT" userId="S::sara.monteiro.prt@msft.cesae.pt::21b18b9a-5f76-4055-bb3c-283e3c17c384" providerId="AD" clId="Web-{C942B550-1A40-2F6E-1A6A-A768A2EB7911}" dt="2023-02-27T19:24:10.287" v="53" actId="20577"/>
      <pc:docMkLst>
        <pc:docMk/>
      </pc:docMkLst>
      <pc:sldChg chg="modSp">
        <pc:chgData name="Sara Monteiro - FORMADOR PRT" userId="S::sara.monteiro.prt@msft.cesae.pt::21b18b9a-5f76-4055-bb3c-283e3c17c384" providerId="AD" clId="Web-{C942B550-1A40-2F6E-1A6A-A768A2EB7911}" dt="2023-02-27T19:23:05.785" v="25" actId="20577"/>
        <pc:sldMkLst>
          <pc:docMk/>
          <pc:sldMk cId="1822420436" sldId="856"/>
        </pc:sldMkLst>
        <pc:spChg chg="mod">
          <ac:chgData name="Sara Monteiro - FORMADOR PRT" userId="S::sara.monteiro.prt@msft.cesae.pt::21b18b9a-5f76-4055-bb3c-283e3c17c384" providerId="AD" clId="Web-{C942B550-1A40-2F6E-1A6A-A768A2EB7911}" dt="2023-02-27T19:23:05.785" v="25" actId="20577"/>
          <ac:spMkLst>
            <pc:docMk/>
            <pc:sldMk cId="1822420436" sldId="856"/>
            <ac:spMk id="10" creationId="{803B214E-2EDC-B892-4C5C-EDB118781E9C}"/>
          </ac:spMkLst>
        </pc:spChg>
      </pc:sldChg>
      <pc:sldChg chg="modSp">
        <pc:chgData name="Sara Monteiro - FORMADOR PRT" userId="S::sara.monteiro.prt@msft.cesae.pt::21b18b9a-5f76-4055-bb3c-283e3c17c384" providerId="AD" clId="Web-{C942B550-1A40-2F6E-1A6A-A768A2EB7911}" dt="2023-02-27T19:24:10.287" v="53" actId="20577"/>
        <pc:sldMkLst>
          <pc:docMk/>
          <pc:sldMk cId="4254080957" sldId="859"/>
        </pc:sldMkLst>
        <pc:spChg chg="mod">
          <ac:chgData name="Sara Monteiro - FORMADOR PRT" userId="S::sara.monteiro.prt@msft.cesae.pt::21b18b9a-5f76-4055-bb3c-283e3c17c384" providerId="AD" clId="Web-{C942B550-1A40-2F6E-1A6A-A768A2EB7911}" dt="2023-02-27T19:24:10.287" v="53" actId="20577"/>
          <ac:spMkLst>
            <pc:docMk/>
            <pc:sldMk cId="4254080957" sldId="859"/>
            <ac:spMk id="3" creationId="{3333F72C-4C05-8220-17EB-5806A09D3FB3}"/>
          </ac:spMkLst>
        </pc:spChg>
      </pc:sldChg>
    </pc:docChg>
  </pc:docChgLst>
  <pc:docChgLst>
    <pc:chgData name="Sara Monteiro - FORMADOR PRT" userId="S::sara.monteiro.prt@msft.cesae.pt::21b18b9a-5f76-4055-bb3c-283e3c17c384" providerId="AD" clId="Web-{1C8AAF47-8C5C-4E42-877C-ED1E0F456AEF}"/>
    <pc:docChg chg="delSld modSld sldOrd">
      <pc:chgData name="Sara Monteiro - FORMADOR PRT" userId="S::sara.monteiro.prt@msft.cesae.pt::21b18b9a-5f76-4055-bb3c-283e3c17c384" providerId="AD" clId="Web-{1C8AAF47-8C5C-4E42-877C-ED1E0F456AEF}" dt="2023-02-15T16:51:38.264" v="67"/>
      <pc:docMkLst>
        <pc:docMk/>
      </pc:docMkLst>
      <pc:sldChg chg="del">
        <pc:chgData name="Sara Monteiro - FORMADOR PRT" userId="S::sara.monteiro.prt@msft.cesae.pt::21b18b9a-5f76-4055-bb3c-283e3c17c384" providerId="AD" clId="Web-{1C8AAF47-8C5C-4E42-877C-ED1E0F456AEF}" dt="2023-02-15T16:51:28.795" v="66"/>
        <pc:sldMkLst>
          <pc:docMk/>
          <pc:sldMk cId="1678706634" sldId="44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5"/>
        <pc:sldMkLst>
          <pc:docMk/>
          <pc:sldMk cId="105375148" sldId="45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3"/>
        <pc:sldMkLst>
          <pc:docMk/>
          <pc:sldMk cId="1493299140" sldId="45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1"/>
        <pc:sldMkLst>
          <pc:docMk/>
          <pc:sldMk cId="616297643" sldId="59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4"/>
        <pc:sldMkLst>
          <pc:docMk/>
          <pc:sldMk cId="726907061" sldId="61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2"/>
        <pc:sldMkLst>
          <pc:docMk/>
          <pc:sldMk cId="1260313915" sldId="61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0"/>
        <pc:sldMkLst>
          <pc:docMk/>
          <pc:sldMk cId="780547153" sldId="61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6"/>
        <pc:sldMkLst>
          <pc:docMk/>
          <pc:sldMk cId="1983259983" sldId="62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9"/>
        <pc:sldMkLst>
          <pc:docMk/>
          <pc:sldMk cId="2998133991" sldId="63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8"/>
        <pc:sldMkLst>
          <pc:docMk/>
          <pc:sldMk cId="1149289459" sldId="63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7"/>
        <pc:sldMkLst>
          <pc:docMk/>
          <pc:sldMk cId="978683686" sldId="63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4"/>
        <pc:sldMkLst>
          <pc:docMk/>
          <pc:sldMk cId="53983059" sldId="63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5"/>
        <pc:sldMkLst>
          <pc:docMk/>
          <pc:sldMk cId="3086477185" sldId="63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3"/>
        <pc:sldMkLst>
          <pc:docMk/>
          <pc:sldMk cId="366326498" sldId="63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2"/>
        <pc:sldMkLst>
          <pc:docMk/>
          <pc:sldMk cId="964725257" sldId="63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9"/>
        <pc:sldMkLst>
          <pc:docMk/>
          <pc:sldMk cId="2357640080" sldId="63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1"/>
        <pc:sldMkLst>
          <pc:docMk/>
          <pc:sldMk cId="4277660928" sldId="63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0"/>
        <pc:sldMkLst>
          <pc:docMk/>
          <pc:sldMk cId="3162826272" sldId="63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8"/>
        <pc:sldMkLst>
          <pc:docMk/>
          <pc:sldMk cId="795113287" sldId="64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7"/>
        <pc:sldMkLst>
          <pc:docMk/>
          <pc:sldMk cId="504536331" sldId="64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6"/>
        <pc:sldMkLst>
          <pc:docMk/>
          <pc:sldMk cId="674922639" sldId="64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5"/>
        <pc:sldMkLst>
          <pc:docMk/>
          <pc:sldMk cId="1270189953" sldId="64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4"/>
        <pc:sldMkLst>
          <pc:docMk/>
          <pc:sldMk cId="3567403862" sldId="64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43"/>
        <pc:sldMkLst>
          <pc:docMk/>
          <pc:sldMk cId="2773041437" sldId="64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42"/>
        <pc:sldMkLst>
          <pc:docMk/>
          <pc:sldMk cId="3352672150" sldId="64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41"/>
        <pc:sldMkLst>
          <pc:docMk/>
          <pc:sldMk cId="498962288" sldId="64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40"/>
        <pc:sldMkLst>
          <pc:docMk/>
          <pc:sldMk cId="1494572337" sldId="64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9"/>
        <pc:sldMkLst>
          <pc:docMk/>
          <pc:sldMk cId="3655970186" sldId="64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8"/>
        <pc:sldMkLst>
          <pc:docMk/>
          <pc:sldMk cId="26775778" sldId="65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7"/>
        <pc:sldMkLst>
          <pc:docMk/>
          <pc:sldMk cId="3545101857" sldId="65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6"/>
        <pc:sldMkLst>
          <pc:docMk/>
          <pc:sldMk cId="3601722229" sldId="65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3"/>
        <pc:sldMkLst>
          <pc:docMk/>
          <pc:sldMk cId="3136585622" sldId="65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5"/>
        <pc:sldMkLst>
          <pc:docMk/>
          <pc:sldMk cId="3449663334" sldId="65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4"/>
        <pc:sldMkLst>
          <pc:docMk/>
          <pc:sldMk cId="214070229" sldId="65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2"/>
        <pc:sldMkLst>
          <pc:docMk/>
          <pc:sldMk cId="3008864504" sldId="65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1"/>
        <pc:sldMkLst>
          <pc:docMk/>
          <pc:sldMk cId="1296020988" sldId="65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0"/>
        <pc:sldMkLst>
          <pc:docMk/>
          <pc:sldMk cId="3311281365" sldId="65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9"/>
        <pc:sldMkLst>
          <pc:docMk/>
          <pc:sldMk cId="2133503969" sldId="65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8"/>
        <pc:sldMkLst>
          <pc:docMk/>
          <pc:sldMk cId="4035584290" sldId="66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7"/>
        <pc:sldMkLst>
          <pc:docMk/>
          <pc:sldMk cId="3580097189" sldId="66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6"/>
        <pc:sldMkLst>
          <pc:docMk/>
          <pc:sldMk cId="1045943855" sldId="66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5"/>
        <pc:sldMkLst>
          <pc:docMk/>
          <pc:sldMk cId="4045258591" sldId="66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4"/>
        <pc:sldMkLst>
          <pc:docMk/>
          <pc:sldMk cId="1042119886" sldId="66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3"/>
        <pc:sldMkLst>
          <pc:docMk/>
          <pc:sldMk cId="1345477826" sldId="66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2"/>
        <pc:sldMkLst>
          <pc:docMk/>
          <pc:sldMk cId="2316634822" sldId="66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1"/>
        <pc:sldMkLst>
          <pc:docMk/>
          <pc:sldMk cId="3802009054" sldId="66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0"/>
        <pc:sldMkLst>
          <pc:docMk/>
          <pc:sldMk cId="1745202145" sldId="66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19"/>
        <pc:sldMkLst>
          <pc:docMk/>
          <pc:sldMk cId="1743151648" sldId="66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18"/>
        <pc:sldMkLst>
          <pc:docMk/>
          <pc:sldMk cId="1514742406" sldId="67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17"/>
        <pc:sldMkLst>
          <pc:docMk/>
          <pc:sldMk cId="1952763063" sldId="67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6"/>
        <pc:sldMkLst>
          <pc:docMk/>
          <pc:sldMk cId="75479617" sldId="67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5"/>
        <pc:sldMkLst>
          <pc:docMk/>
          <pc:sldMk cId="1916322061" sldId="67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4"/>
        <pc:sldMkLst>
          <pc:docMk/>
          <pc:sldMk cId="1651234333" sldId="67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3"/>
        <pc:sldMkLst>
          <pc:docMk/>
          <pc:sldMk cId="2360458857" sldId="67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2"/>
        <pc:sldMkLst>
          <pc:docMk/>
          <pc:sldMk cId="1224456860" sldId="67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1"/>
        <pc:sldMkLst>
          <pc:docMk/>
          <pc:sldMk cId="3068267797" sldId="67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0"/>
        <pc:sldMkLst>
          <pc:docMk/>
          <pc:sldMk cId="2987808097" sldId="67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9"/>
        <pc:sldMkLst>
          <pc:docMk/>
          <pc:sldMk cId="520681843" sldId="68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8"/>
        <pc:sldMkLst>
          <pc:docMk/>
          <pc:sldMk cId="1751708703" sldId="68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7"/>
        <pc:sldMkLst>
          <pc:docMk/>
          <pc:sldMk cId="1774489294" sldId="68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17" v="5"/>
        <pc:sldMkLst>
          <pc:docMk/>
          <pc:sldMk cId="3002901978" sldId="68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6"/>
        <pc:sldMkLst>
          <pc:docMk/>
          <pc:sldMk cId="3244373137" sldId="68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17" v="4"/>
        <pc:sldMkLst>
          <pc:docMk/>
          <pc:sldMk cId="3197285553" sldId="68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17" v="3"/>
        <pc:sldMkLst>
          <pc:docMk/>
          <pc:sldMk cId="1797020081" sldId="844"/>
        </pc:sldMkLst>
      </pc:sldChg>
      <pc:sldChg chg="modSp">
        <pc:chgData name="Sara Monteiro - FORMADOR PRT" userId="S::sara.monteiro.prt@msft.cesae.pt::21b18b9a-5f76-4055-bb3c-283e3c17c384" providerId="AD" clId="Web-{1C8AAF47-8C5C-4E42-877C-ED1E0F456AEF}" dt="2023-02-15T16:51:07.123" v="1" actId="20577"/>
        <pc:sldMkLst>
          <pc:docMk/>
          <pc:sldMk cId="1822420436" sldId="856"/>
        </pc:sldMkLst>
        <pc:spChg chg="mod">
          <ac:chgData name="Sara Monteiro - FORMADOR PRT" userId="S::sara.monteiro.prt@msft.cesae.pt::21b18b9a-5f76-4055-bb3c-283e3c17c384" providerId="AD" clId="Web-{1C8AAF47-8C5C-4E42-877C-ED1E0F456AEF}" dt="2023-02-15T16:51:07.123" v="1" actId="20577"/>
          <ac:spMkLst>
            <pc:docMk/>
            <pc:sldMk cId="1822420436" sldId="856"/>
            <ac:spMk id="10" creationId="{803B214E-2EDC-B892-4C5C-EDB118781E9C}"/>
          </ac:spMkLst>
        </pc:spChg>
      </pc:sldChg>
      <pc:sldChg chg="del">
        <pc:chgData name="Sara Monteiro - FORMADOR PRT" userId="S::sara.monteiro.prt@msft.cesae.pt::21b18b9a-5f76-4055-bb3c-283e3c17c384" providerId="AD" clId="Web-{1C8AAF47-8C5C-4E42-877C-ED1E0F456AEF}" dt="2023-02-15T16:51:28.717" v="2"/>
        <pc:sldMkLst>
          <pc:docMk/>
          <pc:sldMk cId="3825285437" sldId="860"/>
        </pc:sldMkLst>
      </pc:sldChg>
      <pc:sldChg chg="ord">
        <pc:chgData name="Sara Monteiro - FORMADOR PRT" userId="S::sara.monteiro.prt@msft.cesae.pt::21b18b9a-5f76-4055-bb3c-283e3c17c384" providerId="AD" clId="Web-{1C8AAF47-8C5C-4E42-877C-ED1E0F456AEF}" dt="2023-02-15T16:51:38.264" v="67"/>
        <pc:sldMkLst>
          <pc:docMk/>
          <pc:sldMk cId="2591259495" sldId="861"/>
        </pc:sldMkLst>
      </pc:sldChg>
    </pc:docChg>
  </pc:docChgLst>
  <pc:docChgLst>
    <pc:chgData name="Sara Monteiro - FORMADOR PRT" userId="S::sara.monteiro.prt@msft.cesae.pt::21b18b9a-5f76-4055-bb3c-283e3c17c384" providerId="AD" clId="Web-{F74EDE29-815A-D221-4DFA-6F6E4D92D8AB}"/>
    <pc:docChg chg="modSld">
      <pc:chgData name="Sara Monteiro - FORMADOR PRT" userId="S::sara.monteiro.prt@msft.cesae.pt::21b18b9a-5f76-4055-bb3c-283e3c17c384" providerId="AD" clId="Web-{F74EDE29-815A-D221-4DFA-6F6E4D92D8AB}" dt="2023-02-27T10:52:40.214" v="60" actId="20577"/>
      <pc:docMkLst>
        <pc:docMk/>
      </pc:docMkLst>
      <pc:sldChg chg="modSp">
        <pc:chgData name="Sara Monteiro - FORMADOR PRT" userId="S::sara.monteiro.prt@msft.cesae.pt::21b18b9a-5f76-4055-bb3c-283e3c17c384" providerId="AD" clId="Web-{F74EDE29-815A-D221-4DFA-6F6E4D92D8AB}" dt="2023-02-27T10:50:37.425" v="22" actId="20577"/>
        <pc:sldMkLst>
          <pc:docMk/>
          <pc:sldMk cId="2432284740" sldId="858"/>
        </pc:sldMkLst>
        <pc:spChg chg="mod">
          <ac:chgData name="Sara Monteiro - FORMADOR PRT" userId="S::sara.monteiro.prt@msft.cesae.pt::21b18b9a-5f76-4055-bb3c-283e3c17c384" providerId="AD" clId="Web-{F74EDE29-815A-D221-4DFA-6F6E4D92D8AB}" dt="2023-02-27T10:50:37.425" v="22" actId="20577"/>
          <ac:spMkLst>
            <pc:docMk/>
            <pc:sldMk cId="2432284740" sldId="858"/>
            <ac:spMk id="3" creationId="{3333F72C-4C05-8220-17EB-5806A09D3FB3}"/>
          </ac:spMkLst>
        </pc:spChg>
      </pc:sldChg>
      <pc:sldChg chg="modSp">
        <pc:chgData name="Sara Monteiro - FORMADOR PRT" userId="S::sara.monteiro.prt@msft.cesae.pt::21b18b9a-5f76-4055-bb3c-283e3c17c384" providerId="AD" clId="Web-{F74EDE29-815A-D221-4DFA-6F6E4D92D8AB}" dt="2023-02-27T10:52:40.214" v="60" actId="20577"/>
        <pc:sldMkLst>
          <pc:docMk/>
          <pc:sldMk cId="4254080957" sldId="859"/>
        </pc:sldMkLst>
        <pc:spChg chg="mod">
          <ac:chgData name="Sara Monteiro - FORMADOR PRT" userId="S::sara.monteiro.prt@msft.cesae.pt::21b18b9a-5f76-4055-bb3c-283e3c17c384" providerId="AD" clId="Web-{F74EDE29-815A-D221-4DFA-6F6E4D92D8AB}" dt="2023-02-27T10:52:36.682" v="58" actId="20577"/>
          <ac:spMkLst>
            <pc:docMk/>
            <pc:sldMk cId="4254080957" sldId="859"/>
            <ac:spMk id="2" creationId="{9A4A9909-E6EC-0E6D-228A-7C9BD75F4F7F}"/>
          </ac:spMkLst>
        </pc:spChg>
        <pc:spChg chg="mod">
          <ac:chgData name="Sara Monteiro - FORMADOR PRT" userId="S::sara.monteiro.prt@msft.cesae.pt::21b18b9a-5f76-4055-bb3c-283e3c17c384" providerId="AD" clId="Web-{F74EDE29-815A-D221-4DFA-6F6E4D92D8AB}" dt="2023-02-27T10:52:40.214" v="60" actId="20577"/>
          <ac:spMkLst>
            <pc:docMk/>
            <pc:sldMk cId="4254080957" sldId="859"/>
            <ac:spMk id="3" creationId="{3333F72C-4C05-8220-17EB-5806A09D3FB3}"/>
          </ac:spMkLst>
        </pc:spChg>
      </pc:sldChg>
    </pc:docChg>
  </pc:docChgLst>
  <pc:docChgLst>
    <pc:chgData name="Sara Monteiro - FORMADOR PRT" userId="S::sara.monteiro.prt@msft.cesae.pt::21b18b9a-5f76-4055-bb3c-283e3c17c384" providerId="AD" clId="Web-{7AD6AC3E-48AB-D33A-54E9-283A8776F095}"/>
    <pc:docChg chg="addSld delSld modSld sldOrd">
      <pc:chgData name="Sara Monteiro - FORMADOR PRT" userId="S::sara.monteiro.prt@msft.cesae.pt::21b18b9a-5f76-4055-bb3c-283e3c17c384" providerId="AD" clId="Web-{7AD6AC3E-48AB-D33A-54E9-283A8776F095}" dt="2023-02-08T21:53:16.180" v="980" actId="20577"/>
      <pc:docMkLst>
        <pc:docMk/>
      </pc:docMkLst>
      <pc:sldChg chg="del">
        <pc:chgData name="Sara Monteiro - FORMADOR PRT" userId="S::sara.monteiro.prt@msft.cesae.pt::21b18b9a-5f76-4055-bb3c-283e3c17c384" providerId="AD" clId="Web-{7AD6AC3E-48AB-D33A-54E9-283A8776F095}" dt="2023-02-08T21:20:45.874" v="66"/>
        <pc:sldMkLst>
          <pc:docMk/>
          <pc:sldMk cId="759961496" sldId="447"/>
        </pc:sldMkLst>
      </pc:sldChg>
      <pc:sldChg chg="addSp modSp">
        <pc:chgData name="Sara Monteiro - FORMADOR PRT" userId="S::sara.monteiro.prt@msft.cesae.pt::21b18b9a-5f76-4055-bb3c-283e3c17c384" providerId="AD" clId="Web-{7AD6AC3E-48AB-D33A-54E9-283A8776F095}" dt="2023-02-08T21:49:12.218" v="650" actId="20577"/>
        <pc:sldMkLst>
          <pc:docMk/>
          <pc:sldMk cId="1678706634" sldId="448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2:25.455" v="555" actId="20577"/>
          <ac:spMkLst>
            <pc:docMk/>
            <pc:sldMk cId="1678706634" sldId="448"/>
            <ac:spMk id="2" creationId="{0FB70AD4-A24C-4EA8-A1C3-9E681115F807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49:12.218" v="650" actId="20577"/>
          <ac:spMkLst>
            <pc:docMk/>
            <pc:sldMk cId="1678706634" sldId="448"/>
            <ac:spMk id="3" creationId="{F89A5789-3A87-454A-8461-0CF3912C9D04}"/>
          </ac:spMkLst>
        </pc:spChg>
        <pc:picChg chg="add mod">
          <ac:chgData name="Sara Monteiro - FORMADOR PRT" userId="S::sara.monteiro.prt@msft.cesae.pt::21b18b9a-5f76-4055-bb3c-283e3c17c384" providerId="AD" clId="Web-{7AD6AC3E-48AB-D33A-54E9-283A8776F095}" dt="2023-02-08T21:42:43.221" v="560" actId="1076"/>
          <ac:picMkLst>
            <pc:docMk/>
            <pc:sldMk cId="1678706634" sldId="448"/>
            <ac:picMk id="4" creationId="{4185B37B-9D3D-9115-1CBD-8A5E41F53C4E}"/>
          </ac:picMkLst>
        </pc:picChg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5"/>
        <pc:sldMkLst>
          <pc:docMk/>
          <pc:sldMk cId="803094238" sldId="54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4"/>
        <pc:sldMkLst>
          <pc:docMk/>
          <pc:sldMk cId="1953498048" sldId="54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3"/>
        <pc:sldMkLst>
          <pc:docMk/>
          <pc:sldMk cId="372121025" sldId="544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2"/>
        <pc:sldMkLst>
          <pc:docMk/>
          <pc:sldMk cId="240027735" sldId="54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1"/>
        <pc:sldMkLst>
          <pc:docMk/>
          <pc:sldMk cId="3022706011" sldId="54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60"/>
        <pc:sldMkLst>
          <pc:docMk/>
          <pc:sldMk cId="1565314035" sldId="54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59"/>
        <pc:sldMkLst>
          <pc:docMk/>
          <pc:sldMk cId="542140981" sldId="54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58"/>
        <pc:sldMkLst>
          <pc:docMk/>
          <pc:sldMk cId="2606698062" sldId="54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57"/>
        <pc:sldMkLst>
          <pc:docMk/>
          <pc:sldMk cId="1947568500" sldId="55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56"/>
        <pc:sldMkLst>
          <pc:docMk/>
          <pc:sldMk cId="218085014" sldId="55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8"/>
        <pc:sldMkLst>
          <pc:docMk/>
          <pc:sldMk cId="3942625467" sldId="55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43" v="53"/>
        <pc:sldMkLst>
          <pc:docMk/>
          <pc:sldMk cId="1500083838" sldId="55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49"/>
        <pc:sldMkLst>
          <pc:docMk/>
          <pc:sldMk cId="1619312512" sldId="55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51"/>
        <pc:sldMkLst>
          <pc:docMk/>
          <pc:sldMk cId="3216901156" sldId="55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5"/>
        <pc:sldMkLst>
          <pc:docMk/>
          <pc:sldMk cId="50186462" sldId="55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6"/>
        <pc:sldMkLst>
          <pc:docMk/>
          <pc:sldMk cId="2037887102" sldId="56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80" v="32"/>
        <pc:sldMkLst>
          <pc:docMk/>
          <pc:sldMk cId="2116158526" sldId="56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43" v="54"/>
        <pc:sldMkLst>
          <pc:docMk/>
          <pc:sldMk cId="624433570" sldId="564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52"/>
        <pc:sldMkLst>
          <pc:docMk/>
          <pc:sldMk cId="606085651" sldId="56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50"/>
        <pc:sldMkLst>
          <pc:docMk/>
          <pc:sldMk cId="1955637806" sldId="56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48"/>
        <pc:sldMkLst>
          <pc:docMk/>
          <pc:sldMk cId="1734272646" sldId="56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47"/>
        <pc:sldMkLst>
          <pc:docMk/>
          <pc:sldMk cId="2294239955" sldId="56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80" v="34"/>
        <pc:sldMkLst>
          <pc:docMk/>
          <pc:sldMk cId="2376988593" sldId="56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80" v="33"/>
        <pc:sldMkLst>
          <pc:docMk/>
          <pc:sldMk cId="460630517" sldId="57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43" v="55"/>
        <pc:sldMkLst>
          <pc:docMk/>
          <pc:sldMk cId="1123541632" sldId="57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5"/>
        <pc:sldMkLst>
          <pc:docMk/>
          <pc:sldMk cId="39796431" sldId="57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2"/>
        <pc:sldMkLst>
          <pc:docMk/>
          <pc:sldMk cId="2094526843" sldId="57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1"/>
        <pc:sldMkLst>
          <pc:docMk/>
          <pc:sldMk cId="2164364682" sldId="57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4"/>
        <pc:sldMkLst>
          <pc:docMk/>
          <pc:sldMk cId="3529576296" sldId="57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40"/>
        <pc:sldMkLst>
          <pc:docMk/>
          <pc:sldMk cId="3090928477" sldId="57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9"/>
        <pc:sldMkLst>
          <pc:docMk/>
          <pc:sldMk cId="1404959987" sldId="57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3"/>
        <pc:sldMkLst>
          <pc:docMk/>
          <pc:sldMk cId="165734501" sldId="58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80" v="31"/>
        <pc:sldMkLst>
          <pc:docMk/>
          <pc:sldMk cId="3081308634" sldId="58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78" v="98"/>
        <pc:sldMkLst>
          <pc:docMk/>
          <pc:sldMk cId="3628802599" sldId="58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78" v="97"/>
        <pc:sldMkLst>
          <pc:docMk/>
          <pc:sldMk cId="1185083693" sldId="58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5"/>
        <pc:sldMkLst>
          <pc:docMk/>
          <pc:sldMk cId="717466735" sldId="58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4"/>
        <pc:sldMkLst>
          <pc:docMk/>
          <pc:sldMk cId="289871179" sldId="58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6"/>
        <pc:sldMkLst>
          <pc:docMk/>
          <pc:sldMk cId="636523431" sldId="58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3"/>
        <pc:sldMkLst>
          <pc:docMk/>
          <pc:sldMk cId="3543157905" sldId="58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2"/>
        <pc:sldMkLst>
          <pc:docMk/>
          <pc:sldMk cId="4130650806" sldId="59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1"/>
        <pc:sldMkLst>
          <pc:docMk/>
          <pc:sldMk cId="2177869590" sldId="59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0"/>
        <pc:sldMkLst>
          <pc:docMk/>
          <pc:sldMk cId="3356796050" sldId="59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9"/>
        <pc:sldMkLst>
          <pc:docMk/>
          <pc:sldMk cId="322552570" sldId="59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7"/>
        <pc:sldMkLst>
          <pc:docMk/>
          <pc:sldMk cId="1830120996" sldId="59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6"/>
        <pc:sldMkLst>
          <pc:docMk/>
          <pc:sldMk cId="1326404289" sldId="59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5"/>
        <pc:sldMkLst>
          <pc:docMk/>
          <pc:sldMk cId="3466297406" sldId="59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4"/>
        <pc:sldMkLst>
          <pc:docMk/>
          <pc:sldMk cId="2486053098" sldId="59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2"/>
        <pc:sldMkLst>
          <pc:docMk/>
          <pc:sldMk cId="1054218277" sldId="59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3"/>
        <pc:sldMkLst>
          <pc:docMk/>
          <pc:sldMk cId="931916797" sldId="60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81"/>
        <pc:sldMkLst>
          <pc:docMk/>
          <pc:sldMk cId="2994136782" sldId="60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80"/>
        <pc:sldMkLst>
          <pc:docMk/>
          <pc:sldMk cId="49480334" sldId="60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9"/>
        <pc:sldMkLst>
          <pc:docMk/>
          <pc:sldMk cId="1786375276" sldId="60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8"/>
        <pc:sldMkLst>
          <pc:docMk/>
          <pc:sldMk cId="430758951" sldId="604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7"/>
        <pc:sldMkLst>
          <pc:docMk/>
          <pc:sldMk cId="2393435810" sldId="60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6"/>
        <pc:sldMkLst>
          <pc:docMk/>
          <pc:sldMk cId="2495475846" sldId="60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5"/>
        <pc:sldMkLst>
          <pc:docMk/>
          <pc:sldMk cId="2756120605" sldId="60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4"/>
        <pc:sldMkLst>
          <pc:docMk/>
          <pc:sldMk cId="3221528654" sldId="60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3"/>
        <pc:sldMkLst>
          <pc:docMk/>
          <pc:sldMk cId="3898572942" sldId="61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2"/>
        <pc:sldMkLst>
          <pc:docMk/>
          <pc:sldMk cId="3122193977" sldId="61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1"/>
        <pc:sldMkLst>
          <pc:docMk/>
          <pc:sldMk cId="836525919" sldId="61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0"/>
        <pc:sldMkLst>
          <pc:docMk/>
          <pc:sldMk cId="1395144136" sldId="61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69"/>
        <pc:sldMkLst>
          <pc:docMk/>
          <pc:sldMk cId="3082162772" sldId="614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68"/>
        <pc:sldMkLst>
          <pc:docMk/>
          <pc:sldMk cId="85948686" sldId="61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00" v="67"/>
        <pc:sldMkLst>
          <pc:docMk/>
          <pc:sldMk cId="2613696933" sldId="74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8"/>
        <pc:sldMkLst>
          <pc:docMk/>
          <pc:sldMk cId="3407894841" sldId="74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7"/>
        <pc:sldMkLst>
          <pc:docMk/>
          <pc:sldMk cId="715478017" sldId="75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6"/>
        <pc:sldMkLst>
          <pc:docMk/>
          <pc:sldMk cId="3059803106" sldId="751"/>
        </pc:sldMkLst>
      </pc:sldChg>
      <pc:sldChg chg="modSp">
        <pc:chgData name="Sara Monteiro - FORMADOR PRT" userId="S::sara.monteiro.prt@msft.cesae.pt::21b18b9a-5f76-4055-bb3c-283e3c17c384" providerId="AD" clId="Web-{7AD6AC3E-48AB-D33A-54E9-283A8776F095}" dt="2023-02-08T21:19:46.653" v="30" actId="14100"/>
        <pc:sldMkLst>
          <pc:docMk/>
          <pc:sldMk cId="3053478608" sldId="854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18:38.745" v="4" actId="20577"/>
          <ac:spMkLst>
            <pc:docMk/>
            <pc:sldMk cId="3053478608" sldId="854"/>
            <ac:spMk id="3" creationId="{1F758AE5-0025-4636-B454-6DB6D3A75A7D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19:46.653" v="30" actId="14100"/>
          <ac:spMkLst>
            <pc:docMk/>
            <pc:sldMk cId="3053478608" sldId="854"/>
            <ac:spMk id="4" creationId="{089F197F-BF77-4C5D-8A41-578CF3E62CCF}"/>
          </ac:spMkLst>
        </pc:spChg>
      </pc:sldChg>
      <pc:sldChg chg="addSp delSp modSp add mod ord replId modClrScheme chgLayout">
        <pc:chgData name="Sara Monteiro - FORMADOR PRT" userId="S::sara.monteiro.prt@msft.cesae.pt::21b18b9a-5f76-4055-bb3c-283e3c17c384" providerId="AD" clId="Web-{7AD6AC3E-48AB-D33A-54E9-283A8776F095}" dt="2023-02-08T21:44:53.928" v="627" actId="20577"/>
        <pc:sldMkLst>
          <pc:docMk/>
          <pc:sldMk cId="1489288660" sldId="855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2" creationId="{0FB70AD4-A24C-4EA8-A1C3-9E681115F807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3" creationId="{F89A5789-3A87-454A-8461-0CF3912C9D04}"/>
          </ac:spMkLst>
        </pc:spChg>
        <pc:spChg chg="mod or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5" creationId="{4748EC71-FD54-4F88-99F2-089EC3E7324C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6" creationId="{C5BD6FB3-60F1-4C40-BAE3-CFAF2C634718}"/>
          </ac:spMkLst>
        </pc:spChg>
        <pc:spChg chg="add mod">
          <ac:chgData name="Sara Monteiro - FORMADOR PRT" userId="S::sara.monteiro.prt@msft.cesae.pt::21b18b9a-5f76-4055-bb3c-283e3c17c384" providerId="AD" clId="Web-{7AD6AC3E-48AB-D33A-54E9-283A8776F095}" dt="2023-02-08T21:44:53.928" v="627" actId="20577"/>
          <ac:spMkLst>
            <pc:docMk/>
            <pc:sldMk cId="1489288660" sldId="855"/>
            <ac:spMk id="7" creationId="{5562FD31-7AA9-DD55-E918-83E41CA67586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11" creationId="{0EB94FC9-5444-DCA7-A623-EA288E37B658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13" creationId="{864AC6F6-F02B-3868-E775-58BF9786CD13}"/>
          </ac:spMkLst>
        </pc:spChg>
        <pc:picChg chg="add mod ord">
          <ac:chgData name="Sara Monteiro - FORMADOR PRT" userId="S::sara.monteiro.prt@msft.cesae.pt::21b18b9a-5f76-4055-bb3c-283e3c17c384" providerId="AD" clId="Web-{7AD6AC3E-48AB-D33A-54E9-283A8776F095}" dt="2023-02-08T21:34:33.392" v="334" actId="1076"/>
          <ac:picMkLst>
            <pc:docMk/>
            <pc:sldMk cId="1489288660" sldId="855"/>
            <ac:picMk id="4" creationId="{AD302359-DC37-4D13-990D-834B5089FC83}"/>
          </ac:picMkLst>
        </pc:picChg>
      </pc:sldChg>
      <pc:sldChg chg="addSp delSp modSp add mod replId modClrScheme chgLayout">
        <pc:chgData name="Sara Monteiro - FORMADOR PRT" userId="S::sara.monteiro.prt@msft.cesae.pt::21b18b9a-5f76-4055-bb3c-283e3c17c384" providerId="AD" clId="Web-{7AD6AC3E-48AB-D33A-54E9-283A8776F095}" dt="2023-02-08T21:34:18.516" v="332" actId="20577"/>
        <pc:sldMkLst>
          <pc:docMk/>
          <pc:sldMk cId="1822420436" sldId="856"/>
        </pc:sldMkLst>
        <pc:spChg chg="mod ord">
          <ac:chgData name="Sara Monteiro - FORMADOR PRT" userId="S::sara.monteiro.prt@msft.cesae.pt::21b18b9a-5f76-4055-bb3c-283e3c17c384" providerId="AD" clId="Web-{7AD6AC3E-48AB-D33A-54E9-283A8776F095}" dt="2023-02-08T21:30:40.540" v="209"/>
          <ac:spMkLst>
            <pc:docMk/>
            <pc:sldMk cId="1822420436" sldId="856"/>
            <ac:spMk id="2" creationId="{0FB70AD4-A24C-4EA8-A1C3-9E681115F807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30:40.540" v="209"/>
          <ac:spMkLst>
            <pc:docMk/>
            <pc:sldMk cId="1822420436" sldId="856"/>
            <ac:spMk id="3" creationId="{F89A5789-3A87-454A-8461-0CF3912C9D04}"/>
          </ac:spMkLst>
        </pc:spChg>
        <pc:spChg chg="mod ord">
          <ac:chgData name="Sara Monteiro - FORMADOR PRT" userId="S::sara.monteiro.prt@msft.cesae.pt::21b18b9a-5f76-4055-bb3c-283e3c17c384" providerId="AD" clId="Web-{7AD6AC3E-48AB-D33A-54E9-283A8776F095}" dt="2023-02-08T21:30:40.540" v="209"/>
          <ac:spMkLst>
            <pc:docMk/>
            <pc:sldMk cId="1822420436" sldId="856"/>
            <ac:spMk id="5" creationId="{4748EC71-FD54-4F88-99F2-089EC3E7324C}"/>
          </ac:spMkLst>
        </pc:spChg>
        <pc:spChg chg="mod ord">
          <ac:chgData name="Sara Monteiro - FORMADOR PRT" userId="S::sara.monteiro.prt@msft.cesae.pt::21b18b9a-5f76-4055-bb3c-283e3c17c384" providerId="AD" clId="Web-{7AD6AC3E-48AB-D33A-54E9-283A8776F095}" dt="2023-02-08T21:30:40.540" v="209"/>
          <ac:spMkLst>
            <pc:docMk/>
            <pc:sldMk cId="1822420436" sldId="856"/>
            <ac:spMk id="6" creationId="{C5BD6FB3-60F1-4C40-BAE3-CFAF2C634718}"/>
          </ac:spMkLst>
        </pc:spChg>
        <pc:spChg chg="add mod">
          <ac:chgData name="Sara Monteiro - FORMADOR PRT" userId="S::sara.monteiro.prt@msft.cesae.pt::21b18b9a-5f76-4055-bb3c-283e3c17c384" providerId="AD" clId="Web-{7AD6AC3E-48AB-D33A-54E9-283A8776F095}" dt="2023-02-08T21:34:18.516" v="332" actId="20577"/>
          <ac:spMkLst>
            <pc:docMk/>
            <pc:sldMk cId="1822420436" sldId="856"/>
            <ac:spMk id="10" creationId="{803B214E-2EDC-B892-4C5C-EDB118781E9C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27:09.674" v="165"/>
          <ac:spMkLst>
            <pc:docMk/>
            <pc:sldMk cId="1822420436" sldId="856"/>
            <ac:spMk id="11" creationId="{4865F6ED-081C-DFB2-C514-E99124AEF253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27:09.674" v="165"/>
          <ac:spMkLst>
            <pc:docMk/>
            <pc:sldMk cId="1822420436" sldId="856"/>
            <ac:spMk id="13" creationId="{4AE31C21-B6CE-31A3-4822-22A0505F1413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30:56.088" v="210"/>
          <ac:spMkLst>
            <pc:docMk/>
            <pc:sldMk cId="1822420436" sldId="856"/>
            <ac:spMk id="15" creationId="{966078DE-7DD5-8FD8-7911-7E120A740164}"/>
          </ac:spMkLst>
        </pc:spChg>
        <pc:picChg chg="del mod ord">
          <ac:chgData name="Sara Monteiro - FORMADOR PRT" userId="S::sara.monteiro.prt@msft.cesae.pt::21b18b9a-5f76-4055-bb3c-283e3c17c384" providerId="AD" clId="Web-{7AD6AC3E-48AB-D33A-54E9-283A8776F095}" dt="2023-02-08T21:27:33.034" v="194"/>
          <ac:picMkLst>
            <pc:docMk/>
            <pc:sldMk cId="1822420436" sldId="856"/>
            <ac:picMk id="4" creationId="{AD302359-DC37-4D13-990D-834B5089FC83}"/>
          </ac:picMkLst>
        </pc:picChg>
        <pc:picChg chg="add del mod">
          <ac:chgData name="Sara Monteiro - FORMADOR PRT" userId="S::sara.monteiro.prt@msft.cesae.pt::21b18b9a-5f76-4055-bb3c-283e3c17c384" providerId="AD" clId="Web-{7AD6AC3E-48AB-D33A-54E9-283A8776F095}" dt="2023-02-08T21:29:46.507" v="201"/>
          <ac:picMkLst>
            <pc:docMk/>
            <pc:sldMk cId="1822420436" sldId="856"/>
            <ac:picMk id="7" creationId="{6CC1863C-8A5B-9BC8-8D5D-C4A7CDB43308}"/>
          </ac:picMkLst>
        </pc:picChg>
        <pc:picChg chg="add mod">
          <ac:chgData name="Sara Monteiro - FORMADOR PRT" userId="S::sara.monteiro.prt@msft.cesae.pt::21b18b9a-5f76-4055-bb3c-283e3c17c384" providerId="AD" clId="Web-{7AD6AC3E-48AB-D33A-54E9-283A8776F095}" dt="2023-02-08T21:31:05.479" v="213" actId="14100"/>
          <ac:picMkLst>
            <pc:docMk/>
            <pc:sldMk cId="1822420436" sldId="856"/>
            <ac:picMk id="8" creationId="{0F8993FA-CB6D-8E8E-54C7-A88FE220C5C5}"/>
          </ac:picMkLst>
        </pc:picChg>
      </pc:sldChg>
      <pc:sldChg chg="modSp new ord">
        <pc:chgData name="Sara Monteiro - FORMADOR PRT" userId="S::sara.monteiro.prt@msft.cesae.pt::21b18b9a-5f76-4055-bb3c-283e3c17c384" providerId="AD" clId="Web-{7AD6AC3E-48AB-D33A-54E9-283A8776F095}" dt="2023-02-08T21:51:12.426" v="833" actId="20577"/>
        <pc:sldMkLst>
          <pc:docMk/>
          <pc:sldMk cId="132950132" sldId="857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39:24.277" v="518" actId="20577"/>
          <ac:spMkLst>
            <pc:docMk/>
            <pc:sldMk cId="132950132" sldId="857"/>
            <ac:spMk id="2" creationId="{9A4A9909-E6EC-0E6D-228A-7C9BD75F4F7F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51:12.426" v="833" actId="20577"/>
          <ac:spMkLst>
            <pc:docMk/>
            <pc:sldMk cId="132950132" sldId="857"/>
            <ac:spMk id="3" creationId="{3333F72C-4C05-8220-17EB-5806A09D3FB3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40:21.935" v="522" actId="20577"/>
          <ac:spMkLst>
            <pc:docMk/>
            <pc:sldMk cId="132950132" sldId="857"/>
            <ac:spMk id="4" creationId="{5443E666-E104-D2D8-782B-1D6E6D98EB84}"/>
          </ac:spMkLst>
        </pc:spChg>
      </pc:sldChg>
      <pc:sldChg chg="new del">
        <pc:chgData name="Sara Monteiro - FORMADOR PRT" userId="S::sara.monteiro.prt@msft.cesae.pt::21b18b9a-5f76-4055-bb3c-283e3c17c384" providerId="AD" clId="Web-{7AD6AC3E-48AB-D33A-54E9-283A8776F095}" dt="2023-02-08T21:35:03.049" v="336"/>
        <pc:sldMkLst>
          <pc:docMk/>
          <pc:sldMk cId="1729087724" sldId="857"/>
        </pc:sldMkLst>
      </pc:sldChg>
      <pc:sldChg chg="modSp add replId">
        <pc:chgData name="Sara Monteiro - FORMADOR PRT" userId="S::sara.monteiro.prt@msft.cesae.pt::21b18b9a-5f76-4055-bb3c-283e3c17c384" providerId="AD" clId="Web-{7AD6AC3E-48AB-D33A-54E9-283A8776F095}" dt="2023-02-08T21:52:17.553" v="889" actId="20577"/>
        <pc:sldMkLst>
          <pc:docMk/>
          <pc:sldMk cId="2432284740" sldId="858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3:56.395" v="603" actId="20577"/>
          <ac:spMkLst>
            <pc:docMk/>
            <pc:sldMk cId="2432284740" sldId="858"/>
            <ac:spMk id="2" creationId="{9A4A9909-E6EC-0E6D-228A-7C9BD75F4F7F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52:17.553" v="889" actId="20577"/>
          <ac:spMkLst>
            <pc:docMk/>
            <pc:sldMk cId="2432284740" sldId="858"/>
            <ac:spMk id="3" creationId="{3333F72C-4C05-8220-17EB-5806A09D3FB3}"/>
          </ac:spMkLst>
        </pc:spChg>
      </pc:sldChg>
      <pc:sldChg chg="modSp add replId">
        <pc:chgData name="Sara Monteiro - FORMADOR PRT" userId="S::sara.monteiro.prt@msft.cesae.pt::21b18b9a-5f76-4055-bb3c-283e3c17c384" providerId="AD" clId="Web-{7AD6AC3E-48AB-D33A-54E9-283A8776F095}" dt="2023-02-08T21:53:16.180" v="980" actId="20577"/>
        <pc:sldMkLst>
          <pc:docMk/>
          <pc:sldMk cId="4254080957" sldId="859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4:11.349" v="620" actId="20577"/>
          <ac:spMkLst>
            <pc:docMk/>
            <pc:sldMk cId="4254080957" sldId="859"/>
            <ac:spMk id="2" creationId="{9A4A9909-E6EC-0E6D-228A-7C9BD75F4F7F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53:16.180" v="980" actId="20577"/>
          <ac:spMkLst>
            <pc:docMk/>
            <pc:sldMk cId="4254080957" sldId="859"/>
            <ac:spMk id="3" creationId="{3333F72C-4C05-8220-17EB-5806A09D3FB3}"/>
          </ac:spMkLst>
        </pc:spChg>
      </pc:sldChg>
      <pc:sldChg chg="addSp delSp modSp add replId">
        <pc:chgData name="Sara Monteiro - FORMADOR PRT" userId="S::sara.monteiro.prt@msft.cesae.pt::21b18b9a-5f76-4055-bb3c-283e3c17c384" providerId="AD" clId="Web-{7AD6AC3E-48AB-D33A-54E9-283A8776F095}" dt="2023-02-08T21:46:51.151" v="641" actId="20577"/>
        <pc:sldMkLst>
          <pc:docMk/>
          <pc:sldMk cId="3825285437" sldId="860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6:41.323" v="637" actId="20577"/>
          <ac:spMkLst>
            <pc:docMk/>
            <pc:sldMk cId="3825285437" sldId="860"/>
            <ac:spMk id="2" creationId="{26B2B2F6-6297-4C8A-8BBB-1FAAEBE10BC3}"/>
          </ac:spMkLst>
        </pc:spChg>
        <pc:spChg chg="add mod">
          <ac:chgData name="Sara Monteiro - FORMADOR PRT" userId="S::sara.monteiro.prt@msft.cesae.pt::21b18b9a-5f76-4055-bb3c-283e3c17c384" providerId="AD" clId="Web-{7AD6AC3E-48AB-D33A-54E9-283A8776F095}" dt="2023-02-08T21:46:44.151" v="638"/>
          <ac:spMkLst>
            <pc:docMk/>
            <pc:sldMk cId="3825285437" sldId="860"/>
            <ac:spMk id="4" creationId="{A9343473-941A-A461-22F3-7BCBEC4CEA90}"/>
          </ac:spMkLst>
        </pc:spChg>
        <pc:spChg chg="add mod">
          <ac:chgData name="Sara Monteiro - FORMADOR PRT" userId="S::sara.monteiro.prt@msft.cesae.pt::21b18b9a-5f76-4055-bb3c-283e3c17c384" providerId="AD" clId="Web-{7AD6AC3E-48AB-D33A-54E9-283A8776F095}" dt="2023-02-08T21:46:51.151" v="641" actId="20577"/>
          <ac:spMkLst>
            <pc:docMk/>
            <pc:sldMk cId="3825285437" sldId="860"/>
            <ac:spMk id="7" creationId="{B738D647-B0F5-4EE4-249B-1E6CCA69707D}"/>
          </ac:spMkLst>
        </pc:spChg>
        <pc:spChg chg="del">
          <ac:chgData name="Sara Monteiro - FORMADOR PRT" userId="S::sara.monteiro.prt@msft.cesae.pt::21b18b9a-5f76-4055-bb3c-283e3c17c384" providerId="AD" clId="Web-{7AD6AC3E-48AB-D33A-54E9-283A8776F095}" dt="2023-02-08T21:46:48.229" v="640"/>
          <ac:spMkLst>
            <pc:docMk/>
            <pc:sldMk cId="3825285437" sldId="860"/>
            <ac:spMk id="8" creationId="{840BC7BF-F483-48E5-B3EA-5B56B02A409B}"/>
          </ac:spMkLst>
        </pc:spChg>
        <pc:picChg chg="del">
          <ac:chgData name="Sara Monteiro - FORMADOR PRT" userId="S::sara.monteiro.prt@msft.cesae.pt::21b18b9a-5f76-4055-bb3c-283e3c17c384" providerId="AD" clId="Web-{7AD6AC3E-48AB-D33A-54E9-283A8776F095}" dt="2023-02-08T21:46:44.151" v="638"/>
          <ac:picMkLst>
            <pc:docMk/>
            <pc:sldMk cId="3825285437" sldId="860"/>
            <ac:picMk id="12" creationId="{57EF8885-60E0-462B-B6EB-3E6EFE96D758}"/>
          </ac:picMkLst>
        </pc:picChg>
        <pc:picChg chg="del">
          <ac:chgData name="Sara Monteiro - FORMADOR PRT" userId="S::sara.monteiro.prt@msft.cesae.pt::21b18b9a-5f76-4055-bb3c-283e3c17c384" providerId="AD" clId="Web-{7AD6AC3E-48AB-D33A-54E9-283A8776F095}" dt="2023-02-08T21:46:44.948" v="639"/>
          <ac:picMkLst>
            <pc:docMk/>
            <pc:sldMk cId="3825285437" sldId="860"/>
            <ac:picMk id="14" creationId="{41F4F578-4751-4E20-A16D-FE2F0090742E}"/>
          </ac:picMkLst>
        </pc:picChg>
      </pc:sldChg>
      <pc:sldChg chg="addSp delSp modSp add replId">
        <pc:chgData name="Sara Monteiro - FORMADOR PRT" userId="S::sara.monteiro.prt@msft.cesae.pt::21b18b9a-5f76-4055-bb3c-283e3c17c384" providerId="AD" clId="Web-{7AD6AC3E-48AB-D33A-54E9-283A8776F095}" dt="2023-02-08T21:47:55.466" v="646" actId="1076"/>
        <pc:sldMkLst>
          <pc:docMk/>
          <pc:sldMk cId="2591259495" sldId="861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7:13.355" v="643" actId="20577"/>
          <ac:spMkLst>
            <pc:docMk/>
            <pc:sldMk cId="2591259495" sldId="861"/>
            <ac:spMk id="2" creationId="{9A4A9909-E6EC-0E6D-228A-7C9BD75F4F7F}"/>
          </ac:spMkLst>
        </pc:spChg>
        <pc:spChg chg="del mod">
          <ac:chgData name="Sara Monteiro - FORMADOR PRT" userId="S::sara.monteiro.prt@msft.cesae.pt::21b18b9a-5f76-4055-bb3c-283e3c17c384" providerId="AD" clId="Web-{7AD6AC3E-48AB-D33A-54E9-283A8776F095}" dt="2023-02-08T21:47:46.450" v="645"/>
          <ac:spMkLst>
            <pc:docMk/>
            <pc:sldMk cId="2591259495" sldId="861"/>
            <ac:spMk id="3" creationId="{3333F72C-4C05-8220-17EB-5806A09D3FB3}"/>
          </ac:spMkLst>
        </pc:spChg>
        <pc:picChg chg="add mod ord">
          <ac:chgData name="Sara Monteiro - FORMADOR PRT" userId="S::sara.monteiro.prt@msft.cesae.pt::21b18b9a-5f76-4055-bb3c-283e3c17c384" providerId="AD" clId="Web-{7AD6AC3E-48AB-D33A-54E9-283A8776F095}" dt="2023-02-08T21:47:55.466" v="646" actId="1076"/>
          <ac:picMkLst>
            <pc:docMk/>
            <pc:sldMk cId="2591259495" sldId="861"/>
            <ac:picMk id="6" creationId="{B135C9BD-85F3-ACB6-E06D-553555C86948}"/>
          </ac:picMkLst>
        </pc:picChg>
      </pc:sldChg>
    </pc:docChg>
  </pc:docChgLst>
  <pc:docChgLst>
    <pc:chgData name="Bruno Santos" userId="6f520689-3f64-4704-affe-add75087b43a" providerId="ADAL" clId="{6E3463F9-072B-DF41-ACD2-BEFA3908E71E}"/>
    <pc:docChg chg="addSld delSld modSld modMainMaster">
      <pc:chgData name="Bruno Santos" userId="6f520689-3f64-4704-affe-add75087b43a" providerId="ADAL" clId="{6E3463F9-072B-DF41-ACD2-BEFA3908E71E}" dt="2023-02-06T16:29:14.641" v="15"/>
      <pc:docMkLst>
        <pc:docMk/>
      </pc:docMkLst>
      <pc:sldChg chg="del">
        <pc:chgData name="Bruno Santos" userId="6f520689-3f64-4704-affe-add75087b43a" providerId="ADAL" clId="{6E3463F9-072B-DF41-ACD2-BEFA3908E71E}" dt="2023-02-06T16:22:35.129" v="1" actId="2696"/>
        <pc:sldMkLst>
          <pc:docMk/>
          <pc:sldMk cId="2243808630" sldId="256"/>
        </pc:sldMkLst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59961496" sldId="44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59961496" sldId="447"/>
            <ac:spMk id="7" creationId="{A68311C4-AD59-4FC7-8DFB-6EE9BF50A6A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678706634" sldId="44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678706634" sldId="448"/>
            <ac:spMk id="6" creationId="{C5BD6FB3-60F1-4C40-BAE3-CFAF2C63471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05375148" sldId="45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05375148" sldId="456"/>
            <ac:spMk id="7" creationId="{492B1F43-9D26-4241-B658-EAFCAD4C560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493299140" sldId="45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493299140" sldId="457"/>
            <ac:spMk id="8" creationId="{A61625D6-186A-49ED-93FC-2F1DBDF11A6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803094238" sldId="54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803094238" sldId="542"/>
            <ac:spMk id="7" creationId="{2FC075DE-1B55-40B1-85BD-D81D36B9D31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53498048" sldId="54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53498048" sldId="543"/>
            <ac:spMk id="9" creationId="{55F2B329-7CEA-4318-8DAE-B8430161F60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72121025" sldId="54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72121025" sldId="544"/>
            <ac:spMk id="9" creationId="{92E306F6-F753-4D64-8980-E88D3CB8DE8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40027735" sldId="54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40027735" sldId="545"/>
            <ac:spMk id="9" creationId="{B5D60BB4-CAAF-4E4A-9474-05DD39F5BF8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22706011" sldId="54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22706011" sldId="546"/>
            <ac:spMk id="14" creationId="{4F049290-72F2-4B23-91B4-81EE1551FFE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565314035" sldId="54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565314035" sldId="547"/>
            <ac:spMk id="9" creationId="{FAF34528-0C96-48A1-B115-A76E33B0DF9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42140981" sldId="54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42140981" sldId="548"/>
            <ac:spMk id="9" creationId="{C4016857-00D3-4A84-BF10-0A3CF48B5BB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606698062" sldId="54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606698062" sldId="549"/>
            <ac:spMk id="9" creationId="{59ABAD0F-F731-47D4-AC17-5515005659C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47568500" sldId="55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47568500" sldId="550"/>
            <ac:spMk id="7" creationId="{6245CE54-D53C-4A8D-BE07-53D3D2EF7DF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8085014" sldId="55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8085014" sldId="551"/>
            <ac:spMk id="10" creationId="{202A7ABB-55AC-4763-B5D6-1ECE8DEEC74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942625467" sldId="55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942625467" sldId="553"/>
            <ac:spMk id="9" creationId="{4CF56B90-057D-4C80-B0C1-FE052059E82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500083838" sldId="55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500083838" sldId="555"/>
            <ac:spMk id="9" creationId="{AADAFE91-B8E1-404D-AF73-A379A77FEA6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619312512" sldId="55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619312512" sldId="556"/>
            <ac:spMk id="9" creationId="{46D58FF6-AE55-463B-A348-87E8E9D1124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216901156" sldId="55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216901156" sldId="558"/>
            <ac:spMk id="9" creationId="{F024E866-FEA4-4FDD-8F25-64CA797E763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0186462" sldId="55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0186462" sldId="559"/>
            <ac:spMk id="9" creationId="{8E11B0D2-70B6-4CB4-8815-F41A0625FFD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037887102" sldId="56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037887102" sldId="560"/>
            <ac:spMk id="9" creationId="{95E4EB29-5BC7-4DEC-A168-233199DA9AB6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16158526" sldId="56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16158526" sldId="562"/>
            <ac:spMk id="9" creationId="{14820134-5D92-4A20-88D3-A98BBAA6BDD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624433570" sldId="56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624433570" sldId="564"/>
            <ac:spMk id="7" creationId="{4358E1F7-ACFB-49D3-A5A7-E3CCF701D15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606085651" sldId="56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606085651" sldId="565"/>
            <ac:spMk id="7" creationId="{3947E3C6-1969-48C9-9EC0-5BB2DF28862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55637806" sldId="56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55637806" sldId="566"/>
            <ac:spMk id="7" creationId="{40502195-AA34-4273-8009-55AFBABE494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34272646" sldId="56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34272646" sldId="567"/>
            <ac:spMk id="7" creationId="{A577D5D4-0D76-4817-8089-7D71FEC8815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294239955" sldId="56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294239955" sldId="568"/>
            <ac:spMk id="7" creationId="{802B969B-DBD6-4E8E-A54E-B2226F2AD3B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76988593" sldId="56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76988593" sldId="569"/>
            <ac:spMk id="7" creationId="{3DCDC1BC-123B-4061-A0CA-DAF4C0088F5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60630517" sldId="57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60630517" sldId="570"/>
            <ac:spMk id="7" creationId="{2E42F8B1-0ACC-4E15-BD15-B15BC9D8698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123541632" sldId="57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123541632" sldId="571"/>
            <ac:spMk id="9" creationId="{431950CC-7F79-417F-B92B-F3E7286AD1F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9796431" sldId="57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9796431" sldId="573"/>
            <ac:spMk id="7" creationId="{ED0078AD-48D6-4F90-A706-854CD0187AC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094526843" sldId="57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094526843" sldId="575"/>
            <ac:spMk id="9" creationId="{4DD32B66-9D32-4E13-A5AD-260CA6CB69F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64364682" sldId="57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64364682" sldId="576"/>
            <ac:spMk id="10" creationId="{8C0FAF1A-FED3-4CB7-8068-C68C6775845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529576296" sldId="57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529576296" sldId="577"/>
            <ac:spMk id="7" creationId="{A0B9847A-A82C-481F-BD80-8644A835B40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90928477" sldId="57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90928477" sldId="578"/>
            <ac:spMk id="10" creationId="{3F9BD6FC-CF8A-4DB0-A813-7C347EB0B8D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404959987" sldId="57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404959987" sldId="579"/>
            <ac:spMk id="11" creationId="{BA01019A-B413-4C25-A2AF-AE9FBD9F943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65734501" sldId="58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65734501" sldId="580"/>
            <ac:spMk id="7" creationId="{96F4610D-3C2C-43E6-9D35-B67E8B8E20A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81308634" sldId="58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81308634" sldId="581"/>
            <ac:spMk id="9" creationId="{E4A14CF7-5034-459A-A803-9B6A938E357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356796050" sldId="59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356796050" sldId="592"/>
            <ac:spMk id="9" creationId="{F7E429AC-7F0F-4C52-B69D-059D85F5D7B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22552570" sldId="59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22552570" sldId="593"/>
            <ac:spMk id="7" creationId="{BCD99925-DB96-47E5-AAF2-89F51B391B8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616297643" sldId="59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616297643" sldId="594"/>
            <ac:spMk id="12" creationId="{505817AC-6B0C-4944-82F9-3617788B747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830120996" sldId="59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830120996" sldId="595"/>
            <ac:spMk id="7" creationId="{E207AEC7-DCBF-4936-BA2D-4DAD402BD00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326404289" sldId="59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326404289" sldId="596"/>
            <ac:spMk id="10" creationId="{75B65FA6-0A5C-433A-8773-B6E0BC6AE2F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466297406" sldId="59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466297406" sldId="597"/>
            <ac:spMk id="7" creationId="{B2EB4D22-86DC-4111-9272-5192A55995F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486053098" sldId="59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486053098" sldId="598"/>
            <ac:spMk id="7" creationId="{BF666487-8910-4C12-B621-3D8B4B8EBE4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054218277" sldId="59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054218277" sldId="599"/>
            <ac:spMk id="7" creationId="{AE97F7FE-1550-4D35-B7A5-BEAEC78EE8E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931916797" sldId="60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931916797" sldId="600"/>
            <ac:spMk id="7" creationId="{E6F8806A-0309-45AA-A1B6-599B610C3316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994136782" sldId="60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994136782" sldId="601"/>
            <ac:spMk id="7" creationId="{8378FD59-CA00-4E68-8259-E0AFFA38BA6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9480334" sldId="60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9480334" sldId="602"/>
            <ac:spMk id="7" creationId="{86A21571-49EB-4764-A9A8-250190C811F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86375276" sldId="60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86375276" sldId="603"/>
            <ac:spMk id="9" creationId="{487405D0-D31B-478A-BC0A-CDDB164354A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30758951" sldId="60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30758951" sldId="604"/>
            <ac:spMk id="7" creationId="{31F3C66A-84E3-4D7F-ACC2-3B3559FF845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93435810" sldId="60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93435810" sldId="605"/>
            <ac:spMk id="9" creationId="{3517CE45-9460-4CE0-B52B-D078CF79B13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495475846" sldId="60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495475846" sldId="606"/>
            <ac:spMk id="10" creationId="{5A8C4823-754E-465E-8890-1359E5FDA782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756120605" sldId="60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756120605" sldId="608"/>
            <ac:spMk id="9" creationId="{B2880496-D5D7-4B8F-8406-DCFAF60BC4B2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221528654" sldId="60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221528654" sldId="609"/>
            <ac:spMk id="12" creationId="{8B71D922-C4AF-4CD5-B9CE-86296897089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898572942" sldId="61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898572942" sldId="610"/>
            <ac:spMk id="9" creationId="{9272434E-371D-4D5E-9BE4-7EA8C2214F1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122193977" sldId="61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122193977" sldId="611"/>
            <ac:spMk id="7" creationId="{F62BDE6A-DCF3-49E2-82F9-74310268A54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836525919" sldId="61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836525919" sldId="612"/>
            <ac:spMk id="9" creationId="{65003583-D6EB-4BF7-BBC3-BF3C1C8385E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395144136" sldId="61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395144136" sldId="613"/>
            <ac:spMk id="10" creationId="{C46158A2-B2C3-4785-BBCD-051D9D59DAA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82162772" sldId="61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82162772" sldId="614"/>
            <ac:spMk id="9" creationId="{65B3F92F-CD87-46BE-A9AF-720196C1A76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85948686" sldId="61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85948686" sldId="615"/>
            <ac:spMk id="10" creationId="{69FF16FA-E169-40B1-8123-F03D32E2D15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26907061" sldId="61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26907061" sldId="616"/>
            <ac:spMk id="8" creationId="{23877709-7977-473C-B48F-C46977AA671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260313915" sldId="61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260313915" sldId="617"/>
            <ac:spMk id="8" creationId="{50EBE1CD-44DA-4F35-BB52-586B7A23554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80547153" sldId="61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80547153" sldId="618"/>
            <ac:spMk id="7" creationId="{89B94A01-D267-4DA1-B7C6-5B72563BD55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83259983" sldId="62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83259983" sldId="629"/>
            <ac:spMk id="11" creationId="{88289033-5BDB-4878-8946-507EF129829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998133991" sldId="63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998133991" sldId="630"/>
            <ac:spMk id="7" creationId="{E0C20F07-684A-47C2-9E6A-C690C1C8039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149289459" sldId="63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149289459" sldId="631"/>
            <ac:spMk id="10" creationId="{23FCE79D-A98E-4721-BCCE-600382D8D1E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978683686" sldId="63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978683686" sldId="632"/>
            <ac:spMk id="9" creationId="{990550E9-EFD6-4473-BBBC-19A57457334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3983059" sldId="63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3983059" sldId="633"/>
            <ac:spMk id="6" creationId="{6C81A90E-FFED-4BC5-B855-0CE93CA4F0D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86477185" sldId="63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86477185" sldId="634"/>
            <ac:spMk id="6" creationId="{82217EFE-85AC-4487-BAD7-1707AFF99A1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66326498" sldId="63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66326498" sldId="635"/>
            <ac:spMk id="6" creationId="{136B9DEA-31AC-4C24-83AC-CA14BB6119D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964725257" sldId="63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964725257" sldId="636"/>
            <ac:spMk id="6" creationId="{FD4ED148-3ED4-4141-8571-0B6F7E68459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57640080" sldId="63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57640080" sldId="637"/>
            <ac:spMk id="6" creationId="{5E0556C8-D318-4043-822F-C36B0A6EA6A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277660928" sldId="63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277660928" sldId="638"/>
            <ac:spMk id="6" creationId="{F5751B18-EC4D-4F2C-90F3-0D314D0D653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162826272" sldId="63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162826272" sldId="639"/>
            <ac:spMk id="6" creationId="{ABC89591-E006-47C9-8702-49FEFDEE581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95113287" sldId="64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95113287" sldId="640"/>
            <ac:spMk id="6" creationId="{0E6E99F7-EEFB-49D4-8B2F-A92F1D28C6E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04536331" sldId="64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04536331" sldId="641"/>
            <ac:spMk id="6" creationId="{5020D562-E8E7-40BC-8240-ACE50541A85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674922639" sldId="64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674922639" sldId="642"/>
            <ac:spMk id="7" creationId="{B3E6E87F-E624-4B7E-8561-D01BB7A4884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270189953" sldId="64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270189953" sldId="643"/>
            <ac:spMk id="8" creationId="{B3133FFB-BA47-4A74-AF0E-AB24E640B23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567403862" sldId="64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567403862" sldId="644"/>
            <ac:spMk id="8" creationId="{AED487EF-0064-41D8-B2ED-22A3818A6E0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773041437" sldId="64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773041437" sldId="645"/>
            <ac:spMk id="9" creationId="{1333B0C7-8C46-4C76-BF22-A3EA0EFD190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352672150" sldId="64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352672150" sldId="646"/>
            <ac:spMk id="6" creationId="{E21D5775-4C96-4CF8-8ABA-FB8A32D9748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98962288" sldId="64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98962288" sldId="647"/>
            <ac:spMk id="7" creationId="{0E8C421B-6F61-4F20-96B9-03A79B04E13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494572337" sldId="64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494572337" sldId="648"/>
            <ac:spMk id="7" creationId="{90FE0737-6B2A-4EE4-9CDC-229A5418F5E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655970186" sldId="64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655970186" sldId="649"/>
            <ac:spMk id="7" creationId="{F221DD36-71CE-4C06-B425-C777EF6AD22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6775778" sldId="65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6775778" sldId="650"/>
            <ac:spMk id="6" creationId="{522D80AD-6E3C-401C-B6E6-5EFE93ED606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545101857" sldId="65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545101857" sldId="651"/>
            <ac:spMk id="7" creationId="{A14B5519-BD48-40DA-A6F1-226EB8800B06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601722229" sldId="65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601722229" sldId="652"/>
            <ac:spMk id="6" creationId="{C71F43F7-A218-4255-8D20-9E671872D9E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136585622" sldId="65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136585622" sldId="653"/>
            <ac:spMk id="7" creationId="{429DD804-0ECA-4DDF-8842-C35207A54D8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449663334" sldId="65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449663334" sldId="654"/>
            <ac:spMk id="7" creationId="{EA6B6077-FD33-4E96-A5ED-511C9A2EE94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4070229" sldId="65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4070229" sldId="655"/>
            <ac:spMk id="6" creationId="{E52B8AB9-FEA5-458F-9BBA-74455C2CC2F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08864504" sldId="65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08864504" sldId="656"/>
            <ac:spMk id="8" creationId="{70597329-7118-4601-8190-8E24A282EFD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296020988" sldId="65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296020988" sldId="657"/>
            <ac:spMk id="7" creationId="{DB613D54-A546-4B7C-BC31-5022ED728BC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311281365" sldId="65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311281365" sldId="658"/>
            <ac:spMk id="8" creationId="{CC2609D2-227F-4C50-A33B-F03601A43ED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33503969" sldId="65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33503969" sldId="659"/>
            <ac:spMk id="10" creationId="{6FED6470-FEE4-4C04-858C-0D12901018B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035584290" sldId="66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035584290" sldId="660"/>
            <ac:spMk id="7" creationId="{98FF90AC-C573-4942-ACD1-EBDDC21AF59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580097189" sldId="66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580097189" sldId="661"/>
            <ac:spMk id="11" creationId="{AC3D8F28-CE29-44C1-8769-B27B84D0031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045943855" sldId="66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045943855" sldId="662"/>
            <ac:spMk id="6" creationId="{F939F22C-E638-40DB-9411-D63CC3E71F2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045258591" sldId="66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045258591" sldId="663"/>
            <ac:spMk id="6" creationId="{B5B4C9BA-8577-40ED-9060-31D2DB36AC9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042119886" sldId="66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042119886" sldId="664"/>
            <ac:spMk id="7" creationId="{AB31E4E2-7365-4E61-B8BC-FF95DF0B7EC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345477826" sldId="66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345477826" sldId="665"/>
            <ac:spMk id="7" creationId="{63265924-030D-4F22-A35C-9BDEC5BD98D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16634822" sldId="66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16634822" sldId="666"/>
            <ac:spMk id="6" creationId="{2D782FB7-67E1-45B6-9691-88F02112845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802009054" sldId="66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802009054" sldId="667"/>
            <ac:spMk id="6" creationId="{542BA2D6-D549-4193-9717-DEEE26E3DB2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45202145" sldId="66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45202145" sldId="668"/>
            <ac:spMk id="6" creationId="{C923CF3D-3E6A-42C7-BBA4-F481CF4AB28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43151648" sldId="66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43151648" sldId="669"/>
            <ac:spMk id="6" creationId="{2894122F-5184-46ED-A824-B54AB6E04FC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514742406" sldId="67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514742406" sldId="670"/>
            <ac:spMk id="7" creationId="{31E79CE2-001F-4CF0-AED4-AB32E55286F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52763063" sldId="67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52763063" sldId="672"/>
            <ac:spMk id="8" creationId="{BBD0172D-50E0-44E0-A214-78C5DFE328F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5479617" sldId="67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5479617" sldId="673"/>
            <ac:spMk id="6" creationId="{BA9A6D42-5165-4432-A3C1-761901BB0CE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16322061" sldId="67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16322061" sldId="674"/>
            <ac:spMk id="12" creationId="{CA691D04-4E57-4029-8041-DEFE79D1732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651234333" sldId="67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651234333" sldId="675"/>
            <ac:spMk id="12" creationId="{6CED45E1-13BF-40A2-8A92-5393BA42514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60458857" sldId="67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60458857" sldId="676"/>
            <ac:spMk id="9" creationId="{EC1D6EA0-31B7-4AC0-866A-73C8BAD520C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224456860" sldId="67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224456860" sldId="677"/>
            <ac:spMk id="9" creationId="{5738F32C-2CEB-4041-B9E4-3B47D8B04D36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68267797" sldId="67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68267797" sldId="678"/>
            <ac:spMk id="6" creationId="{F045BAA0-3F5C-4DA3-A9F4-07BD3650338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987808097" sldId="67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987808097" sldId="679"/>
            <ac:spMk id="6" creationId="{723F9B70-554E-4A95-B541-8A4D8A1F1F2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20681843" sldId="68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20681843" sldId="680"/>
            <ac:spMk id="8" creationId="{00894875-511E-4DE5-A203-5678CDE26CF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51708703" sldId="68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51708703" sldId="681"/>
            <ac:spMk id="8" creationId="{8C86A2D3-698F-48FB-81C2-8D0C122338E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74489294" sldId="68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74489294" sldId="682"/>
            <ac:spMk id="8" creationId="{4D95B413-640E-4C3E-AFA2-131F2486504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02901978" sldId="68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02901978" sldId="683"/>
            <ac:spMk id="8" creationId="{F7EBE8DE-9F94-4031-B900-FEFA83E77F7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244373137" sldId="68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244373137" sldId="684"/>
            <ac:spMk id="8" creationId="{CF4D083E-15CE-4674-A37E-684F0E0E363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197285553" sldId="68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197285553" sldId="686"/>
            <ac:spMk id="8" creationId="{1E67CC94-1CBE-4D58-BE6C-62EAB087D14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613696933" sldId="74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613696933" sldId="748"/>
            <ac:spMk id="7" creationId="{8B7E08F7-11A6-40FF-AAFE-6B433B47150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407894841" sldId="74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407894841" sldId="749"/>
            <ac:spMk id="7" creationId="{FEF04AF2-463B-4D6C-A3AA-1B8CD7639AE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15478017" sldId="75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15478017" sldId="750"/>
            <ac:spMk id="11" creationId="{49A65920-4AFC-4E09-ACC3-A14BD685661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59803106" sldId="75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59803106" sldId="751"/>
            <ac:spMk id="7" creationId="{8EAEAB18-61DC-4C0B-B509-6EC26A68B0A8}"/>
          </ac:spMkLst>
        </pc:spChg>
      </pc:sldChg>
      <pc:sldChg chg="modSp del">
        <pc:chgData name="Bruno Santos" userId="6f520689-3f64-4704-affe-add75087b43a" providerId="ADAL" clId="{6E3463F9-072B-DF41-ACD2-BEFA3908E71E}" dt="2023-02-06T16:23:44.371" v="3" actId="2696"/>
        <pc:sldMkLst>
          <pc:docMk/>
          <pc:sldMk cId="1430250636" sldId="840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1430250636" sldId="840"/>
            <ac:spMk id="7" creationId="{778C1D5C-E858-4E2C-B018-E5862895B07A}"/>
          </ac:spMkLst>
        </pc:spChg>
      </pc:sldChg>
      <pc:sldChg chg="modSp del">
        <pc:chgData name="Bruno Santos" userId="6f520689-3f64-4704-affe-add75087b43a" providerId="ADAL" clId="{6E3463F9-072B-DF41-ACD2-BEFA3908E71E}" dt="2023-02-06T16:23:44.379" v="4" actId="2696"/>
        <pc:sldMkLst>
          <pc:docMk/>
          <pc:sldMk cId="73811102" sldId="841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73811102" sldId="841"/>
            <ac:spMk id="8" creationId="{E7A7ADE1-FFD7-4E21-9F61-7966C2D13BED}"/>
          </ac:spMkLst>
        </pc:spChg>
      </pc:sldChg>
      <pc:sldChg chg="modSp del">
        <pc:chgData name="Bruno Santos" userId="6f520689-3f64-4704-affe-add75087b43a" providerId="ADAL" clId="{6E3463F9-072B-DF41-ACD2-BEFA3908E71E}" dt="2023-02-06T16:23:44.390" v="14" actId="2696"/>
        <pc:sldMkLst>
          <pc:docMk/>
          <pc:sldMk cId="4241626859" sldId="842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4241626859" sldId="842"/>
            <ac:spMk id="7" creationId="{BD07EBDB-61BD-41DE-8D06-72539C8306DE}"/>
          </ac:spMkLst>
        </pc:spChg>
      </pc:sldChg>
      <pc:sldChg chg="modSp del">
        <pc:chgData name="Bruno Santos" userId="6f520689-3f64-4704-affe-add75087b43a" providerId="ADAL" clId="{6E3463F9-072B-DF41-ACD2-BEFA3908E71E}" dt="2023-02-06T16:23:44.386" v="12" actId="2696"/>
        <pc:sldMkLst>
          <pc:docMk/>
          <pc:sldMk cId="2987258964" sldId="843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2987258964" sldId="843"/>
            <ac:spMk id="6" creationId="{D10CC2B8-85FF-4926-BF0B-B62F68A76E1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97020081" sldId="84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97020081" sldId="844"/>
            <ac:spMk id="9" creationId="{E68C378C-9A0A-430B-A27E-D757DEA2CCD4}"/>
          </ac:spMkLst>
        </pc:spChg>
      </pc:sldChg>
      <pc:sldChg chg="modSp del">
        <pc:chgData name="Bruno Santos" userId="6f520689-3f64-4704-affe-add75087b43a" providerId="ADAL" clId="{6E3463F9-072B-DF41-ACD2-BEFA3908E71E}" dt="2023-02-06T16:23:44.381" v="6" actId="2696"/>
        <pc:sldMkLst>
          <pc:docMk/>
          <pc:sldMk cId="2679444513" sldId="845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2679444513" sldId="845"/>
            <ac:spMk id="9" creationId="{11DDDF49-34A6-4C6C-8932-E41176D43E79}"/>
          </ac:spMkLst>
        </pc:spChg>
      </pc:sldChg>
      <pc:sldChg chg="modSp del">
        <pc:chgData name="Bruno Santos" userId="6f520689-3f64-4704-affe-add75087b43a" providerId="ADAL" clId="{6E3463F9-072B-DF41-ACD2-BEFA3908E71E}" dt="2023-02-06T16:23:44.384" v="9" actId="2696"/>
        <pc:sldMkLst>
          <pc:docMk/>
          <pc:sldMk cId="2545343517" sldId="847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2545343517" sldId="847"/>
            <ac:spMk id="6" creationId="{2186A4F0-19E1-48B4-89BD-5D21731F45B7}"/>
          </ac:spMkLst>
        </pc:spChg>
      </pc:sldChg>
      <pc:sldChg chg="modSp del">
        <pc:chgData name="Bruno Santos" userId="6f520689-3f64-4704-affe-add75087b43a" providerId="ADAL" clId="{6E3463F9-072B-DF41-ACD2-BEFA3908E71E}" dt="2023-02-06T16:23:44.382" v="7" actId="2696"/>
        <pc:sldMkLst>
          <pc:docMk/>
          <pc:sldMk cId="609520891" sldId="848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609520891" sldId="848"/>
            <ac:spMk id="7" creationId="{DFBA8786-3E33-4B1D-9564-9BE298506AFC}"/>
          </ac:spMkLst>
        </pc:spChg>
      </pc:sldChg>
      <pc:sldChg chg="modSp del">
        <pc:chgData name="Bruno Santos" userId="6f520689-3f64-4704-affe-add75087b43a" providerId="ADAL" clId="{6E3463F9-072B-DF41-ACD2-BEFA3908E71E}" dt="2023-02-06T16:23:44.385" v="11" actId="2696"/>
        <pc:sldMkLst>
          <pc:docMk/>
          <pc:sldMk cId="1575220720" sldId="849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1575220720" sldId="849"/>
            <ac:spMk id="8" creationId="{1BE96D70-D452-4CA7-8790-0DB04CC513BA}"/>
          </ac:spMkLst>
        </pc:spChg>
      </pc:sldChg>
      <pc:sldChg chg="modSp del">
        <pc:chgData name="Bruno Santos" userId="6f520689-3f64-4704-affe-add75087b43a" providerId="ADAL" clId="{6E3463F9-072B-DF41-ACD2-BEFA3908E71E}" dt="2023-02-06T16:23:44.387" v="13" actId="2696"/>
        <pc:sldMkLst>
          <pc:docMk/>
          <pc:sldMk cId="1443850393" sldId="850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1443850393" sldId="850"/>
            <ac:spMk id="6" creationId="{49734627-5635-4D9F-9A58-496399D1B674}"/>
          </ac:spMkLst>
        </pc:spChg>
      </pc:sldChg>
      <pc:sldChg chg="modSp del">
        <pc:chgData name="Bruno Santos" userId="6f520689-3f64-4704-affe-add75087b43a" providerId="ADAL" clId="{6E3463F9-072B-DF41-ACD2-BEFA3908E71E}" dt="2023-02-06T16:23:44.383" v="8" actId="2696"/>
        <pc:sldMkLst>
          <pc:docMk/>
          <pc:sldMk cId="4255262227" sldId="851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4255262227" sldId="851"/>
            <ac:spMk id="6" creationId="{1FAE6253-BCE2-4683-BBFE-C5AD84177E24}"/>
          </ac:spMkLst>
        </pc:spChg>
      </pc:sldChg>
      <pc:sldChg chg="modSp del">
        <pc:chgData name="Bruno Santos" userId="6f520689-3f64-4704-affe-add75087b43a" providerId="ADAL" clId="{6E3463F9-072B-DF41-ACD2-BEFA3908E71E}" dt="2023-02-06T16:23:44.380" v="5" actId="2696"/>
        <pc:sldMkLst>
          <pc:docMk/>
          <pc:sldMk cId="2738841490" sldId="852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2738841490" sldId="852"/>
            <ac:spMk id="7" creationId="{41635C1C-0376-40D7-A8B9-B3EC840B9A28}"/>
          </ac:spMkLst>
        </pc:spChg>
      </pc:sldChg>
      <pc:sldChg chg="modSp del">
        <pc:chgData name="Bruno Santos" userId="6f520689-3f64-4704-affe-add75087b43a" providerId="ADAL" clId="{6E3463F9-072B-DF41-ACD2-BEFA3908E71E}" dt="2023-02-06T16:23:44.385" v="10" actId="2696"/>
        <pc:sldMkLst>
          <pc:docMk/>
          <pc:sldMk cId="686379604" sldId="853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686379604" sldId="853"/>
            <ac:spMk id="8" creationId="{A43C7792-6CC1-41A5-8FF8-AEEFD0B11ACB}"/>
          </ac:spMkLst>
        </pc:spChg>
      </pc:sldChg>
      <pc:sldChg chg="add">
        <pc:chgData name="Bruno Santos" userId="6f520689-3f64-4704-affe-add75087b43a" providerId="ADAL" clId="{6E3463F9-072B-DF41-ACD2-BEFA3908E71E}" dt="2023-02-06T16:22:33.164" v="0"/>
        <pc:sldMkLst>
          <pc:docMk/>
          <pc:sldMk cId="3053478608" sldId="854"/>
        </pc:sldMkLst>
      </pc:sldChg>
      <pc:sldMasterChg chg="modSldLayout">
        <pc:chgData name="Bruno Santos" userId="6f520689-3f64-4704-affe-add75087b43a" providerId="ADAL" clId="{6E3463F9-072B-DF41-ACD2-BEFA3908E71E}" dt="2023-02-06T16:29:14.641" v="15"/>
        <pc:sldMasterMkLst>
          <pc:docMk/>
          <pc:sldMasterMk cId="595646259" sldId="2147483648"/>
        </pc:sldMasterMkLst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1869947651" sldId="2147483650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1869947651" sldId="2147483650"/>
              <ac:spMk id="5" creationId="{00000000-0000-0000-0000-000000000000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298680320" sldId="2147483652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298680320" sldId="2147483652"/>
              <ac:spMk id="11" creationId="{5831B3BA-ABD4-4D60-86F0-E382156EA62D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1250855201" sldId="2147483653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1250855201" sldId="2147483653"/>
              <ac:spMk id="12" creationId="{694B8299-C8CD-4F7E-8E99-21F151350426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1405942724" sldId="2147483654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1405942724" sldId="2147483654"/>
              <ac:spMk id="8" creationId="{D66C8B82-19A1-4944-8723-6879047D53C1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367086664" sldId="2147483656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367086664" sldId="2147483656"/>
              <ac:spMk id="10" creationId="{3EAD380C-E415-4870-9B13-166AA7D43477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2052527664" sldId="2147483657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2052527664" sldId="2147483657"/>
              <ac:spMk id="10" creationId="{51D7FD98-41AF-470F-AFB4-47404C0CB90A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1802627087" sldId="2147483658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1802627087" sldId="2147483658"/>
              <ac:spMk id="9" creationId="{C89C8CA9-9145-489B-82F0-7B90E580ED1F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54159333" sldId="2147483659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54159333" sldId="2147483659"/>
              <ac:spMk id="10" creationId="{F5DB8AC7-3B22-4EFD-BCCD-B213B2549593}"/>
            </ac:spMkLst>
          </pc:spChg>
        </pc:sldLayoutChg>
      </pc:sldMasterChg>
    </pc:docChg>
  </pc:docChgLst>
  <pc:docChgLst>
    <pc:chgData name="Sara Monteiro - FORMADOR PRT" userId="S::sara.monteiro.prt@msft.cesae.pt::21b18b9a-5f76-4055-bb3c-283e3c17c384" providerId="AD" clId="Web-{99772ECE-BB0B-971C-FEB5-224A151BB954}"/>
    <pc:docChg chg="addSld delSld">
      <pc:chgData name="Sara Monteiro - FORMADOR PRT" userId="S::sara.monteiro.prt@msft.cesae.pt::21b18b9a-5f76-4055-bb3c-283e3c17c384" providerId="AD" clId="Web-{99772ECE-BB0B-971C-FEB5-224A151BB954}" dt="2023-02-15T16:48:05.037" v="1"/>
      <pc:docMkLst>
        <pc:docMk/>
      </pc:docMkLst>
      <pc:sldChg chg="new del">
        <pc:chgData name="Sara Monteiro - FORMADOR PRT" userId="S::sara.monteiro.prt@msft.cesae.pt::21b18b9a-5f76-4055-bb3c-283e3c17c384" providerId="AD" clId="Web-{99772ECE-BB0B-971C-FEB5-224A151BB954}" dt="2023-02-15T16:48:05.037" v="1"/>
        <pc:sldMkLst>
          <pc:docMk/>
          <pc:sldMk cId="3894757196" sldId="862"/>
        </pc:sldMkLst>
      </pc:sldChg>
    </pc:docChg>
  </pc:docChgLst>
  <pc:docChgLst>
    <pc:chgData name="Sara Monteiro - FORMADOR PRT" userId="21b18b9a-5f76-4055-bb3c-283e3c17c384" providerId="ADAL" clId="{2623504E-DFFE-4FB6-960E-55BB0AD980B1}"/>
    <pc:docChg chg="undo custSel addSld delSld modSld sldOrd">
      <pc:chgData name="Sara Monteiro - FORMADOR PRT" userId="21b18b9a-5f76-4055-bb3c-283e3c17c384" providerId="ADAL" clId="{2623504E-DFFE-4FB6-960E-55BB0AD980B1}" dt="2023-03-22T18:50:23.249" v="1266"/>
      <pc:docMkLst>
        <pc:docMk/>
      </pc:docMkLst>
      <pc:sldChg chg="delSp modSp mod">
        <pc:chgData name="Sara Monteiro - FORMADOR PRT" userId="21b18b9a-5f76-4055-bb3c-283e3c17c384" providerId="ADAL" clId="{2623504E-DFFE-4FB6-960E-55BB0AD980B1}" dt="2023-03-22T18:49:06.007" v="1256" actId="478"/>
        <pc:sldMkLst>
          <pc:docMk/>
          <pc:sldMk cId="3053478608" sldId="854"/>
        </pc:sldMkLst>
        <pc:spChg chg="mod">
          <ac:chgData name="Sara Monteiro - FORMADOR PRT" userId="21b18b9a-5f76-4055-bb3c-283e3c17c384" providerId="ADAL" clId="{2623504E-DFFE-4FB6-960E-55BB0AD980B1}" dt="2023-03-19T17:11:16.654" v="17" actId="20577"/>
          <ac:spMkLst>
            <pc:docMk/>
            <pc:sldMk cId="3053478608" sldId="854"/>
            <ac:spMk id="2" creationId="{2B8B1927-25D7-4992-A8A4-08C7E21058E9}"/>
          </ac:spMkLst>
        </pc:spChg>
        <pc:spChg chg="mod">
          <ac:chgData name="Sara Monteiro - FORMADOR PRT" userId="21b18b9a-5f76-4055-bb3c-283e3c17c384" providerId="ADAL" clId="{2623504E-DFFE-4FB6-960E-55BB0AD980B1}" dt="2023-03-19T17:11:30.103" v="59" actId="20577"/>
          <ac:spMkLst>
            <pc:docMk/>
            <pc:sldMk cId="3053478608" sldId="854"/>
            <ac:spMk id="3" creationId="{1F758AE5-0025-4636-B454-6DB6D3A75A7D}"/>
          </ac:spMkLst>
        </pc:spChg>
        <pc:picChg chg="del">
          <ac:chgData name="Sara Monteiro - FORMADOR PRT" userId="21b18b9a-5f76-4055-bb3c-283e3c17c384" providerId="ADAL" clId="{2623504E-DFFE-4FB6-960E-55BB0AD980B1}" dt="2023-03-22T18:49:06.007" v="1256" actId="478"/>
          <ac:picMkLst>
            <pc:docMk/>
            <pc:sldMk cId="3053478608" sldId="854"/>
            <ac:picMk id="1026" creationId="{44E36AA0-10EE-40DC-E479-7FF47A6FCD4E}"/>
          </ac:picMkLst>
        </pc:picChg>
      </pc:sldChg>
      <pc:sldChg chg="modSp mod">
        <pc:chgData name="Sara Monteiro - FORMADOR PRT" userId="21b18b9a-5f76-4055-bb3c-283e3c17c384" providerId="ADAL" clId="{2623504E-DFFE-4FB6-960E-55BB0AD980B1}" dt="2023-03-22T18:49:41.931" v="1257"/>
        <pc:sldMkLst>
          <pc:docMk/>
          <pc:sldMk cId="1489288660" sldId="855"/>
        </pc:sldMkLst>
        <pc:spChg chg="mod">
          <ac:chgData name="Sara Monteiro - FORMADOR PRT" userId="21b18b9a-5f76-4055-bb3c-283e3c17c384" providerId="ADAL" clId="{2623504E-DFFE-4FB6-960E-55BB0AD980B1}" dt="2023-03-22T18:49:41.931" v="1257"/>
          <ac:spMkLst>
            <pc:docMk/>
            <pc:sldMk cId="1489288660" sldId="855"/>
            <ac:spMk id="6" creationId="{C5BD6FB3-60F1-4C40-BAE3-CFAF2C634718}"/>
          </ac:spMkLst>
        </pc:spChg>
      </pc:sldChg>
      <pc:sldChg chg="modSp mod">
        <pc:chgData name="Sara Monteiro - FORMADOR PRT" userId="21b18b9a-5f76-4055-bb3c-283e3c17c384" providerId="ADAL" clId="{2623504E-DFFE-4FB6-960E-55BB0AD980B1}" dt="2023-03-22T18:49:45.857" v="1258"/>
        <pc:sldMkLst>
          <pc:docMk/>
          <pc:sldMk cId="1822420436" sldId="856"/>
        </pc:sldMkLst>
        <pc:spChg chg="mod">
          <ac:chgData name="Sara Monteiro - FORMADOR PRT" userId="21b18b9a-5f76-4055-bb3c-283e3c17c384" providerId="ADAL" clId="{2623504E-DFFE-4FB6-960E-55BB0AD980B1}" dt="2023-03-19T17:33:24.905" v="1160" actId="5793"/>
          <ac:spMkLst>
            <pc:docMk/>
            <pc:sldMk cId="1822420436" sldId="856"/>
            <ac:spMk id="3" creationId="{F89A5789-3A87-454A-8461-0CF3912C9D04}"/>
          </ac:spMkLst>
        </pc:spChg>
        <pc:spChg chg="mod">
          <ac:chgData name="Sara Monteiro - FORMADOR PRT" userId="21b18b9a-5f76-4055-bb3c-283e3c17c384" providerId="ADAL" clId="{2623504E-DFFE-4FB6-960E-55BB0AD980B1}" dt="2023-03-22T18:49:45.857" v="1258"/>
          <ac:spMkLst>
            <pc:docMk/>
            <pc:sldMk cId="1822420436" sldId="856"/>
            <ac:spMk id="6" creationId="{C5BD6FB3-60F1-4C40-BAE3-CFAF2C634718}"/>
          </ac:spMkLst>
        </pc:spChg>
        <pc:spChg chg="mod">
          <ac:chgData name="Sara Monteiro - FORMADOR PRT" userId="21b18b9a-5f76-4055-bb3c-283e3c17c384" providerId="ADAL" clId="{2623504E-DFFE-4FB6-960E-55BB0AD980B1}" dt="2023-03-19T17:33:39.659" v="1167" actId="20577"/>
          <ac:spMkLst>
            <pc:docMk/>
            <pc:sldMk cId="1822420436" sldId="856"/>
            <ac:spMk id="10" creationId="{803B214E-2EDC-B892-4C5C-EDB118781E9C}"/>
          </ac:spMkLst>
        </pc:spChg>
      </pc:sldChg>
      <pc:sldChg chg="addSp modSp mod">
        <pc:chgData name="Sara Monteiro - FORMADOR PRT" userId="21b18b9a-5f76-4055-bb3c-283e3c17c384" providerId="ADAL" clId="{2623504E-DFFE-4FB6-960E-55BB0AD980B1}" dt="2023-03-22T18:49:51.548" v="1259"/>
        <pc:sldMkLst>
          <pc:docMk/>
          <pc:sldMk cId="132950132" sldId="857"/>
        </pc:sldMkLst>
        <pc:spChg chg="mod">
          <ac:chgData name="Sara Monteiro - FORMADOR PRT" userId="21b18b9a-5f76-4055-bb3c-283e3c17c384" providerId="ADAL" clId="{2623504E-DFFE-4FB6-960E-55BB0AD980B1}" dt="2023-03-19T17:11:58.491" v="65" actId="20577"/>
          <ac:spMkLst>
            <pc:docMk/>
            <pc:sldMk cId="132950132" sldId="857"/>
            <ac:spMk id="2" creationId="{9A4A9909-E6EC-0E6D-228A-7C9BD75F4F7F}"/>
          </ac:spMkLst>
        </pc:spChg>
        <pc:spChg chg="mod">
          <ac:chgData name="Sara Monteiro - FORMADOR PRT" userId="21b18b9a-5f76-4055-bb3c-283e3c17c384" providerId="ADAL" clId="{2623504E-DFFE-4FB6-960E-55BB0AD980B1}" dt="2023-03-22T16:17:37.383" v="1233" actId="20577"/>
          <ac:spMkLst>
            <pc:docMk/>
            <pc:sldMk cId="132950132" sldId="857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2623504E-DFFE-4FB6-960E-55BB0AD980B1}" dt="2023-03-22T18:49:51.548" v="1259"/>
          <ac:spMkLst>
            <pc:docMk/>
            <pc:sldMk cId="132950132" sldId="857"/>
            <ac:spMk id="4" creationId="{5443E666-E104-D2D8-782B-1D6E6D98EB84}"/>
          </ac:spMkLst>
        </pc:spChg>
        <pc:picChg chg="add mod">
          <ac:chgData name="Sara Monteiro - FORMADOR PRT" userId="21b18b9a-5f76-4055-bb3c-283e3c17c384" providerId="ADAL" clId="{2623504E-DFFE-4FB6-960E-55BB0AD980B1}" dt="2023-03-19T17:13:35.598" v="157" actId="1076"/>
          <ac:picMkLst>
            <pc:docMk/>
            <pc:sldMk cId="132950132" sldId="857"/>
            <ac:picMk id="7" creationId="{680B9CC1-68D9-73BB-6424-E28F88755790}"/>
          </ac:picMkLst>
        </pc:picChg>
        <pc:picChg chg="add mod">
          <ac:chgData name="Sara Monteiro - FORMADOR PRT" userId="21b18b9a-5f76-4055-bb3c-283e3c17c384" providerId="ADAL" clId="{2623504E-DFFE-4FB6-960E-55BB0AD980B1}" dt="2023-03-19T17:14:30.954" v="203" actId="1076"/>
          <ac:picMkLst>
            <pc:docMk/>
            <pc:sldMk cId="132950132" sldId="857"/>
            <ac:picMk id="9" creationId="{D41E45D3-FF87-3435-A06D-3EA544B4B45C}"/>
          </ac:picMkLst>
        </pc:picChg>
      </pc:sldChg>
      <pc:sldChg chg="del">
        <pc:chgData name="Sara Monteiro - FORMADOR PRT" userId="21b18b9a-5f76-4055-bb3c-283e3c17c384" providerId="ADAL" clId="{2623504E-DFFE-4FB6-960E-55BB0AD980B1}" dt="2023-03-19T17:11:51.192" v="60" actId="47"/>
        <pc:sldMkLst>
          <pc:docMk/>
          <pc:sldMk cId="2432284740" sldId="858"/>
        </pc:sldMkLst>
      </pc:sldChg>
      <pc:sldChg chg="del">
        <pc:chgData name="Sara Monteiro - FORMADOR PRT" userId="21b18b9a-5f76-4055-bb3c-283e3c17c384" providerId="ADAL" clId="{2623504E-DFFE-4FB6-960E-55BB0AD980B1}" dt="2023-03-19T17:11:51.192" v="60" actId="47"/>
        <pc:sldMkLst>
          <pc:docMk/>
          <pc:sldMk cId="4254080957" sldId="859"/>
        </pc:sldMkLst>
      </pc:sldChg>
      <pc:sldChg chg="modSp mod ord">
        <pc:chgData name="Sara Monteiro - FORMADOR PRT" userId="21b18b9a-5f76-4055-bb3c-283e3c17c384" providerId="ADAL" clId="{2623504E-DFFE-4FB6-960E-55BB0AD980B1}" dt="2023-03-22T18:50:23.249" v="1266"/>
        <pc:sldMkLst>
          <pc:docMk/>
          <pc:sldMk cId="2591259495" sldId="861"/>
        </pc:sldMkLst>
        <pc:spChg chg="mod">
          <ac:chgData name="Sara Monteiro - FORMADOR PRT" userId="21b18b9a-5f76-4055-bb3c-283e3c17c384" providerId="ADAL" clId="{2623504E-DFFE-4FB6-960E-55BB0AD980B1}" dt="2023-03-22T18:48:55.692" v="1253" actId="20577"/>
          <ac:spMkLst>
            <pc:docMk/>
            <pc:sldMk cId="2591259495" sldId="861"/>
            <ac:spMk id="2" creationId="{9A4A9909-E6EC-0E6D-228A-7C9BD75F4F7F}"/>
          </ac:spMkLst>
        </pc:spChg>
        <pc:spChg chg="mod">
          <ac:chgData name="Sara Monteiro - FORMADOR PRT" userId="21b18b9a-5f76-4055-bb3c-283e3c17c384" providerId="ADAL" clId="{2623504E-DFFE-4FB6-960E-55BB0AD980B1}" dt="2023-03-22T18:50:23.249" v="1266"/>
          <ac:spMkLst>
            <pc:docMk/>
            <pc:sldMk cId="2591259495" sldId="861"/>
            <ac:spMk id="4" creationId="{5443E666-E104-D2D8-782B-1D6E6D98EB84}"/>
          </ac:spMkLst>
        </pc:spChg>
        <pc:picChg chg="mod">
          <ac:chgData name="Sara Monteiro - FORMADOR PRT" userId="21b18b9a-5f76-4055-bb3c-283e3c17c384" providerId="ADAL" clId="{2623504E-DFFE-4FB6-960E-55BB0AD980B1}" dt="2023-03-22T18:50:16.986" v="1265" actId="1076"/>
          <ac:picMkLst>
            <pc:docMk/>
            <pc:sldMk cId="2591259495" sldId="861"/>
            <ac:picMk id="6" creationId="{B135C9BD-85F3-ACB6-E06D-553555C86948}"/>
          </ac:picMkLst>
        </pc:picChg>
      </pc:sldChg>
      <pc:sldChg chg="add del">
        <pc:chgData name="Sara Monteiro - FORMADOR PRT" userId="21b18b9a-5f76-4055-bb3c-283e3c17c384" providerId="ADAL" clId="{2623504E-DFFE-4FB6-960E-55BB0AD980B1}" dt="2023-03-19T17:34:43.339" v="1168" actId="47"/>
        <pc:sldMkLst>
          <pc:docMk/>
          <pc:sldMk cId="1726906869" sldId="862"/>
        </pc:sldMkLst>
      </pc:sldChg>
      <pc:sldChg chg="modSp add mod">
        <pc:chgData name="Sara Monteiro - FORMADOR PRT" userId="21b18b9a-5f76-4055-bb3c-283e3c17c384" providerId="ADAL" clId="{2623504E-DFFE-4FB6-960E-55BB0AD980B1}" dt="2023-03-22T18:49:55.178" v="1260"/>
        <pc:sldMkLst>
          <pc:docMk/>
          <pc:sldMk cId="1377568126" sldId="863"/>
        </pc:sldMkLst>
        <pc:spChg chg="mod">
          <ac:chgData name="Sara Monteiro - FORMADOR PRT" userId="21b18b9a-5f76-4055-bb3c-283e3c17c384" providerId="ADAL" clId="{2623504E-DFFE-4FB6-960E-55BB0AD980B1}" dt="2023-03-22T16:17:21.386" v="1215" actId="20577"/>
          <ac:spMkLst>
            <pc:docMk/>
            <pc:sldMk cId="1377568126" sldId="863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2623504E-DFFE-4FB6-960E-55BB0AD980B1}" dt="2023-03-22T18:49:55.178" v="1260"/>
          <ac:spMkLst>
            <pc:docMk/>
            <pc:sldMk cId="1377568126" sldId="863"/>
            <ac:spMk id="4" creationId="{5443E666-E104-D2D8-782B-1D6E6D98EB84}"/>
          </ac:spMkLst>
        </pc:spChg>
        <pc:picChg chg="mod">
          <ac:chgData name="Sara Monteiro - FORMADOR PRT" userId="21b18b9a-5f76-4055-bb3c-283e3c17c384" providerId="ADAL" clId="{2623504E-DFFE-4FB6-960E-55BB0AD980B1}" dt="2023-03-19T17:22:20.407" v="341" actId="1076"/>
          <ac:picMkLst>
            <pc:docMk/>
            <pc:sldMk cId="1377568126" sldId="863"/>
            <ac:picMk id="7" creationId="{680B9CC1-68D9-73BB-6424-E28F88755790}"/>
          </ac:picMkLst>
        </pc:picChg>
        <pc:picChg chg="mod">
          <ac:chgData name="Sara Monteiro - FORMADOR PRT" userId="21b18b9a-5f76-4055-bb3c-283e3c17c384" providerId="ADAL" clId="{2623504E-DFFE-4FB6-960E-55BB0AD980B1}" dt="2023-03-19T17:22:21.663" v="342" actId="1076"/>
          <ac:picMkLst>
            <pc:docMk/>
            <pc:sldMk cId="1377568126" sldId="863"/>
            <ac:picMk id="9" creationId="{D41E45D3-FF87-3435-A06D-3EA544B4B45C}"/>
          </ac:picMkLst>
        </pc:picChg>
      </pc:sldChg>
      <pc:sldChg chg="addSp delSp modSp add mod">
        <pc:chgData name="Sara Monteiro - FORMADOR PRT" userId="21b18b9a-5f76-4055-bb3c-283e3c17c384" providerId="ADAL" clId="{2623504E-DFFE-4FB6-960E-55BB0AD980B1}" dt="2023-03-22T18:50:02.102" v="1261"/>
        <pc:sldMkLst>
          <pc:docMk/>
          <pc:sldMk cId="1681975307" sldId="864"/>
        </pc:sldMkLst>
        <pc:spChg chg="mod">
          <ac:chgData name="Sara Monteiro - FORMADOR PRT" userId="21b18b9a-5f76-4055-bb3c-283e3c17c384" providerId="ADAL" clId="{2623504E-DFFE-4FB6-960E-55BB0AD980B1}" dt="2023-03-19T17:23:55.856" v="405" actId="20577"/>
          <ac:spMkLst>
            <pc:docMk/>
            <pc:sldMk cId="1681975307" sldId="864"/>
            <ac:spMk id="2" creationId="{9A4A9909-E6EC-0E6D-228A-7C9BD75F4F7F}"/>
          </ac:spMkLst>
        </pc:spChg>
        <pc:spChg chg="mod">
          <ac:chgData name="Sara Monteiro - FORMADOR PRT" userId="21b18b9a-5f76-4055-bb3c-283e3c17c384" providerId="ADAL" clId="{2623504E-DFFE-4FB6-960E-55BB0AD980B1}" dt="2023-03-19T17:29:37.182" v="748" actId="20577"/>
          <ac:spMkLst>
            <pc:docMk/>
            <pc:sldMk cId="1681975307" sldId="864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2623504E-DFFE-4FB6-960E-55BB0AD980B1}" dt="2023-03-22T18:50:02.102" v="1261"/>
          <ac:spMkLst>
            <pc:docMk/>
            <pc:sldMk cId="1681975307" sldId="864"/>
            <ac:spMk id="4" creationId="{5443E666-E104-D2D8-782B-1D6E6D98EB84}"/>
          </ac:spMkLst>
        </pc:spChg>
        <pc:picChg chg="del">
          <ac:chgData name="Sara Monteiro - FORMADOR PRT" userId="21b18b9a-5f76-4055-bb3c-283e3c17c384" providerId="ADAL" clId="{2623504E-DFFE-4FB6-960E-55BB0AD980B1}" dt="2023-03-19T17:24:00.152" v="407" actId="478"/>
          <ac:picMkLst>
            <pc:docMk/>
            <pc:sldMk cId="1681975307" sldId="864"/>
            <ac:picMk id="7" creationId="{680B9CC1-68D9-73BB-6424-E28F88755790}"/>
          </ac:picMkLst>
        </pc:picChg>
        <pc:picChg chg="add mod">
          <ac:chgData name="Sara Monteiro - FORMADOR PRT" userId="21b18b9a-5f76-4055-bb3c-283e3c17c384" providerId="ADAL" clId="{2623504E-DFFE-4FB6-960E-55BB0AD980B1}" dt="2023-03-19T17:27:25.512" v="428" actId="1076"/>
          <ac:picMkLst>
            <pc:docMk/>
            <pc:sldMk cId="1681975307" sldId="864"/>
            <ac:picMk id="8" creationId="{980F2B71-A027-EDB7-88F9-5D330581E2B9}"/>
          </ac:picMkLst>
        </pc:picChg>
        <pc:picChg chg="del">
          <ac:chgData name="Sara Monteiro - FORMADOR PRT" userId="21b18b9a-5f76-4055-bb3c-283e3c17c384" providerId="ADAL" clId="{2623504E-DFFE-4FB6-960E-55BB0AD980B1}" dt="2023-03-19T17:23:59.668" v="406" actId="478"/>
          <ac:picMkLst>
            <pc:docMk/>
            <pc:sldMk cId="1681975307" sldId="864"/>
            <ac:picMk id="9" creationId="{D41E45D3-FF87-3435-A06D-3EA544B4B45C}"/>
          </ac:picMkLst>
        </pc:picChg>
      </pc:sldChg>
      <pc:sldChg chg="modSp add mod">
        <pc:chgData name="Sara Monteiro - FORMADOR PRT" userId="21b18b9a-5f76-4055-bb3c-283e3c17c384" providerId="ADAL" clId="{2623504E-DFFE-4FB6-960E-55BB0AD980B1}" dt="2023-03-22T18:50:05.396" v="1262"/>
        <pc:sldMkLst>
          <pc:docMk/>
          <pc:sldMk cId="3209939965" sldId="865"/>
        </pc:sldMkLst>
        <pc:spChg chg="mod">
          <ac:chgData name="Sara Monteiro - FORMADOR PRT" userId="21b18b9a-5f76-4055-bb3c-283e3c17c384" providerId="ADAL" clId="{2623504E-DFFE-4FB6-960E-55BB0AD980B1}" dt="2023-03-22T16:18:22.751" v="1252" actId="20577"/>
          <ac:spMkLst>
            <pc:docMk/>
            <pc:sldMk cId="3209939965" sldId="865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2623504E-DFFE-4FB6-960E-55BB0AD980B1}" dt="2023-03-22T18:50:05.396" v="1262"/>
          <ac:spMkLst>
            <pc:docMk/>
            <pc:sldMk cId="3209939965" sldId="865"/>
            <ac:spMk id="4" creationId="{5443E666-E104-D2D8-782B-1D6E6D98EB84}"/>
          </ac:spMkLst>
        </pc:spChg>
        <pc:picChg chg="mod">
          <ac:chgData name="Sara Monteiro - FORMADOR PRT" userId="21b18b9a-5f76-4055-bb3c-283e3c17c384" providerId="ADAL" clId="{2623504E-DFFE-4FB6-960E-55BB0AD980B1}" dt="2023-03-19T17:30:00.228" v="751" actId="1076"/>
          <ac:picMkLst>
            <pc:docMk/>
            <pc:sldMk cId="3209939965" sldId="865"/>
            <ac:picMk id="8" creationId="{980F2B71-A027-EDB7-88F9-5D330581E2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DF7E5-2AC1-4322-A488-B9FBCBBDD181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E201C-A6C5-4722-B831-986F711A37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325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4069F46-9D7B-934E-BCC8-A8611B39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3275760"/>
            <a:ext cx="9144000" cy="1194146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pt-PT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95100"/>
            <a:ext cx="9144000" cy="44049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MESTRE</a:t>
            </a:r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E1BB3F-651E-F549-8FDB-6D0AC85FD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90" y="1324706"/>
            <a:ext cx="3931820" cy="19510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532654-D3E5-BE40-9963-E37745062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900" y="270917"/>
            <a:ext cx="2817796" cy="84922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FAE887-8668-1F4A-A450-31AA1A0E7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24000" y="5431382"/>
            <a:ext cx="9144000" cy="44049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5891CD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39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309A973-10BA-4046-BFCD-BB1F87BADD16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5E7D7B-F34F-4DDC-8CC2-D6330B0A6E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C89C8CA9-9145-489B-82F0-7B90E580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Bytes4Future | Bruno Santos | Sara Monteiro</a:t>
            </a:r>
          </a:p>
        </p:txBody>
      </p:sp>
      <p:sp>
        <p:nvSpPr>
          <p:cNvPr id="10" name="Espaço Reservado para Número de Slide 5">
            <a:extLst>
              <a:ext uri="{FF2B5EF4-FFF2-40B4-BE49-F238E27FC236}">
                <a16:creationId xmlns:a16="http://schemas.microsoft.com/office/drawing/2014/main" id="{FC363BE9-57F2-4B26-9959-BB4EACF4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6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3356B1-3FC7-4933-B02E-B724FB238919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F5DB8AC7-3B22-4EFD-BCCD-B213B254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Bytes4Future | Bruno Santos | Sara Monteiro</a:t>
            </a:r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41570A97-A97E-4554-9885-06EAB021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59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CDA6-2132-4A58-A77B-1043A2D348F4}" type="datetime1">
              <a:rPr lang="pt-PT" smtClean="0"/>
              <a:t>22/03/2023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3833-0E87-42B0-83BA-709A61BA0BFF}" type="slidenum">
              <a:rPr lang="pt-PT" smtClean="0"/>
              <a:t>‹#›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934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Bytes4Future | Bruno Santos | Sara Monteiro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F60ED9-34ED-F24C-B715-A2E0991CE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35186F-0F6E-904F-BED8-83B2C04D56A1}"/>
              </a:ext>
            </a:extLst>
          </p:cNvPr>
          <p:cNvSpPr/>
          <p:nvPr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6994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211561-E0BE-4CEB-8F1D-6DC3B70AF06A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713131-FE23-40B3-93F5-FD67FBE34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BE47A88-A37C-4DEB-B567-B84040466C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A1D5996B-5701-4E95-9D32-1A0DAC3129D2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831B3BA-ABD4-4D60-86F0-E382156E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Bytes4Future | Bruno Santos | Sara Monteiro</a:t>
            </a:r>
          </a:p>
        </p:txBody>
      </p:sp>
      <p:sp>
        <p:nvSpPr>
          <p:cNvPr id="12" name="Espaço Reservado para Número de Slide 5">
            <a:extLst>
              <a:ext uri="{FF2B5EF4-FFF2-40B4-BE49-F238E27FC236}">
                <a16:creationId xmlns:a16="http://schemas.microsoft.com/office/drawing/2014/main" id="{CE036553-CBAB-4E72-AAF0-2640AD37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8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157D2D6-872B-4B47-B245-CEA586458288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7A8046F-C188-44B8-A9EA-71CC9BA785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694B8299-C8CD-4F7E-8E99-21F15135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Bytes4Future | Bruno Santos | Sara Monteiro</a:t>
            </a:r>
          </a:p>
        </p:txBody>
      </p:sp>
      <p:sp>
        <p:nvSpPr>
          <p:cNvPr id="13" name="Espaço Reservado para Número de Slide 5">
            <a:extLst>
              <a:ext uri="{FF2B5EF4-FFF2-40B4-BE49-F238E27FC236}">
                <a16:creationId xmlns:a16="http://schemas.microsoft.com/office/drawing/2014/main" id="{09E56005-7A16-4D4A-95A6-D6B9AC01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85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71487A-D089-4BD3-8A40-D1FEE956B057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0763E63-2297-40A2-B08B-0B24F3435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D66C8B82-19A1-4944-8723-6879047D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Bytes4Future | Bruno Santos | Sara Monteiro</a:t>
            </a:r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BB0AEEAC-AD8B-488E-9107-AB324A4E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94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803E3FA-8B7A-E442-9C57-DD015C07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147F8D3-F2E1-48E0-966A-7BCC6AE09D4F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1679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70D54D1-1DBD-47CB-8876-5DD04F1426C4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42B2AE5-33AE-4959-8FC3-1CFD619C87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3EAD380C-E415-4870-9B13-166AA7D4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Bytes4Future | Bruno Santos | Sara Monteiro</a:t>
            </a:r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BBBF8307-FA64-407A-BF9F-100BC9AF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8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A2B9E6-26ED-41E4-AF78-23BEFF9C3303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70E89DC-ED77-4F48-952C-E0C2D07872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51D7FD98-41AF-470F-AFB4-47404C0C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Bytes4Future | Bruno Santos | Sara Monteiro</a:t>
            </a:r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C6A95438-82D0-4EB9-9C17-4BEDD2E1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52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mestres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Algoritmos | Helder Rodrigo Pinto 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AFF804B-EBD5-47BB-9AFC-32389346FA06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9564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B1927-25D7-4992-A8A4-08C7E2105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Software Developer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758AE5-0025-4636-B454-6DB6D3A75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PHP / Laravel</a:t>
            </a:r>
          </a:p>
          <a:p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89F197F-BF77-4C5D-8A41-578CF3E62C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5431382"/>
            <a:ext cx="9144000" cy="7558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Sara Monteiro</a:t>
            </a:r>
          </a:p>
          <a:p>
            <a:r>
              <a:rPr lang="pt-PT">
                <a:ea typeface="+mn-lt"/>
                <a:cs typeface="+mn-lt"/>
              </a:rPr>
              <a:t>sara.monteiro.prt@msft.cesae.pt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347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70AD4-A24C-4EA8-A1C3-9E681115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Apresentação  - Quem Sou Eu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9A5789-3A87-454A-8461-0CF3912C9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>
              <a:cs typeface="Calibri" panose="020F0502020204030204"/>
            </a:endParaRPr>
          </a:p>
          <a:p>
            <a:pPr algn="just"/>
            <a:endParaRPr lang="pt-PT"/>
          </a:p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48EC71-FD54-4F88-99F2-089EC3E7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2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C5BD6FB3-60F1-4C40-BAE3-CFAF2C63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D302359-DC37-4D13-990D-834B5089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74" y="1739137"/>
            <a:ext cx="2617335" cy="3916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2FD31-7AA9-DD55-E918-83E41CA67586}"/>
              </a:ext>
            </a:extLst>
          </p:cNvPr>
          <p:cNvSpPr txBox="1"/>
          <p:nvPr/>
        </p:nvSpPr>
        <p:spPr>
          <a:xfrm>
            <a:off x="5456620" y="1961932"/>
            <a:ext cx="550041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err="1">
                <a:cs typeface="Calibri"/>
              </a:rPr>
              <a:t>Reconversão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Profissional</a:t>
            </a:r>
            <a:r>
              <a:rPr lang="en-US" sz="2800">
                <a:cs typeface="Calibri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2 ½ </a:t>
            </a:r>
            <a:r>
              <a:rPr lang="en-US" sz="2800" err="1">
                <a:cs typeface="Calibri"/>
              </a:rPr>
              <a:t>anos</a:t>
            </a:r>
            <a:r>
              <a:rPr lang="en-US" sz="2800">
                <a:cs typeface="Calibri"/>
              </a:rPr>
              <a:t> a </a:t>
            </a:r>
            <a:r>
              <a:rPr lang="en-US" sz="2800" err="1">
                <a:cs typeface="Calibri"/>
              </a:rPr>
              <a:t>trabalhar</a:t>
            </a:r>
            <a:r>
              <a:rPr lang="en-US" sz="2800">
                <a:cs typeface="Calibri"/>
              </a:rPr>
              <a:t> para </a:t>
            </a:r>
            <a:r>
              <a:rPr lang="en-US" sz="2800" err="1">
                <a:cs typeface="Calibri"/>
              </a:rPr>
              <a:t>empresas</a:t>
            </a:r>
            <a:r>
              <a:rPr lang="en-US" sz="2800">
                <a:cs typeface="Calibri"/>
              </a:rPr>
              <a:t> + 1 freelancer</a:t>
            </a:r>
          </a:p>
          <a:p>
            <a:pPr marL="285750" indent="-285750">
              <a:buFont typeface="Arial"/>
              <a:buChar char="•"/>
            </a:pPr>
            <a:r>
              <a:rPr lang="en-US" sz="2800" err="1">
                <a:cs typeface="Calibri"/>
              </a:rPr>
              <a:t>Adepta</a:t>
            </a:r>
            <a:r>
              <a:rPr lang="en-US" sz="2800">
                <a:cs typeface="Calibri"/>
              </a:rPr>
              <a:t> de </a:t>
            </a:r>
            <a:r>
              <a:rPr lang="en-US" sz="2800" err="1">
                <a:cs typeface="Calibri"/>
              </a:rPr>
              <a:t>desafios</a:t>
            </a:r>
            <a:r>
              <a:rPr lang="en-US" sz="2800">
                <a:cs typeface="Calibri"/>
              </a:rPr>
              <a:t> e </a:t>
            </a:r>
            <a:r>
              <a:rPr lang="en-US" sz="2800" err="1">
                <a:cs typeface="Calibri"/>
              </a:rPr>
              <a:t>constante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aprendizagem</a:t>
            </a:r>
            <a:endParaRPr lang="en-US" sz="2800">
              <a:cs typeface="Calibri"/>
            </a:endParaRPr>
          </a:p>
          <a:p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Hobbies: </a:t>
            </a:r>
            <a:r>
              <a:rPr lang="en-US" sz="2800" err="1">
                <a:cs typeface="Calibri"/>
              </a:rPr>
              <a:t>ler</a:t>
            </a:r>
            <a:r>
              <a:rPr lang="en-US" sz="2800">
                <a:cs typeface="Calibri"/>
              </a:rPr>
              <a:t>, </a:t>
            </a:r>
            <a:r>
              <a:rPr lang="en-US" sz="2800" err="1">
                <a:cs typeface="Calibri"/>
              </a:rPr>
              <a:t>séries</a:t>
            </a:r>
            <a:r>
              <a:rPr lang="en-US" sz="2800">
                <a:cs typeface="Calibri"/>
              </a:rPr>
              <a:t>, </a:t>
            </a:r>
            <a:r>
              <a:rPr lang="en-US" sz="2800" err="1">
                <a:cs typeface="Calibri"/>
              </a:rPr>
              <a:t>meditação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r>
              <a:rPr lang="pt-PT" sz="2800">
                <a:ea typeface="+mn-lt"/>
                <a:cs typeface="+mn-lt"/>
              </a:rPr>
              <a:t>sara.monteiro.prt@msft.cesae.pt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928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70AD4-A24C-4EA8-A1C3-9E681115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/>
              <a:t>Apresentação  - turma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3B214E-2EDC-B892-4C5C-EDB118781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18792"/>
            <a:ext cx="5157787" cy="3787244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>
              <a:buChar char="•"/>
            </a:pPr>
            <a:r>
              <a:rPr lang="en-US" sz="3200" dirty="0" err="1">
                <a:cs typeface="Calibri" panose="020F0502020204030204"/>
              </a:rPr>
              <a:t>Área</a:t>
            </a:r>
            <a:r>
              <a:rPr lang="en-US" sz="3200" dirty="0">
                <a:cs typeface="Calibri" panose="020F0502020204030204"/>
              </a:rPr>
              <a:t> de </a:t>
            </a:r>
            <a:r>
              <a:rPr lang="en-US" sz="3200" dirty="0" err="1">
                <a:cs typeface="Calibri" panose="020F0502020204030204"/>
              </a:rPr>
              <a:t>Formação</a:t>
            </a:r>
            <a:r>
              <a:rPr lang="en-US" sz="3200" dirty="0">
                <a:cs typeface="Calibri" panose="020F0502020204030204"/>
              </a:rPr>
              <a:t> / </a:t>
            </a:r>
            <a:r>
              <a:rPr lang="en-US" sz="3200" dirty="0" err="1">
                <a:cs typeface="Calibri" panose="020F0502020204030204"/>
              </a:rPr>
              <a:t>Experiência</a:t>
            </a:r>
            <a:r>
              <a:rPr lang="en-US" sz="3200" dirty="0">
                <a:cs typeface="Calibri" panose="020F0502020204030204"/>
              </a:rPr>
              <a:t> </a:t>
            </a:r>
            <a:r>
              <a:rPr lang="en-US" sz="3200" dirty="0" err="1">
                <a:cs typeface="Calibri" panose="020F0502020204030204"/>
              </a:rPr>
              <a:t>Profissional</a:t>
            </a:r>
          </a:p>
          <a:p>
            <a:pPr marL="342900" indent="-342900">
              <a:buChar char="•"/>
            </a:pPr>
            <a:endParaRPr lang="en-US" sz="3200" dirty="0">
              <a:cs typeface="Calibri" panose="020F0502020204030204"/>
            </a:endParaRPr>
          </a:p>
          <a:p>
            <a:pPr marL="342900" indent="-342900">
              <a:buChar char="•"/>
            </a:pPr>
            <a:r>
              <a:rPr lang="en-US" sz="3200" dirty="0" err="1">
                <a:cs typeface="Calibri" panose="020F0502020204030204"/>
              </a:rPr>
              <a:t>Conhecimentos</a:t>
            </a:r>
            <a:r>
              <a:rPr lang="en-US" sz="3200" dirty="0">
                <a:cs typeface="Calibri" panose="020F0502020204030204"/>
              </a:rPr>
              <a:t> de </a:t>
            </a:r>
            <a:r>
              <a:rPr lang="en-US" sz="3200" dirty="0" err="1">
                <a:cs typeface="Calibri" panose="020F0502020204030204"/>
              </a:rPr>
              <a:t>Programação</a:t>
            </a:r>
            <a:endParaRPr lang="en-US" sz="3200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 sz="3200" dirty="0">
              <a:cs typeface="Calibri" panose="020F0502020204030204"/>
            </a:endParaRPr>
          </a:p>
          <a:p>
            <a:pPr marL="342900" indent="-342900">
              <a:buChar char="•"/>
            </a:pPr>
            <a:r>
              <a:rPr lang="en-US" sz="3200" dirty="0" err="1">
                <a:cs typeface="Calibri" panose="020F0502020204030204"/>
              </a:rPr>
              <a:t>Motivação</a:t>
            </a:r>
            <a:r>
              <a:rPr lang="en-US" sz="3200" dirty="0">
                <a:cs typeface="Calibri" panose="020F0502020204030204"/>
              </a:rPr>
              <a:t> e </a:t>
            </a:r>
            <a:r>
              <a:rPr lang="en-US" sz="3200" dirty="0" err="1">
                <a:cs typeface="Calibri" panose="020F0502020204030204"/>
              </a:rPr>
              <a:t>Planos</a:t>
            </a:r>
            <a:endParaRPr lang="en-US" sz="3200" dirty="0">
              <a:cs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9A5789-3A87-454A-8461-0CF3912C9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8" name="Picture 8" descr="Text, whiteboard&#10;&#10;Description automatically generated">
            <a:extLst>
              <a:ext uri="{FF2B5EF4-FFF2-40B4-BE49-F238E27FC236}">
                <a16:creationId xmlns:a16="http://schemas.microsoft.com/office/drawing/2014/main" id="{0F8993FA-CB6D-8E8E-54C7-A88FE220C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719" y="2504189"/>
            <a:ext cx="6123928" cy="2670360"/>
          </a:xfrm>
          <a:prstGeom prst="rect">
            <a:avLst/>
          </a:prstGeom>
          <a:noFill/>
        </p:spPr>
      </p:pic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C5BD6FB3-60F1-4C40-BAE3-CFAF2C63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48EC71-FD54-4F88-99F2-089EC3E7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dirty="0" smtClean="0"/>
              <a:pPr>
                <a:spcAft>
                  <a:spcPts val="600"/>
                </a:spcAft>
              </a:pPr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242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9909-E6EC-0E6D-228A-7C9BD75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 que </a:t>
            </a:r>
            <a:r>
              <a:rPr lang="en-US" dirty="0" err="1">
                <a:cs typeface="Calibri Light"/>
              </a:rPr>
              <a:t>vamos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aprender</a:t>
            </a:r>
            <a:r>
              <a:rPr lang="en-US" dirty="0">
                <a:cs typeface="Calibri Light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F72C-4C05-8220-17EB-5806A09D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19257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dirty="0">
                <a:cs typeface="Calibri"/>
              </a:rPr>
              <a:t>O que é o Server Side e </a:t>
            </a:r>
            <a:r>
              <a:rPr lang="en-US" sz="3200" dirty="0" err="1">
                <a:cs typeface="Calibri"/>
              </a:rPr>
              <a:t>como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funciona</a:t>
            </a:r>
            <a:r>
              <a:rPr lang="en-US" sz="3200" dirty="0">
                <a:cs typeface="Calibri"/>
              </a:rPr>
              <a:t> a WEB</a:t>
            </a:r>
          </a:p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O que é o Laravel</a:t>
            </a:r>
          </a:p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O </a:t>
            </a:r>
            <a:r>
              <a:rPr lang="en-US" sz="3200" dirty="0" err="1">
                <a:cs typeface="Calibri"/>
              </a:rPr>
              <a:t>modelo</a:t>
            </a:r>
            <a:r>
              <a:rPr lang="en-US" sz="3200" dirty="0">
                <a:cs typeface="Calibri"/>
              </a:rPr>
              <a:t> MVC</a:t>
            </a:r>
          </a:p>
          <a:p>
            <a:endParaRPr lang="en-US" sz="3200" dirty="0">
              <a:cs typeface="Calibri"/>
            </a:endParaRPr>
          </a:p>
          <a:p>
            <a:r>
              <a:rPr lang="en-US" sz="3200" dirty="0" err="1">
                <a:cs typeface="Calibri"/>
              </a:rPr>
              <a:t>Conceitos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Básicos</a:t>
            </a:r>
            <a:r>
              <a:rPr lang="en-US" sz="3200" dirty="0">
                <a:cs typeface="Calibri"/>
              </a:rPr>
              <a:t> de PHP</a:t>
            </a:r>
          </a:p>
          <a:p>
            <a:pPr marL="0" indent="0">
              <a:buNone/>
            </a:pPr>
            <a:endParaRPr lang="en-US" sz="3200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3E666-E104-D2D8-782B-1D6E6D9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5449E-6D08-EC5D-5AB3-BDA4D5D6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4</a:t>
            </a:fld>
            <a:endParaRPr lang="pt-B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80B9CC1-68D9-73BB-6424-E28F8875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790700"/>
            <a:ext cx="3028950" cy="1514475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D41E45D3-FF87-3435-A06D-3EA544B4B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704" y="4123644"/>
            <a:ext cx="2914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9909-E6EC-0E6D-228A-7C9BD75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 que </a:t>
            </a:r>
            <a:r>
              <a:rPr lang="en-US" dirty="0" err="1">
                <a:cs typeface="Calibri Light"/>
              </a:rPr>
              <a:t>vamos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aprender</a:t>
            </a:r>
            <a:r>
              <a:rPr lang="en-US" dirty="0">
                <a:cs typeface="Calibri Light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F72C-4C05-8220-17EB-5806A09D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3040" y="1628776"/>
            <a:ext cx="711925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Base de Dados -&gt; migrations</a:t>
            </a:r>
          </a:p>
          <a:p>
            <a:pPr marL="0" indent="0">
              <a:buNone/>
            </a:pPr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Fazer </a:t>
            </a:r>
            <a:r>
              <a:rPr lang="en-US" sz="3200" dirty="0" err="1">
                <a:cs typeface="Calibri"/>
              </a:rPr>
              <a:t>uma</a:t>
            </a:r>
            <a:r>
              <a:rPr lang="en-US" sz="3200" dirty="0">
                <a:cs typeface="Calibri"/>
              </a:rPr>
              <a:t> API </a:t>
            </a:r>
          </a:p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Usar o Postman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3E666-E104-D2D8-782B-1D6E6D9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5449E-6D08-EC5D-5AB3-BDA4D5D6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5</a:t>
            </a:fld>
            <a:endParaRPr lang="pt-B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80B9CC1-68D9-73BB-6424-E28F8875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33" y="1748064"/>
            <a:ext cx="3028950" cy="1514475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D41E45D3-FF87-3435-A06D-3EA544B4B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33" y="3819639"/>
            <a:ext cx="2914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6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9909-E6EC-0E6D-228A-7C9BD75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Avaliação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F72C-4C05-8220-17EB-5806A09D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114" y="2575604"/>
            <a:ext cx="5376183" cy="256245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 err="1">
                <a:cs typeface="Calibri"/>
              </a:rPr>
              <a:t>Projecto</a:t>
            </a:r>
            <a:r>
              <a:rPr lang="en-US" sz="3200" dirty="0">
                <a:cs typeface="Calibri"/>
              </a:rPr>
              <a:t> (40%):</a:t>
            </a:r>
          </a:p>
          <a:p>
            <a:r>
              <a:rPr lang="en-US" sz="3200" dirty="0" err="1">
                <a:cs typeface="Calibri"/>
              </a:rPr>
              <a:t>onde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utilizamos</a:t>
            </a:r>
            <a:r>
              <a:rPr lang="en-US" sz="3200" dirty="0">
                <a:cs typeface="Calibri"/>
              </a:rPr>
              <a:t> um template das Views, um controller para </a:t>
            </a:r>
            <a:r>
              <a:rPr lang="en-US" sz="3200" dirty="0" err="1">
                <a:cs typeface="Calibri"/>
              </a:rPr>
              <a:t>trabalhar</a:t>
            </a:r>
            <a:r>
              <a:rPr lang="en-US" sz="3200" dirty="0">
                <a:cs typeface="Calibri"/>
              </a:rPr>
              <a:t> dados e o Model para </a:t>
            </a:r>
            <a:r>
              <a:rPr lang="en-US" sz="3200" dirty="0" err="1">
                <a:cs typeface="Calibri"/>
              </a:rPr>
              <a:t>definir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os</a:t>
            </a:r>
            <a:r>
              <a:rPr lang="en-US" sz="3200" dirty="0">
                <a:cs typeface="Calibri"/>
              </a:rPr>
              <a:t> dados que </a:t>
            </a:r>
            <a:r>
              <a:rPr lang="en-US" sz="3200" dirty="0" err="1">
                <a:cs typeface="Calibri"/>
              </a:rPr>
              <a:t>vêm</a:t>
            </a:r>
            <a:r>
              <a:rPr lang="en-US" sz="3200" dirty="0">
                <a:cs typeface="Calibri"/>
              </a:rPr>
              <a:t> da BD.</a:t>
            </a:r>
          </a:p>
          <a:p>
            <a:r>
              <a:rPr lang="en-US" sz="3200" dirty="0" err="1">
                <a:cs typeface="Calibri"/>
              </a:rPr>
              <a:t>Ligação</a:t>
            </a:r>
            <a:r>
              <a:rPr lang="en-US" sz="3200" dirty="0">
                <a:cs typeface="Calibri"/>
              </a:rPr>
              <a:t> à base de Dados e </a:t>
            </a:r>
            <a:r>
              <a:rPr lang="en-US" sz="3200" dirty="0" err="1">
                <a:cs typeface="Calibri"/>
              </a:rPr>
              <a:t>apresentação</a:t>
            </a:r>
            <a:r>
              <a:rPr lang="en-US" sz="3200" dirty="0">
                <a:cs typeface="Calibri"/>
              </a:rPr>
              <a:t> de Dados</a:t>
            </a:r>
          </a:p>
          <a:p>
            <a:r>
              <a:rPr lang="en-US" sz="3200" dirty="0" err="1">
                <a:cs typeface="Calibri"/>
              </a:rPr>
              <a:t>Utilização</a:t>
            </a:r>
            <a:r>
              <a:rPr lang="en-US" sz="3200" dirty="0">
                <a:cs typeface="Calibri"/>
              </a:rPr>
              <a:t> de </a:t>
            </a:r>
            <a:r>
              <a:rPr lang="en-US" sz="3200" dirty="0" err="1">
                <a:cs typeface="Calibri"/>
              </a:rPr>
              <a:t>uma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funcionalidade</a:t>
            </a:r>
            <a:r>
              <a:rPr lang="en-US" sz="3200" dirty="0">
                <a:cs typeface="Calibri"/>
              </a:rPr>
              <a:t> Laravel.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3E666-E104-D2D8-782B-1D6E6D9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5449E-6D08-EC5D-5AB3-BDA4D5D6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6</a:t>
            </a:fld>
            <a:endParaRPr lang="pt-BR"/>
          </a:p>
        </p:txBody>
      </p:sp>
      <p:pic>
        <p:nvPicPr>
          <p:cNvPr id="8" name="Picture 7" descr="Graphical user interface, application">
            <a:extLst>
              <a:ext uri="{FF2B5EF4-FFF2-40B4-BE49-F238E27FC236}">
                <a16:creationId xmlns:a16="http://schemas.microsoft.com/office/drawing/2014/main" id="{980F2B71-A027-EDB7-88F9-5D330581E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85" y="2311058"/>
            <a:ext cx="5539015" cy="30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7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9909-E6EC-0E6D-228A-7C9BD75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Avaliação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F72C-4C05-8220-17EB-5806A09D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114" y="2575604"/>
            <a:ext cx="5376183" cy="256245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 err="1">
                <a:cs typeface="Calibri"/>
              </a:rPr>
              <a:t>Avaliação</a:t>
            </a:r>
            <a:r>
              <a:rPr lang="en-US" sz="3200" dirty="0">
                <a:cs typeface="Calibri"/>
              </a:rPr>
              <a:t> Continua (60%):</a:t>
            </a:r>
          </a:p>
          <a:p>
            <a:pPr marL="0" indent="0">
              <a:buNone/>
            </a:pPr>
            <a:endParaRPr lang="en-US" sz="3200" dirty="0">
              <a:cs typeface="Calibri"/>
            </a:endParaRPr>
          </a:p>
          <a:p>
            <a:r>
              <a:rPr lang="en-US" sz="3200" dirty="0" err="1">
                <a:cs typeface="Calibri"/>
              </a:rPr>
              <a:t>Participação</a:t>
            </a:r>
            <a:r>
              <a:rPr lang="en-US" sz="3200" dirty="0">
                <a:cs typeface="Calibri"/>
              </a:rPr>
              <a:t> e </a:t>
            </a:r>
            <a:r>
              <a:rPr lang="en-US" sz="3200" dirty="0" err="1">
                <a:cs typeface="Calibri"/>
              </a:rPr>
              <a:t>atenção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nas</a:t>
            </a:r>
            <a:r>
              <a:rPr lang="en-US" sz="3200" dirty="0">
                <a:cs typeface="Calibri"/>
              </a:rPr>
              <a:t> aulas / </a:t>
            </a:r>
            <a:r>
              <a:rPr lang="en-US" sz="3200" dirty="0" err="1">
                <a:cs typeface="Calibri"/>
              </a:rPr>
              <a:t>pontualidade</a:t>
            </a:r>
            <a:r>
              <a:rPr lang="en-US" sz="3200" dirty="0">
                <a:cs typeface="Calibri"/>
              </a:rPr>
              <a:t> (25%)</a:t>
            </a:r>
          </a:p>
          <a:p>
            <a:r>
              <a:rPr lang="en-US" sz="3200" dirty="0" err="1">
                <a:cs typeface="Calibri"/>
              </a:rPr>
              <a:t>Desempenho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nas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tarefas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pedidas</a:t>
            </a:r>
            <a:r>
              <a:rPr lang="en-US" sz="3200" dirty="0">
                <a:cs typeface="Calibri"/>
              </a:rPr>
              <a:t> (25%)</a:t>
            </a:r>
          </a:p>
          <a:p>
            <a:r>
              <a:rPr lang="en-US" sz="3200" dirty="0" err="1">
                <a:cs typeface="Calibri"/>
              </a:rPr>
              <a:t>Espírito</a:t>
            </a:r>
            <a:r>
              <a:rPr lang="en-US" sz="3200" dirty="0">
                <a:cs typeface="Calibri"/>
              </a:rPr>
              <a:t> de </a:t>
            </a:r>
            <a:r>
              <a:rPr lang="en-US" sz="3200" dirty="0" err="1">
                <a:cs typeface="Calibri"/>
              </a:rPr>
              <a:t>Equipa</a:t>
            </a:r>
            <a:r>
              <a:rPr lang="en-US" sz="3200" dirty="0">
                <a:cs typeface="Calibri"/>
              </a:rPr>
              <a:t> com </a:t>
            </a:r>
            <a:r>
              <a:rPr lang="en-US" sz="3200" dirty="0" err="1">
                <a:cs typeface="Calibri"/>
              </a:rPr>
              <a:t>os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colegas</a:t>
            </a:r>
            <a:r>
              <a:rPr lang="en-US" sz="3200" dirty="0">
                <a:cs typeface="Calibri"/>
              </a:rPr>
              <a:t> e </a:t>
            </a:r>
            <a:r>
              <a:rPr lang="en-US" sz="3200" dirty="0" err="1">
                <a:cs typeface="Calibri"/>
              </a:rPr>
              <a:t>atitude</a:t>
            </a:r>
            <a:r>
              <a:rPr lang="en-US" sz="3200" dirty="0">
                <a:cs typeface="Calibri"/>
              </a:rPr>
              <a:t> (10%)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3E666-E104-D2D8-782B-1D6E6D9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5449E-6D08-EC5D-5AB3-BDA4D5D6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7</a:t>
            </a:fld>
            <a:endParaRPr lang="pt-BR"/>
          </a:p>
        </p:txBody>
      </p:sp>
      <p:pic>
        <p:nvPicPr>
          <p:cNvPr id="8" name="Picture 7" descr="Graphical user interface, application">
            <a:extLst>
              <a:ext uri="{FF2B5EF4-FFF2-40B4-BE49-F238E27FC236}">
                <a16:creationId xmlns:a16="http://schemas.microsoft.com/office/drawing/2014/main" id="{980F2B71-A027-EDB7-88F9-5D330581E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85" y="2311058"/>
            <a:ext cx="5539015" cy="30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3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9909-E6EC-0E6D-228A-7C9BD75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cs typeface="Calibri Light"/>
              </a:rPr>
            </a:br>
            <a:endParaRPr lang="en-US" dirty="0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B135C9BD-85F3-ACB6-E06D-553555C86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198" y="848399"/>
            <a:ext cx="5161202" cy="516120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3E666-E104-D2D8-782B-1D6E6D9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5449E-6D08-EC5D-5AB3-BDA4D5D6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259495"/>
      </p:ext>
    </p:extLst>
  </p:cSld>
  <p:clrMapOvr>
    <a:masterClrMapping/>
  </p:clrMapOvr>
</p:sld>
</file>

<file path=ppt/theme/theme1.xml><?xml version="1.0" encoding="utf-8"?>
<a:theme xmlns:a="http://schemas.openxmlformats.org/drawingml/2006/main" name="PPT-Aul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Aulas" id="{047185C6-7800-AA48-B422-F7E9DA33C239}" vid="{F19AA344-A784-F949-A612-BBA4291C7B4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D21A12C41342498F960B2934F6AF97" ma:contentTypeVersion="12" ma:contentTypeDescription="Criar um novo documento." ma:contentTypeScope="" ma:versionID="f6add08fecfcee729a78592876b260d3">
  <xsd:schema xmlns:xsd="http://www.w3.org/2001/XMLSchema" xmlns:xs="http://www.w3.org/2001/XMLSchema" xmlns:p="http://schemas.microsoft.com/office/2006/metadata/properties" xmlns:ns2="43ca61fc-6f71-4b2b-b7d6-562fa65e785a" xmlns:ns3="493c68e1-00c4-4c3a-930f-0902c3b14fe9" targetNamespace="http://schemas.microsoft.com/office/2006/metadata/properties" ma:root="true" ma:fieldsID="9122a4d25f9f7f314b41d3377536a037" ns2:_="" ns3:_="">
    <xsd:import namespace="43ca61fc-6f71-4b2b-b7d6-562fa65e785a"/>
    <xsd:import namespace="493c68e1-00c4-4c3a-930f-0902c3b14fe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ca61fc-6f71-4b2b-b7d6-562fa65e7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47e7fae1-08e0-4b88-af69-def7465cd354}" ma:internalName="TaxCatchAll" ma:showField="CatchAllData" ma:web="43ca61fc-6f71-4b2b-b7d6-562fa65e78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3c68e1-00c4-4c3a-930f-0902c3b14f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m" ma:readOnly="false" ma:fieldId="{5cf76f15-5ced-4ddc-b409-7134ff3c332f}" ma:taxonomyMulti="true" ma:sspId="5d430623-f2ef-48fe-9b76-6f4b063184e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93c68e1-00c4-4c3a-930f-0902c3b14fe9">
      <Terms xmlns="http://schemas.microsoft.com/office/infopath/2007/PartnerControls"/>
    </lcf76f155ced4ddcb4097134ff3c332f>
    <TaxCatchAll xmlns="43ca61fc-6f71-4b2b-b7d6-562fa65e785a" xsi:nil="true"/>
  </documentManagement>
</p:properties>
</file>

<file path=customXml/itemProps1.xml><?xml version="1.0" encoding="utf-8"?>
<ds:datastoreItem xmlns:ds="http://schemas.openxmlformats.org/officeDocument/2006/customXml" ds:itemID="{48B238D7-A6DB-4FF0-877F-815E3B8F5B9C}"/>
</file>

<file path=customXml/itemProps2.xml><?xml version="1.0" encoding="utf-8"?>
<ds:datastoreItem xmlns:ds="http://schemas.openxmlformats.org/officeDocument/2006/customXml" ds:itemID="{12E8218A-FF37-4CCE-A560-81C85BB81042}"/>
</file>

<file path=customXml/itemProps3.xml><?xml version="1.0" encoding="utf-8"?>
<ds:datastoreItem xmlns:ds="http://schemas.openxmlformats.org/officeDocument/2006/customXml" ds:itemID="{0BF58952-D149-43B9-A78B-A3D9F223F256}"/>
</file>

<file path=docProps/app.xml><?xml version="1.0" encoding="utf-8"?>
<Properties xmlns="http://schemas.openxmlformats.org/officeDocument/2006/extended-properties" xmlns:vt="http://schemas.openxmlformats.org/officeDocument/2006/docPropsVTypes">
  <Template>TemplatePPT-Aulas</Template>
  <TotalTime>3</TotalTime>
  <Words>258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PPT-Aulas</vt:lpstr>
      <vt:lpstr>Software Developer</vt:lpstr>
      <vt:lpstr>Apresentação  - Quem Sou Eu</vt:lpstr>
      <vt:lpstr>Apresentação  - turma</vt:lpstr>
      <vt:lpstr>O que vamos aprender </vt:lpstr>
      <vt:lpstr>O que vamos aprender </vt:lpstr>
      <vt:lpstr>Avaliação</vt:lpstr>
      <vt:lpstr>Avaliação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#digitalReskilling Web &amp; Mobile Development</dc:title>
  <dc:creator>Bruno Santos</dc:creator>
  <cp:lastModifiedBy>Sara Monteiro - FORMADOR PRT</cp:lastModifiedBy>
  <cp:revision>21</cp:revision>
  <dcterms:created xsi:type="dcterms:W3CDTF">2022-01-28T17:42:43Z</dcterms:created>
  <dcterms:modified xsi:type="dcterms:W3CDTF">2023-03-22T18:50:30Z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0x01010075D21A12C41342498F960B2934F6AF97</vt:lpwstr>
  </property>
</Properties>
</file>