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44"/>
  </p:notesMasterIdLst>
  <p:sldIdLst>
    <p:sldId id="256" r:id="rId5"/>
    <p:sldId id="620" r:id="rId6"/>
    <p:sldId id="621" r:id="rId7"/>
    <p:sldId id="622" r:id="rId8"/>
    <p:sldId id="623" r:id="rId9"/>
    <p:sldId id="624" r:id="rId10"/>
    <p:sldId id="626" r:id="rId11"/>
    <p:sldId id="625" r:id="rId12"/>
    <p:sldId id="627" r:id="rId13"/>
    <p:sldId id="628" r:id="rId14"/>
    <p:sldId id="629" r:id="rId15"/>
    <p:sldId id="630" r:id="rId16"/>
    <p:sldId id="631" r:id="rId17"/>
    <p:sldId id="634" r:id="rId18"/>
    <p:sldId id="632" r:id="rId19"/>
    <p:sldId id="633" r:id="rId20"/>
    <p:sldId id="636" r:id="rId21"/>
    <p:sldId id="635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45" r:id="rId31"/>
    <p:sldId id="646" r:id="rId32"/>
    <p:sldId id="647" r:id="rId33"/>
    <p:sldId id="648" r:id="rId34"/>
    <p:sldId id="649" r:id="rId35"/>
    <p:sldId id="650" r:id="rId36"/>
    <p:sldId id="651" r:id="rId37"/>
    <p:sldId id="653" r:id="rId38"/>
    <p:sldId id="652" r:id="rId39"/>
    <p:sldId id="654" r:id="rId40"/>
    <p:sldId id="655" r:id="rId41"/>
    <p:sldId id="656" r:id="rId42"/>
    <p:sldId id="598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0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EE3E0-A0CA-9974-46B3-6F92ADE2BF5A}" v="2" dt="2023-06-01T10:49:01.150"/>
    <p1510:client id="{C302AC21-6E8F-4B1C-8D50-D65D7B137EED}" v="109" dt="2023-05-30T11:35:48.702"/>
    <p1510:client id="{FD76AB25-CC58-4A1C-B81E-74BF240D8FCA}" v="2" dt="2023-06-01T08:25:10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Coelho - FORMANDO PRT" userId="S::ricardo.coelho.prt_a@msft.cesae.pt::91a9e7a5-7ade-4335-a8d2-845e4ae4aff0" providerId="AD" clId="Web-{ACCEE3E0-A0CA-9974-46B3-6F92ADE2BF5A}"/>
    <pc:docChg chg="sldOrd">
      <pc:chgData name="Ricardo Coelho - FORMANDO PRT" userId="S::ricardo.coelho.prt_a@msft.cesae.pt::91a9e7a5-7ade-4335-a8d2-845e4ae4aff0" providerId="AD" clId="Web-{ACCEE3E0-A0CA-9974-46B3-6F92ADE2BF5A}" dt="2023-06-01T10:49:01.150" v="1"/>
      <pc:docMkLst>
        <pc:docMk/>
      </pc:docMkLst>
      <pc:sldChg chg="ord">
        <pc:chgData name="Ricardo Coelho - FORMANDO PRT" userId="S::ricardo.coelho.prt_a@msft.cesae.pt::91a9e7a5-7ade-4335-a8d2-845e4ae4aff0" providerId="AD" clId="Web-{ACCEE3E0-A0CA-9974-46B3-6F92ADE2BF5A}" dt="2023-06-01T10:49:01.150" v="1"/>
        <pc:sldMkLst>
          <pc:docMk/>
          <pc:sldMk cId="3274428747" sldId="598"/>
        </pc:sldMkLst>
      </pc:sldChg>
    </pc:docChg>
  </pc:docChgLst>
  <pc:docChgLst>
    <pc:chgData name="Sara Monteiro - FORMADOR PRT" userId="21b18b9a-5f76-4055-bb3c-283e3c17c384" providerId="ADAL" clId="{C302AC21-6E8F-4B1C-8D50-D65D7B137EED}"/>
    <pc:docChg chg="undo custSel addSld delSld modSld sldOrd">
      <pc:chgData name="Sara Monteiro - FORMADOR PRT" userId="21b18b9a-5f76-4055-bb3c-283e3c17c384" providerId="ADAL" clId="{C302AC21-6E8F-4B1C-8D50-D65D7B137EED}" dt="2023-05-30T12:02:02.401" v="21866" actId="1076"/>
      <pc:docMkLst>
        <pc:docMk/>
      </pc:docMkLst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35975011" sldId="265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3773355379" sldId="555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163913749" sldId="556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815181343" sldId="561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3967824405" sldId="562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2858600553" sldId="563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4183048241" sldId="564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2595607225" sldId="565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1134284479" sldId="566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4132996417" sldId="567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2485230769" sldId="568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4185284058" sldId="569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1716498772" sldId="570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1410704195" sldId="571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3156756338" sldId="572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954138011" sldId="573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452766962" sldId="574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1530166823" sldId="575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4058696818" sldId="576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586191246" sldId="577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3928688634" sldId="578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85984580" sldId="579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3766113556" sldId="580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1009756423" sldId="581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4237467301" sldId="582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2796224846" sldId="583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1911703018" sldId="584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2107305846" sldId="585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1383691945" sldId="586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2040788950" sldId="587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3906279096" sldId="588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65235872" sldId="589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2887171796" sldId="590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1716445496" sldId="591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3220662017" sldId="592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3844886425" sldId="593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3036493016" sldId="594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1750495205" sldId="595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2954777538" sldId="596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141273294" sldId="597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241721544" sldId="599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3892557997" sldId="600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2841739679" sldId="601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2364636496" sldId="602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2019724590" sldId="603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1654258701" sldId="604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1049554610" sldId="605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546015952" sldId="606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654938588" sldId="607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1867732758" sldId="608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1308028209" sldId="609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3603066695" sldId="610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580351846" sldId="611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2158592027" sldId="612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2365182958" sldId="613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1340408944" sldId="614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3478467754" sldId="615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1142658385" sldId="616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834072003" sldId="617"/>
        </pc:sldMkLst>
      </pc:sldChg>
      <pc:sldChg chg="del">
        <pc:chgData name="Sara Monteiro - FORMADOR PRT" userId="21b18b9a-5f76-4055-bb3c-283e3c17c384" providerId="ADAL" clId="{C302AC21-6E8F-4B1C-8D50-D65D7B137EED}" dt="2023-04-26T21:28:10.129" v="1075" actId="47"/>
        <pc:sldMkLst>
          <pc:docMk/>
          <pc:sldMk cId="1944709871" sldId="618"/>
        </pc:sldMkLst>
      </pc:sldChg>
      <pc:sldChg chg="del">
        <pc:chgData name="Sara Monteiro - FORMADOR PRT" userId="21b18b9a-5f76-4055-bb3c-283e3c17c384" providerId="ADAL" clId="{C302AC21-6E8F-4B1C-8D50-D65D7B137EED}" dt="2023-04-26T19:56:05.926" v="0" actId="47"/>
        <pc:sldMkLst>
          <pc:docMk/>
          <pc:sldMk cId="1995806605" sldId="619"/>
        </pc:sldMkLst>
      </pc:sldChg>
      <pc:sldChg chg="addSp delSp modSp mod">
        <pc:chgData name="Sara Monteiro - FORMADOR PRT" userId="21b18b9a-5f76-4055-bb3c-283e3c17c384" providerId="ADAL" clId="{C302AC21-6E8F-4B1C-8D50-D65D7B137EED}" dt="2023-05-03T21:07:47.996" v="5789" actId="115"/>
        <pc:sldMkLst>
          <pc:docMk/>
          <pc:sldMk cId="2102439590" sldId="620"/>
        </pc:sldMkLst>
        <pc:spChg chg="mod">
          <ac:chgData name="Sara Monteiro - FORMADOR PRT" userId="21b18b9a-5f76-4055-bb3c-283e3c17c384" providerId="ADAL" clId="{C302AC21-6E8F-4B1C-8D50-D65D7B137EED}" dt="2023-05-03T10:57:17.503" v="2431" actId="20577"/>
          <ac:spMkLst>
            <pc:docMk/>
            <pc:sldMk cId="2102439590" sldId="620"/>
            <ac:spMk id="2" creationId="{5AB466CC-8756-D54C-9B60-6545F77D4556}"/>
          </ac:spMkLst>
        </pc:spChg>
        <pc:spChg chg="add del mod">
          <ac:chgData name="Sara Monteiro - FORMADOR PRT" userId="21b18b9a-5f76-4055-bb3c-283e3c17c384" providerId="ADAL" clId="{C302AC21-6E8F-4B1C-8D50-D65D7B137EED}" dt="2023-04-26T20:19:41.927" v="685"/>
          <ac:spMkLst>
            <pc:docMk/>
            <pc:sldMk cId="2102439590" sldId="620"/>
            <ac:spMk id="3" creationId="{1E12FCAA-839A-CF22-5DF6-4444CDDEC17A}"/>
          </ac:spMkLst>
        </pc:spChg>
        <pc:spChg chg="add mod">
          <ac:chgData name="Sara Monteiro - FORMADOR PRT" userId="21b18b9a-5f76-4055-bb3c-283e3c17c384" providerId="ADAL" clId="{C302AC21-6E8F-4B1C-8D50-D65D7B137EED}" dt="2023-05-03T21:07:47.996" v="5789" actId="115"/>
          <ac:spMkLst>
            <pc:docMk/>
            <pc:sldMk cId="2102439590" sldId="620"/>
            <ac:spMk id="6" creationId="{C0D5466B-BCAE-5E55-CEC8-AEFD1966C3FF}"/>
          </ac:spMkLst>
        </pc:spChg>
        <pc:spChg chg="del mod">
          <ac:chgData name="Sara Monteiro - FORMADOR PRT" userId="21b18b9a-5f76-4055-bb3c-283e3c17c384" providerId="ADAL" clId="{C302AC21-6E8F-4B1C-8D50-D65D7B137EED}" dt="2023-04-26T19:57:02.327" v="94"/>
          <ac:spMkLst>
            <pc:docMk/>
            <pc:sldMk cId="2102439590" sldId="620"/>
            <ac:spMk id="8" creationId="{02AAED00-F759-6C46-2214-481D28A66842}"/>
          </ac:spMkLst>
        </pc:spChg>
        <pc:picChg chg="add mod">
          <ac:chgData name="Sara Monteiro - FORMADOR PRT" userId="21b18b9a-5f76-4055-bb3c-283e3c17c384" providerId="ADAL" clId="{C302AC21-6E8F-4B1C-8D50-D65D7B137EED}" dt="2023-04-26T20:18:43.631" v="675" actId="14100"/>
          <ac:picMkLst>
            <pc:docMk/>
            <pc:sldMk cId="2102439590" sldId="620"/>
            <ac:picMk id="9" creationId="{4FA3C134-6B6A-5A40-C260-1AF74FD30BBC}"/>
          </ac:picMkLst>
        </pc:picChg>
        <pc:picChg chg="del">
          <ac:chgData name="Sara Monteiro - FORMADOR PRT" userId="21b18b9a-5f76-4055-bb3c-283e3c17c384" providerId="ADAL" clId="{C302AC21-6E8F-4B1C-8D50-D65D7B137EED}" dt="2023-04-26T19:56:35.345" v="1" actId="478"/>
          <ac:picMkLst>
            <pc:docMk/>
            <pc:sldMk cId="2102439590" sldId="620"/>
            <ac:picMk id="11" creationId="{985C546B-C7B3-160C-E98E-A5C38DE441AB}"/>
          </ac:picMkLst>
        </pc:picChg>
      </pc:sldChg>
      <pc:sldChg chg="addSp delSp modSp add mod">
        <pc:chgData name="Sara Monteiro - FORMADOR PRT" userId="21b18b9a-5f76-4055-bb3c-283e3c17c384" providerId="ADAL" clId="{C302AC21-6E8F-4B1C-8D50-D65D7B137EED}" dt="2023-05-03T10:57:11.149" v="2427" actId="20577"/>
        <pc:sldMkLst>
          <pc:docMk/>
          <pc:sldMk cId="3725951817" sldId="621"/>
        </pc:sldMkLst>
        <pc:spChg chg="mod">
          <ac:chgData name="Sara Monteiro - FORMADOR PRT" userId="21b18b9a-5f76-4055-bb3c-283e3c17c384" providerId="ADAL" clId="{C302AC21-6E8F-4B1C-8D50-D65D7B137EED}" dt="2023-05-03T10:57:11.149" v="2427" actId="20577"/>
          <ac:spMkLst>
            <pc:docMk/>
            <pc:sldMk cId="3725951817" sldId="621"/>
            <ac:spMk id="2" creationId="{5AB466CC-8756-D54C-9B60-6545F77D4556}"/>
          </ac:spMkLst>
        </pc:spChg>
        <pc:spChg chg="add del mod">
          <ac:chgData name="Sara Monteiro - FORMADOR PRT" userId="21b18b9a-5f76-4055-bb3c-283e3c17c384" providerId="ADAL" clId="{C302AC21-6E8F-4B1C-8D50-D65D7B137EED}" dt="2023-05-02T14:29:19.242" v="1126" actId="1076"/>
          <ac:spMkLst>
            <pc:docMk/>
            <pc:sldMk cId="3725951817" sldId="621"/>
            <ac:spMk id="6" creationId="{C0D5466B-BCAE-5E55-CEC8-AEFD1966C3FF}"/>
          </ac:spMkLst>
        </pc:spChg>
        <pc:spChg chg="add mod">
          <ac:chgData name="Sara Monteiro - FORMADOR PRT" userId="21b18b9a-5f76-4055-bb3c-283e3c17c384" providerId="ADAL" clId="{C302AC21-6E8F-4B1C-8D50-D65D7B137EED}" dt="2023-05-02T14:27:34.223" v="1102" actId="208"/>
          <ac:spMkLst>
            <pc:docMk/>
            <pc:sldMk cId="3725951817" sldId="621"/>
            <ac:spMk id="14" creationId="{A990F445-D983-E8EF-2ACD-E7D11BC703EC}"/>
          </ac:spMkLst>
        </pc:spChg>
        <pc:spChg chg="add mod">
          <ac:chgData name="Sara Monteiro - FORMADOR PRT" userId="21b18b9a-5f76-4055-bb3c-283e3c17c384" providerId="ADAL" clId="{C302AC21-6E8F-4B1C-8D50-D65D7B137EED}" dt="2023-05-02T14:28:17.558" v="1111" actId="208"/>
          <ac:spMkLst>
            <pc:docMk/>
            <pc:sldMk cId="3725951817" sldId="621"/>
            <ac:spMk id="15" creationId="{5049F76F-1E6C-8FEC-8B3E-A5CF55DEFBA8}"/>
          </ac:spMkLst>
        </pc:spChg>
        <pc:spChg chg="add mod">
          <ac:chgData name="Sara Monteiro - FORMADOR PRT" userId="21b18b9a-5f76-4055-bb3c-283e3c17c384" providerId="ADAL" clId="{C302AC21-6E8F-4B1C-8D50-D65D7B137EED}" dt="2023-05-02T14:28:59.706" v="1121" actId="1582"/>
          <ac:spMkLst>
            <pc:docMk/>
            <pc:sldMk cId="3725951817" sldId="621"/>
            <ac:spMk id="16" creationId="{11942A51-7549-B7C1-6926-6B4A8806F0D0}"/>
          </ac:spMkLst>
        </pc:spChg>
        <pc:spChg chg="add mod">
          <ac:chgData name="Sara Monteiro - FORMADOR PRT" userId="21b18b9a-5f76-4055-bb3c-283e3c17c384" providerId="ADAL" clId="{C302AC21-6E8F-4B1C-8D50-D65D7B137EED}" dt="2023-05-02T14:31:42.950" v="1209" actId="20577"/>
          <ac:spMkLst>
            <pc:docMk/>
            <pc:sldMk cId="3725951817" sldId="621"/>
            <ac:spMk id="17" creationId="{CC66B1BC-544A-11FD-BFF5-F80FFFFFCEE6}"/>
          </ac:spMkLst>
        </pc:spChg>
        <pc:spChg chg="add mod">
          <ac:chgData name="Sara Monteiro - FORMADOR PRT" userId="21b18b9a-5f76-4055-bb3c-283e3c17c384" providerId="ADAL" clId="{C302AC21-6E8F-4B1C-8D50-D65D7B137EED}" dt="2023-05-02T14:31:16.126" v="1202" actId="1076"/>
          <ac:spMkLst>
            <pc:docMk/>
            <pc:sldMk cId="3725951817" sldId="621"/>
            <ac:spMk id="18" creationId="{EDF303F5-A2FF-66EA-3903-F9D6D3011C28}"/>
          </ac:spMkLst>
        </pc:spChg>
        <pc:spChg chg="add mod">
          <ac:chgData name="Sara Monteiro - FORMADOR PRT" userId="21b18b9a-5f76-4055-bb3c-283e3c17c384" providerId="ADAL" clId="{C302AC21-6E8F-4B1C-8D50-D65D7B137EED}" dt="2023-05-02T14:30:55.079" v="1200" actId="207"/>
          <ac:spMkLst>
            <pc:docMk/>
            <pc:sldMk cId="3725951817" sldId="621"/>
            <ac:spMk id="19" creationId="{E8BBA2F7-6E61-C98D-2A88-AC6157D3F3C4}"/>
          </ac:spMkLst>
        </pc:spChg>
        <pc:picChg chg="add mod">
          <ac:chgData name="Sara Monteiro - FORMADOR PRT" userId="21b18b9a-5f76-4055-bb3c-283e3c17c384" providerId="ADAL" clId="{C302AC21-6E8F-4B1C-8D50-D65D7B137EED}" dt="2023-05-02T14:24:08.007" v="1084" actId="1076"/>
          <ac:picMkLst>
            <pc:docMk/>
            <pc:sldMk cId="3725951817" sldId="621"/>
            <ac:picMk id="7" creationId="{1DAAF9B4-93F2-AAD6-D130-0585B825BDAD}"/>
          </ac:picMkLst>
        </pc:picChg>
        <pc:picChg chg="del">
          <ac:chgData name="Sara Monteiro - FORMADOR PRT" userId="21b18b9a-5f76-4055-bb3c-283e3c17c384" providerId="ADAL" clId="{C302AC21-6E8F-4B1C-8D50-D65D7B137EED}" dt="2023-04-26T20:19:48.760" v="690" actId="478"/>
          <ac:picMkLst>
            <pc:docMk/>
            <pc:sldMk cId="3725951817" sldId="621"/>
            <ac:picMk id="9" creationId="{4FA3C134-6B6A-5A40-C260-1AF74FD30BBC}"/>
          </ac:picMkLst>
        </pc:picChg>
        <pc:picChg chg="add mod">
          <ac:chgData name="Sara Monteiro - FORMADOR PRT" userId="21b18b9a-5f76-4055-bb3c-283e3c17c384" providerId="ADAL" clId="{C302AC21-6E8F-4B1C-8D50-D65D7B137EED}" dt="2023-05-02T14:27:40.523" v="1104" actId="1076"/>
          <ac:picMkLst>
            <pc:docMk/>
            <pc:sldMk cId="3725951817" sldId="621"/>
            <ac:picMk id="10" creationId="{FE09FCEA-0859-B2E6-3818-017825F1113D}"/>
          </ac:picMkLst>
        </pc:picChg>
        <pc:cxnChg chg="add mod">
          <ac:chgData name="Sara Monteiro - FORMADOR PRT" userId="21b18b9a-5f76-4055-bb3c-283e3c17c384" providerId="ADAL" clId="{C302AC21-6E8F-4B1C-8D50-D65D7B137EED}" dt="2023-05-02T14:25:15.087" v="1089" actId="208"/>
          <ac:cxnSpMkLst>
            <pc:docMk/>
            <pc:sldMk cId="3725951817" sldId="621"/>
            <ac:cxnSpMk id="8" creationId="{14903E88-AC25-8F94-F311-0092CFB36935}"/>
          </ac:cxnSpMkLst>
        </pc:cxnChg>
        <pc:cxnChg chg="add mod">
          <ac:chgData name="Sara Monteiro - FORMADOR PRT" userId="21b18b9a-5f76-4055-bb3c-283e3c17c384" providerId="ADAL" clId="{C302AC21-6E8F-4B1C-8D50-D65D7B137EED}" dt="2023-05-02T14:31:22.103" v="1203" actId="14100"/>
          <ac:cxnSpMkLst>
            <pc:docMk/>
            <pc:sldMk cId="3725951817" sldId="621"/>
            <ac:cxnSpMk id="11" creationId="{0B0BB548-730A-78BF-A76D-64C71BE3AA54}"/>
          </ac:cxnSpMkLst>
        </pc:cxnChg>
        <pc:cxnChg chg="add mod">
          <ac:chgData name="Sara Monteiro - FORMADOR PRT" userId="21b18b9a-5f76-4055-bb3c-283e3c17c384" providerId="ADAL" clId="{C302AC21-6E8F-4B1C-8D50-D65D7B137EED}" dt="2023-05-02T14:30:46.558" v="1198" actId="14100"/>
          <ac:cxnSpMkLst>
            <pc:docMk/>
            <pc:sldMk cId="3725951817" sldId="621"/>
            <ac:cxnSpMk id="13" creationId="{464CB795-3BA6-711F-76E5-3BD2AA41DD2B}"/>
          </ac:cxnSpMkLst>
        </pc:cxnChg>
      </pc:sldChg>
      <pc:sldChg chg="delSp modSp add del mod">
        <pc:chgData name="Sara Monteiro - FORMADOR PRT" userId="21b18b9a-5f76-4055-bb3c-283e3c17c384" providerId="ADAL" clId="{C302AC21-6E8F-4B1C-8D50-D65D7B137EED}" dt="2023-04-26T21:28:42.212" v="1083" actId="47"/>
        <pc:sldMkLst>
          <pc:docMk/>
          <pc:sldMk cId="3539920165" sldId="622"/>
        </pc:sldMkLst>
        <pc:spChg chg="mod">
          <ac:chgData name="Sara Monteiro - FORMADOR PRT" userId="21b18b9a-5f76-4055-bb3c-283e3c17c384" providerId="ADAL" clId="{C302AC21-6E8F-4B1C-8D50-D65D7B137EED}" dt="2023-04-26T21:28:35.544" v="1082" actId="1076"/>
          <ac:spMkLst>
            <pc:docMk/>
            <pc:sldMk cId="3539920165" sldId="622"/>
            <ac:spMk id="6" creationId="{C0D5466B-BCAE-5E55-CEC8-AEFD1966C3FF}"/>
          </ac:spMkLst>
        </pc:spChg>
        <pc:picChg chg="del">
          <ac:chgData name="Sara Monteiro - FORMADOR PRT" userId="21b18b9a-5f76-4055-bb3c-283e3c17c384" providerId="ADAL" clId="{C302AC21-6E8F-4B1C-8D50-D65D7B137EED}" dt="2023-04-26T21:28:30.040" v="1078" actId="478"/>
          <ac:picMkLst>
            <pc:docMk/>
            <pc:sldMk cId="3539920165" sldId="622"/>
            <ac:picMk id="7" creationId="{1DAAF9B4-93F2-AAD6-D130-0585B825BDAD}"/>
          </ac:picMkLst>
        </pc:picChg>
        <pc:picChg chg="del">
          <ac:chgData name="Sara Monteiro - FORMADOR PRT" userId="21b18b9a-5f76-4055-bb3c-283e3c17c384" providerId="ADAL" clId="{C302AC21-6E8F-4B1C-8D50-D65D7B137EED}" dt="2023-04-26T21:28:29.165" v="1077" actId="478"/>
          <ac:picMkLst>
            <pc:docMk/>
            <pc:sldMk cId="3539920165" sldId="622"/>
            <ac:picMk id="10" creationId="{FE09FCEA-0859-B2E6-3818-017825F1113D}"/>
          </ac:picMkLst>
        </pc:picChg>
      </pc:sldChg>
      <pc:sldChg chg="addSp delSp modSp add mod">
        <pc:chgData name="Sara Monteiro - FORMADOR PRT" userId="21b18b9a-5f76-4055-bb3c-283e3c17c384" providerId="ADAL" clId="{C302AC21-6E8F-4B1C-8D50-D65D7B137EED}" dt="2023-05-03T10:57:07.421" v="2423" actId="20577"/>
        <pc:sldMkLst>
          <pc:docMk/>
          <pc:sldMk cId="4133638994" sldId="622"/>
        </pc:sldMkLst>
        <pc:spChg chg="mod">
          <ac:chgData name="Sara Monteiro - FORMADOR PRT" userId="21b18b9a-5f76-4055-bb3c-283e3c17c384" providerId="ADAL" clId="{C302AC21-6E8F-4B1C-8D50-D65D7B137EED}" dt="2023-05-03T10:57:07.421" v="2423" actId="20577"/>
          <ac:spMkLst>
            <pc:docMk/>
            <pc:sldMk cId="4133638994" sldId="622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302AC21-6E8F-4B1C-8D50-D65D7B137EED}" dt="2023-05-02T14:35:40.634" v="1500" actId="20577"/>
          <ac:spMkLst>
            <pc:docMk/>
            <pc:sldMk cId="4133638994" sldId="622"/>
            <ac:spMk id="6" creationId="{C0D5466B-BCAE-5E55-CEC8-AEFD1966C3FF}"/>
          </ac:spMkLst>
        </pc:spChg>
        <pc:spChg chg="del">
          <ac:chgData name="Sara Monteiro - FORMADOR PRT" userId="21b18b9a-5f76-4055-bb3c-283e3c17c384" providerId="ADAL" clId="{C302AC21-6E8F-4B1C-8D50-D65D7B137EED}" dt="2023-05-02T14:33:27.502" v="1219" actId="478"/>
          <ac:spMkLst>
            <pc:docMk/>
            <pc:sldMk cId="4133638994" sldId="622"/>
            <ac:spMk id="14" creationId="{A990F445-D983-E8EF-2ACD-E7D11BC703EC}"/>
          </ac:spMkLst>
        </pc:spChg>
        <pc:spChg chg="del">
          <ac:chgData name="Sara Monteiro - FORMADOR PRT" userId="21b18b9a-5f76-4055-bb3c-283e3c17c384" providerId="ADAL" clId="{C302AC21-6E8F-4B1C-8D50-D65D7B137EED}" dt="2023-05-02T14:33:29.525" v="1220" actId="478"/>
          <ac:spMkLst>
            <pc:docMk/>
            <pc:sldMk cId="4133638994" sldId="622"/>
            <ac:spMk id="15" creationId="{5049F76F-1E6C-8FEC-8B3E-A5CF55DEFBA8}"/>
          </ac:spMkLst>
        </pc:spChg>
        <pc:spChg chg="del">
          <ac:chgData name="Sara Monteiro - FORMADOR PRT" userId="21b18b9a-5f76-4055-bb3c-283e3c17c384" providerId="ADAL" clId="{C302AC21-6E8F-4B1C-8D50-D65D7B137EED}" dt="2023-05-02T14:33:21.631" v="1214" actId="478"/>
          <ac:spMkLst>
            <pc:docMk/>
            <pc:sldMk cId="4133638994" sldId="622"/>
            <ac:spMk id="16" creationId="{11942A51-7549-B7C1-6926-6B4A8806F0D0}"/>
          </ac:spMkLst>
        </pc:spChg>
        <pc:spChg chg="del">
          <ac:chgData name="Sara Monteiro - FORMADOR PRT" userId="21b18b9a-5f76-4055-bb3c-283e3c17c384" providerId="ADAL" clId="{C302AC21-6E8F-4B1C-8D50-D65D7B137EED}" dt="2023-05-02T14:33:27.502" v="1219" actId="478"/>
          <ac:spMkLst>
            <pc:docMk/>
            <pc:sldMk cId="4133638994" sldId="622"/>
            <ac:spMk id="17" creationId="{CC66B1BC-544A-11FD-BFF5-F80FFFFFCEE6}"/>
          </ac:spMkLst>
        </pc:spChg>
        <pc:spChg chg="del mod">
          <ac:chgData name="Sara Monteiro - FORMADOR PRT" userId="21b18b9a-5f76-4055-bb3c-283e3c17c384" providerId="ADAL" clId="{C302AC21-6E8F-4B1C-8D50-D65D7B137EED}" dt="2023-05-02T14:33:26.049" v="1218" actId="478"/>
          <ac:spMkLst>
            <pc:docMk/>
            <pc:sldMk cId="4133638994" sldId="622"/>
            <ac:spMk id="18" creationId="{EDF303F5-A2FF-66EA-3903-F9D6D3011C28}"/>
          </ac:spMkLst>
        </pc:spChg>
        <pc:spChg chg="del">
          <ac:chgData name="Sara Monteiro - FORMADOR PRT" userId="21b18b9a-5f76-4055-bb3c-283e3c17c384" providerId="ADAL" clId="{C302AC21-6E8F-4B1C-8D50-D65D7B137EED}" dt="2023-05-02T14:33:22.078" v="1215" actId="478"/>
          <ac:spMkLst>
            <pc:docMk/>
            <pc:sldMk cId="4133638994" sldId="622"/>
            <ac:spMk id="19" creationId="{E8BBA2F7-6E61-C98D-2A88-AC6157D3F3C4}"/>
          </ac:spMkLst>
        </pc:spChg>
        <pc:picChg chg="del">
          <ac:chgData name="Sara Monteiro - FORMADOR PRT" userId="21b18b9a-5f76-4055-bb3c-283e3c17c384" providerId="ADAL" clId="{C302AC21-6E8F-4B1C-8D50-D65D7B137EED}" dt="2023-05-02T14:33:19.409" v="1212" actId="478"/>
          <ac:picMkLst>
            <pc:docMk/>
            <pc:sldMk cId="4133638994" sldId="622"/>
            <ac:picMk id="7" creationId="{1DAAF9B4-93F2-AAD6-D130-0585B825BDAD}"/>
          </ac:picMkLst>
        </pc:picChg>
        <pc:picChg chg="add mod">
          <ac:chgData name="Sara Monteiro - FORMADOR PRT" userId="21b18b9a-5f76-4055-bb3c-283e3c17c384" providerId="ADAL" clId="{C302AC21-6E8F-4B1C-8D50-D65D7B137EED}" dt="2023-05-02T14:34:25.704" v="1230" actId="1076"/>
          <ac:picMkLst>
            <pc:docMk/>
            <pc:sldMk cId="4133638994" sldId="622"/>
            <ac:picMk id="9" creationId="{FDBA1114-129A-BB97-D0DF-CECE9C3D1577}"/>
          </ac:picMkLst>
        </pc:picChg>
        <pc:picChg chg="del">
          <ac:chgData name="Sara Monteiro - FORMADOR PRT" userId="21b18b9a-5f76-4055-bb3c-283e3c17c384" providerId="ADAL" clId="{C302AC21-6E8F-4B1C-8D50-D65D7B137EED}" dt="2023-05-02T14:33:18.642" v="1211" actId="478"/>
          <ac:picMkLst>
            <pc:docMk/>
            <pc:sldMk cId="4133638994" sldId="622"/>
            <ac:picMk id="10" creationId="{FE09FCEA-0859-B2E6-3818-017825F1113D}"/>
          </ac:picMkLst>
        </pc:picChg>
        <pc:cxnChg chg="del">
          <ac:chgData name="Sara Monteiro - FORMADOR PRT" userId="21b18b9a-5f76-4055-bb3c-283e3c17c384" providerId="ADAL" clId="{C302AC21-6E8F-4B1C-8D50-D65D7B137EED}" dt="2023-05-02T14:33:27.502" v="1219" actId="478"/>
          <ac:cxnSpMkLst>
            <pc:docMk/>
            <pc:sldMk cId="4133638994" sldId="622"/>
            <ac:cxnSpMk id="8" creationId="{14903E88-AC25-8F94-F311-0092CFB36935}"/>
          </ac:cxnSpMkLst>
        </pc:cxnChg>
        <pc:cxnChg chg="del">
          <ac:chgData name="Sara Monteiro - FORMADOR PRT" userId="21b18b9a-5f76-4055-bb3c-283e3c17c384" providerId="ADAL" clId="{C302AC21-6E8F-4B1C-8D50-D65D7B137EED}" dt="2023-05-02T14:33:29.525" v="1220" actId="478"/>
          <ac:cxnSpMkLst>
            <pc:docMk/>
            <pc:sldMk cId="4133638994" sldId="622"/>
            <ac:cxnSpMk id="11" creationId="{0B0BB548-730A-78BF-A76D-64C71BE3AA54}"/>
          </ac:cxnSpMkLst>
        </pc:cxnChg>
        <pc:cxnChg chg="del">
          <ac:chgData name="Sara Monteiro - FORMADOR PRT" userId="21b18b9a-5f76-4055-bb3c-283e3c17c384" providerId="ADAL" clId="{C302AC21-6E8F-4B1C-8D50-D65D7B137EED}" dt="2023-05-02T14:33:31.596" v="1221" actId="478"/>
          <ac:cxnSpMkLst>
            <pc:docMk/>
            <pc:sldMk cId="4133638994" sldId="622"/>
            <ac:cxnSpMk id="13" creationId="{464CB795-3BA6-711F-76E5-3BD2AA41DD2B}"/>
          </ac:cxnSpMkLst>
        </pc:cxnChg>
      </pc:sldChg>
      <pc:sldChg chg="addSp delSp modSp add mod">
        <pc:chgData name="Sara Monteiro - FORMADOR PRT" userId="21b18b9a-5f76-4055-bb3c-283e3c17c384" providerId="ADAL" clId="{C302AC21-6E8F-4B1C-8D50-D65D7B137EED}" dt="2023-05-03T21:10:14.251" v="5792" actId="5793"/>
        <pc:sldMkLst>
          <pc:docMk/>
          <pc:sldMk cId="734422735" sldId="623"/>
        </pc:sldMkLst>
        <pc:spChg chg="mod">
          <ac:chgData name="Sara Monteiro - FORMADOR PRT" userId="21b18b9a-5f76-4055-bb3c-283e3c17c384" providerId="ADAL" clId="{C302AC21-6E8F-4B1C-8D50-D65D7B137EED}" dt="2023-05-03T10:57:03.467" v="2419" actId="20577"/>
          <ac:spMkLst>
            <pc:docMk/>
            <pc:sldMk cId="734422735" sldId="623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302AC21-6E8F-4B1C-8D50-D65D7B137EED}" dt="2023-05-03T21:10:14.251" v="5792" actId="5793"/>
          <ac:spMkLst>
            <pc:docMk/>
            <pc:sldMk cId="734422735" sldId="623"/>
            <ac:spMk id="3" creationId="{31A08A6F-4193-3482-4422-142A0C47120E}"/>
          </ac:spMkLst>
        </pc:spChg>
        <pc:spChg chg="add mod">
          <ac:chgData name="Sara Monteiro - FORMADOR PRT" userId="21b18b9a-5f76-4055-bb3c-283e3c17c384" providerId="ADAL" clId="{C302AC21-6E8F-4B1C-8D50-D65D7B137EED}" dt="2023-05-03T10:01:24.963" v="2021" actId="207"/>
          <ac:spMkLst>
            <pc:docMk/>
            <pc:sldMk cId="734422735" sldId="623"/>
            <ac:spMk id="6" creationId="{22212C03-7358-DA26-EBFF-065D0633C3EE}"/>
          </ac:spMkLst>
        </pc:spChg>
        <pc:spChg chg="del mod">
          <ac:chgData name="Sara Monteiro - FORMADOR PRT" userId="21b18b9a-5f76-4055-bb3c-283e3c17c384" providerId="ADAL" clId="{C302AC21-6E8F-4B1C-8D50-D65D7B137EED}" dt="2023-05-02T14:52:12.996" v="1522"/>
          <ac:spMkLst>
            <pc:docMk/>
            <pc:sldMk cId="734422735" sldId="623"/>
            <ac:spMk id="6" creationId="{C0D5466B-BCAE-5E55-CEC8-AEFD1966C3FF}"/>
          </ac:spMkLst>
        </pc:spChg>
        <pc:spChg chg="add del mod">
          <ac:chgData name="Sara Monteiro - FORMADOR PRT" userId="21b18b9a-5f76-4055-bb3c-283e3c17c384" providerId="ADAL" clId="{C302AC21-6E8F-4B1C-8D50-D65D7B137EED}" dt="2023-05-03T10:00:30.689" v="2004" actId="11529"/>
          <ac:spMkLst>
            <pc:docMk/>
            <pc:sldMk cId="734422735" sldId="623"/>
            <ac:spMk id="7" creationId="{DAACE90D-0220-0725-20A6-30176BEC20F9}"/>
          </ac:spMkLst>
        </pc:spChg>
        <pc:spChg chg="add mod">
          <ac:chgData name="Sara Monteiro - FORMADOR PRT" userId="21b18b9a-5f76-4055-bb3c-283e3c17c384" providerId="ADAL" clId="{C302AC21-6E8F-4B1C-8D50-D65D7B137EED}" dt="2023-05-03T10:02:00.654" v="2025" actId="207"/>
          <ac:spMkLst>
            <pc:docMk/>
            <pc:sldMk cId="734422735" sldId="623"/>
            <ac:spMk id="9" creationId="{3FF72C40-D9C9-1632-F049-12BE27A00F43}"/>
          </ac:spMkLst>
        </pc:spChg>
        <pc:spChg chg="add mod">
          <ac:chgData name="Sara Monteiro - FORMADOR PRT" userId="21b18b9a-5f76-4055-bb3c-283e3c17c384" providerId="ADAL" clId="{C302AC21-6E8F-4B1C-8D50-D65D7B137EED}" dt="2023-05-03T10:02:26.864" v="2030" actId="207"/>
          <ac:spMkLst>
            <pc:docMk/>
            <pc:sldMk cId="734422735" sldId="623"/>
            <ac:spMk id="10" creationId="{233BB2D8-007F-E90A-AFBB-2A46CC770D24}"/>
          </ac:spMkLst>
        </pc:spChg>
        <pc:spChg chg="add mod">
          <ac:chgData name="Sara Monteiro - FORMADOR PRT" userId="21b18b9a-5f76-4055-bb3c-283e3c17c384" providerId="ADAL" clId="{C302AC21-6E8F-4B1C-8D50-D65D7B137EED}" dt="2023-05-03T10:03:03.388" v="2034" actId="207"/>
          <ac:spMkLst>
            <pc:docMk/>
            <pc:sldMk cId="734422735" sldId="623"/>
            <ac:spMk id="11" creationId="{8A3062AC-FC55-C440-9968-0AC0ED3D94E2}"/>
          </ac:spMkLst>
        </pc:spChg>
        <pc:picChg chg="add del mod">
          <ac:chgData name="Sara Monteiro - FORMADOR PRT" userId="21b18b9a-5f76-4055-bb3c-283e3c17c384" providerId="ADAL" clId="{C302AC21-6E8F-4B1C-8D50-D65D7B137EED}" dt="2023-05-03T10:00:51.539" v="2014" actId="1076"/>
          <ac:picMkLst>
            <pc:docMk/>
            <pc:sldMk cId="734422735" sldId="623"/>
            <ac:picMk id="8" creationId="{E6D1BDBA-95CE-6165-8943-870F823FDD76}"/>
          </ac:picMkLst>
        </pc:picChg>
        <pc:picChg chg="del">
          <ac:chgData name="Sara Monteiro - FORMADOR PRT" userId="21b18b9a-5f76-4055-bb3c-283e3c17c384" providerId="ADAL" clId="{C302AC21-6E8F-4B1C-8D50-D65D7B137EED}" dt="2023-05-02T14:52:21.411" v="1523" actId="478"/>
          <ac:picMkLst>
            <pc:docMk/>
            <pc:sldMk cId="734422735" sldId="623"/>
            <ac:picMk id="9" creationId="{FDBA1114-129A-BB97-D0DF-CECE9C3D1577}"/>
          </ac:picMkLst>
        </pc:picChg>
      </pc:sldChg>
      <pc:sldChg chg="modSp add del mod ord">
        <pc:chgData name="Sara Monteiro - FORMADOR PRT" userId="21b18b9a-5f76-4055-bb3c-283e3c17c384" providerId="ADAL" clId="{C302AC21-6E8F-4B1C-8D50-D65D7B137EED}" dt="2023-05-02T14:52:01.392" v="1514" actId="47"/>
        <pc:sldMkLst>
          <pc:docMk/>
          <pc:sldMk cId="3049692598" sldId="623"/>
        </pc:sldMkLst>
        <pc:spChg chg="mod">
          <ac:chgData name="Sara Monteiro - FORMADOR PRT" userId="21b18b9a-5f76-4055-bb3c-283e3c17c384" providerId="ADAL" clId="{C302AC21-6E8F-4B1C-8D50-D65D7B137EED}" dt="2023-05-02T14:35:58.280" v="1509" actId="20577"/>
          <ac:spMkLst>
            <pc:docMk/>
            <pc:sldMk cId="3049692598" sldId="623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302AC21-6E8F-4B1C-8D50-D65D7B137EED}" dt="2023-05-02T14:51:58.770" v="1513" actId="1076"/>
          <ac:spMkLst>
            <pc:docMk/>
            <pc:sldMk cId="3049692598" sldId="623"/>
            <ac:spMk id="5" creationId="{AC913C88-EAD0-7B48-8E10-A362C276EB22}"/>
          </ac:spMkLst>
        </pc:spChg>
      </pc:sldChg>
      <pc:sldChg chg="addSp delSp modSp add mod">
        <pc:chgData name="Sara Monteiro - FORMADOR PRT" userId="21b18b9a-5f76-4055-bb3c-283e3c17c384" providerId="ADAL" clId="{C302AC21-6E8F-4B1C-8D50-D65D7B137EED}" dt="2023-05-03T10:56:59.504" v="2415" actId="20577"/>
        <pc:sldMkLst>
          <pc:docMk/>
          <pc:sldMk cId="727717534" sldId="624"/>
        </pc:sldMkLst>
        <pc:spChg chg="mod">
          <ac:chgData name="Sara Monteiro - FORMADOR PRT" userId="21b18b9a-5f76-4055-bb3c-283e3c17c384" providerId="ADAL" clId="{C302AC21-6E8F-4B1C-8D50-D65D7B137EED}" dt="2023-05-03T10:56:59.504" v="2415" actId="20577"/>
          <ac:spMkLst>
            <pc:docMk/>
            <pc:sldMk cId="727717534" sldId="624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302AC21-6E8F-4B1C-8D50-D65D7B137EED}" dt="2023-05-03T10:13:32.261" v="2042" actId="478"/>
          <ac:spMkLst>
            <pc:docMk/>
            <pc:sldMk cId="727717534" sldId="624"/>
            <ac:spMk id="3" creationId="{31A08A6F-4193-3482-4422-142A0C47120E}"/>
          </ac:spMkLst>
        </pc:spChg>
        <pc:spChg chg="del">
          <ac:chgData name="Sara Monteiro - FORMADOR PRT" userId="21b18b9a-5f76-4055-bb3c-283e3c17c384" providerId="ADAL" clId="{C302AC21-6E8F-4B1C-8D50-D65D7B137EED}" dt="2023-05-03T10:13:22.683" v="2038" actId="478"/>
          <ac:spMkLst>
            <pc:docMk/>
            <pc:sldMk cId="727717534" sldId="624"/>
            <ac:spMk id="6" creationId="{22212C03-7358-DA26-EBFF-065D0633C3EE}"/>
          </ac:spMkLst>
        </pc:spChg>
        <pc:spChg chg="add mod">
          <ac:chgData name="Sara Monteiro - FORMADOR PRT" userId="21b18b9a-5f76-4055-bb3c-283e3c17c384" providerId="ADAL" clId="{C302AC21-6E8F-4B1C-8D50-D65D7B137EED}" dt="2023-05-03T10:53:51.506" v="2291" actId="1076"/>
          <ac:spMkLst>
            <pc:docMk/>
            <pc:sldMk cId="727717534" sldId="624"/>
            <ac:spMk id="7" creationId="{0D2DF92D-6F33-2316-F168-811B5FD7EC15}"/>
          </ac:spMkLst>
        </pc:spChg>
        <pc:spChg chg="del">
          <ac:chgData name="Sara Monteiro - FORMADOR PRT" userId="21b18b9a-5f76-4055-bb3c-283e3c17c384" providerId="ADAL" clId="{C302AC21-6E8F-4B1C-8D50-D65D7B137EED}" dt="2023-05-03T10:13:26.979" v="2039" actId="478"/>
          <ac:spMkLst>
            <pc:docMk/>
            <pc:sldMk cId="727717534" sldId="624"/>
            <ac:spMk id="9" creationId="{3FF72C40-D9C9-1632-F049-12BE27A00F43}"/>
          </ac:spMkLst>
        </pc:spChg>
        <pc:spChg chg="del">
          <ac:chgData name="Sara Monteiro - FORMADOR PRT" userId="21b18b9a-5f76-4055-bb3c-283e3c17c384" providerId="ADAL" clId="{C302AC21-6E8F-4B1C-8D50-D65D7B137EED}" dt="2023-05-03T10:13:22.683" v="2038" actId="478"/>
          <ac:spMkLst>
            <pc:docMk/>
            <pc:sldMk cId="727717534" sldId="624"/>
            <ac:spMk id="10" creationId="{233BB2D8-007F-E90A-AFBB-2A46CC770D24}"/>
          </ac:spMkLst>
        </pc:spChg>
        <pc:spChg chg="del">
          <ac:chgData name="Sara Monteiro - FORMADOR PRT" userId="21b18b9a-5f76-4055-bb3c-283e3c17c384" providerId="ADAL" clId="{C302AC21-6E8F-4B1C-8D50-D65D7B137EED}" dt="2023-05-03T10:13:27.947" v="2040" actId="478"/>
          <ac:spMkLst>
            <pc:docMk/>
            <pc:sldMk cId="727717534" sldId="624"/>
            <ac:spMk id="11" creationId="{8A3062AC-FC55-C440-9968-0AC0ED3D94E2}"/>
          </ac:spMkLst>
        </pc:spChg>
        <pc:picChg chg="del">
          <ac:chgData name="Sara Monteiro - FORMADOR PRT" userId="21b18b9a-5f76-4055-bb3c-283e3c17c384" providerId="ADAL" clId="{C302AC21-6E8F-4B1C-8D50-D65D7B137EED}" dt="2023-05-03T10:13:19.872" v="2037" actId="478"/>
          <ac:picMkLst>
            <pc:docMk/>
            <pc:sldMk cId="727717534" sldId="624"/>
            <ac:picMk id="8" creationId="{E6D1BDBA-95CE-6165-8943-870F823FDD76}"/>
          </ac:picMkLst>
        </pc:picChg>
        <pc:picChg chg="add del">
          <ac:chgData name="Sara Monteiro - FORMADOR PRT" userId="21b18b9a-5f76-4055-bb3c-283e3c17c384" providerId="ADAL" clId="{C302AC21-6E8F-4B1C-8D50-D65D7B137EED}" dt="2023-05-03T10:52:20.612" v="2269" actId="478"/>
          <ac:picMkLst>
            <pc:docMk/>
            <pc:sldMk cId="727717534" sldId="624"/>
            <ac:picMk id="13" creationId="{E60F1FE3-448A-620F-8F71-E5D83ACE7CD6}"/>
          </ac:picMkLst>
        </pc:picChg>
        <pc:picChg chg="add mod">
          <ac:chgData name="Sara Monteiro - FORMADOR PRT" userId="21b18b9a-5f76-4055-bb3c-283e3c17c384" providerId="ADAL" clId="{C302AC21-6E8F-4B1C-8D50-D65D7B137EED}" dt="2023-05-03T10:54:01.476" v="2296" actId="1076"/>
          <ac:picMkLst>
            <pc:docMk/>
            <pc:sldMk cId="727717534" sldId="624"/>
            <ac:picMk id="15" creationId="{C4C810FD-E631-8332-DA95-AAA84CA0DBF1}"/>
          </ac:picMkLst>
        </pc:picChg>
        <pc:picChg chg="add mod">
          <ac:chgData name="Sara Monteiro - FORMADOR PRT" userId="21b18b9a-5f76-4055-bb3c-283e3c17c384" providerId="ADAL" clId="{C302AC21-6E8F-4B1C-8D50-D65D7B137EED}" dt="2023-05-03T10:53:57.906" v="2294" actId="1076"/>
          <ac:picMkLst>
            <pc:docMk/>
            <pc:sldMk cId="727717534" sldId="624"/>
            <ac:picMk id="17" creationId="{F5FDC540-2BD8-0E68-5271-AA2FCFC5A84B}"/>
          </ac:picMkLst>
        </pc:picChg>
      </pc:sldChg>
      <pc:sldChg chg="addSp delSp modSp add mod">
        <pc:chgData name="Sara Monteiro - FORMADOR PRT" userId="21b18b9a-5f76-4055-bb3c-283e3c17c384" providerId="ADAL" clId="{C302AC21-6E8F-4B1C-8D50-D65D7B137EED}" dt="2023-05-03T19:16:38.576" v="3115" actId="207"/>
        <pc:sldMkLst>
          <pc:docMk/>
          <pc:sldMk cId="4256734761" sldId="625"/>
        </pc:sldMkLst>
        <pc:spChg chg="mod">
          <ac:chgData name="Sara Monteiro - FORMADOR PRT" userId="21b18b9a-5f76-4055-bb3c-283e3c17c384" providerId="ADAL" clId="{C302AC21-6E8F-4B1C-8D50-D65D7B137EED}" dt="2023-05-03T11:13:30.098" v="2707" actId="20577"/>
          <ac:spMkLst>
            <pc:docMk/>
            <pc:sldMk cId="4256734761" sldId="625"/>
            <ac:spMk id="2" creationId="{5AB466CC-8756-D54C-9B60-6545F77D4556}"/>
          </ac:spMkLst>
        </pc:spChg>
        <pc:spChg chg="add del mod">
          <ac:chgData name="Sara Monteiro - FORMADOR PRT" userId="21b18b9a-5f76-4055-bb3c-283e3c17c384" providerId="ADAL" clId="{C302AC21-6E8F-4B1C-8D50-D65D7B137EED}" dt="2023-05-03T10:56:56.357" v="2411"/>
          <ac:spMkLst>
            <pc:docMk/>
            <pc:sldMk cId="4256734761" sldId="625"/>
            <ac:spMk id="3" creationId="{8CDA5A1A-7743-276A-0E51-4FB0213DFB7F}"/>
          </ac:spMkLst>
        </pc:spChg>
        <pc:spChg chg="add del mod">
          <ac:chgData name="Sara Monteiro - FORMADOR PRT" userId="21b18b9a-5f76-4055-bb3c-283e3c17c384" providerId="ADAL" clId="{C302AC21-6E8F-4B1C-8D50-D65D7B137EED}" dt="2023-05-03T19:12:59.220" v="3086" actId="478"/>
          <ac:spMkLst>
            <pc:docMk/>
            <pc:sldMk cId="4256734761" sldId="625"/>
            <ac:spMk id="3" creationId="{C69BA691-18AD-932B-459C-DDE99BCA251A}"/>
          </ac:spMkLst>
        </pc:spChg>
        <pc:spChg chg="add mod">
          <ac:chgData name="Sara Monteiro - FORMADOR PRT" userId="21b18b9a-5f76-4055-bb3c-283e3c17c384" providerId="ADAL" clId="{C302AC21-6E8F-4B1C-8D50-D65D7B137EED}" dt="2023-05-03T11:26:23.911" v="3051" actId="14100"/>
          <ac:spMkLst>
            <pc:docMk/>
            <pc:sldMk cId="4256734761" sldId="625"/>
            <ac:spMk id="6" creationId="{3D6E2FC1-8A9F-5309-94B6-60D3F7DC2BC1}"/>
          </ac:spMkLst>
        </pc:spChg>
        <pc:spChg chg="del mod">
          <ac:chgData name="Sara Monteiro - FORMADOR PRT" userId="21b18b9a-5f76-4055-bb3c-283e3c17c384" providerId="ADAL" clId="{C302AC21-6E8F-4B1C-8D50-D65D7B137EED}" dt="2023-05-03T10:56:17.760" v="2346" actId="478"/>
          <ac:spMkLst>
            <pc:docMk/>
            <pc:sldMk cId="4256734761" sldId="625"/>
            <ac:spMk id="7" creationId="{0D2DF92D-6F33-2316-F168-811B5FD7EC15}"/>
          </ac:spMkLst>
        </pc:spChg>
        <pc:spChg chg="add del mod">
          <ac:chgData name="Sara Monteiro - FORMADOR PRT" userId="21b18b9a-5f76-4055-bb3c-283e3c17c384" providerId="ADAL" clId="{C302AC21-6E8F-4B1C-8D50-D65D7B137EED}" dt="2023-05-03T19:12:34.514" v="3082"/>
          <ac:spMkLst>
            <pc:docMk/>
            <pc:sldMk cId="4256734761" sldId="625"/>
            <ac:spMk id="7" creationId="{B0CDE385-F71E-7DD0-0E2D-1A929DB8F4FD}"/>
          </ac:spMkLst>
        </pc:spChg>
        <pc:spChg chg="add mod">
          <ac:chgData name="Sara Monteiro - FORMADOR PRT" userId="21b18b9a-5f76-4055-bb3c-283e3c17c384" providerId="ADAL" clId="{C302AC21-6E8F-4B1C-8D50-D65D7B137EED}" dt="2023-05-03T19:14:46.838" v="3111" actId="1582"/>
          <ac:spMkLst>
            <pc:docMk/>
            <pc:sldMk cId="4256734761" sldId="625"/>
            <ac:spMk id="8" creationId="{F83A42B2-601D-DF4D-81DD-58D6603C98EF}"/>
          </ac:spMkLst>
        </pc:spChg>
        <pc:spChg chg="add mod">
          <ac:chgData name="Sara Monteiro - FORMADOR PRT" userId="21b18b9a-5f76-4055-bb3c-283e3c17c384" providerId="ADAL" clId="{C302AC21-6E8F-4B1C-8D50-D65D7B137EED}" dt="2023-05-03T19:16:38.576" v="3115" actId="207"/>
          <ac:spMkLst>
            <pc:docMk/>
            <pc:sldMk cId="4256734761" sldId="625"/>
            <ac:spMk id="9" creationId="{2DC99363-30ED-0230-2426-14A550CD4AF8}"/>
          </ac:spMkLst>
        </pc:spChg>
        <pc:spChg chg="add mod">
          <ac:chgData name="Sara Monteiro - FORMADOR PRT" userId="21b18b9a-5f76-4055-bb3c-283e3c17c384" providerId="ADAL" clId="{C302AC21-6E8F-4B1C-8D50-D65D7B137EED}" dt="2023-05-03T11:27:15.499" v="3065" actId="20577"/>
          <ac:spMkLst>
            <pc:docMk/>
            <pc:sldMk cId="4256734761" sldId="625"/>
            <ac:spMk id="14" creationId="{65A06231-A291-664E-E3DE-58D9A754AA8B}"/>
          </ac:spMkLst>
        </pc:spChg>
        <pc:picChg chg="add del mod">
          <ac:chgData name="Sara Monteiro - FORMADOR PRT" userId="21b18b9a-5f76-4055-bb3c-283e3c17c384" providerId="ADAL" clId="{C302AC21-6E8F-4B1C-8D50-D65D7B137EED}" dt="2023-05-03T11:13:31.857" v="2708" actId="478"/>
          <ac:picMkLst>
            <pc:docMk/>
            <pc:sldMk cId="4256734761" sldId="625"/>
            <ac:picMk id="9" creationId="{751D7A95-02C6-C897-3354-0E7A3370BCF2}"/>
          </ac:picMkLst>
        </pc:picChg>
        <pc:picChg chg="add mod">
          <ac:chgData name="Sara Monteiro - FORMADOR PRT" userId="21b18b9a-5f76-4055-bb3c-283e3c17c384" providerId="ADAL" clId="{C302AC21-6E8F-4B1C-8D50-D65D7B137EED}" dt="2023-05-03T19:12:32.963" v="3080" actId="1076"/>
          <ac:picMkLst>
            <pc:docMk/>
            <pc:sldMk cId="4256734761" sldId="625"/>
            <ac:picMk id="11" creationId="{6706F631-30BF-E957-78B1-7337487C9BC9}"/>
          </ac:picMkLst>
        </pc:picChg>
        <pc:picChg chg="add del">
          <ac:chgData name="Sara Monteiro - FORMADOR PRT" userId="21b18b9a-5f76-4055-bb3c-283e3c17c384" providerId="ADAL" clId="{C302AC21-6E8F-4B1C-8D50-D65D7B137EED}" dt="2023-05-03T11:25:19.024" v="2877" actId="22"/>
          <ac:picMkLst>
            <pc:docMk/>
            <pc:sldMk cId="4256734761" sldId="625"/>
            <ac:picMk id="13" creationId="{0930085C-458C-914B-5F63-DFD4D733E7CC}"/>
          </ac:picMkLst>
        </pc:picChg>
        <pc:picChg chg="del">
          <ac:chgData name="Sara Monteiro - FORMADOR PRT" userId="21b18b9a-5f76-4055-bb3c-283e3c17c384" providerId="ADAL" clId="{C302AC21-6E8F-4B1C-8D50-D65D7B137EED}" dt="2023-05-03T10:56:08.097" v="2341" actId="478"/>
          <ac:picMkLst>
            <pc:docMk/>
            <pc:sldMk cId="4256734761" sldId="625"/>
            <ac:picMk id="15" creationId="{C4C810FD-E631-8332-DA95-AAA84CA0DBF1}"/>
          </ac:picMkLst>
        </pc:picChg>
        <pc:picChg chg="del">
          <ac:chgData name="Sara Monteiro - FORMADOR PRT" userId="21b18b9a-5f76-4055-bb3c-283e3c17c384" providerId="ADAL" clId="{C302AC21-6E8F-4B1C-8D50-D65D7B137EED}" dt="2023-05-03T10:56:18.429" v="2347" actId="478"/>
          <ac:picMkLst>
            <pc:docMk/>
            <pc:sldMk cId="4256734761" sldId="625"/>
            <ac:picMk id="17" creationId="{F5FDC540-2BD8-0E68-5271-AA2FCFC5A84B}"/>
          </ac:picMkLst>
        </pc:picChg>
        <pc:picChg chg="add del mod">
          <ac:chgData name="Sara Monteiro - FORMADOR PRT" userId="21b18b9a-5f76-4055-bb3c-283e3c17c384" providerId="ADAL" clId="{C302AC21-6E8F-4B1C-8D50-D65D7B137EED}" dt="2023-05-03T11:26:52.853" v="3059" actId="478"/>
          <ac:picMkLst>
            <pc:docMk/>
            <pc:sldMk cId="4256734761" sldId="625"/>
            <ac:picMk id="18" creationId="{A13AF0A7-F2BE-D43B-8904-046A0DE22235}"/>
          </ac:picMkLst>
        </pc:picChg>
        <pc:picChg chg="add mod">
          <ac:chgData name="Sara Monteiro - FORMADOR PRT" userId="21b18b9a-5f76-4055-bb3c-283e3c17c384" providerId="ADAL" clId="{C302AC21-6E8F-4B1C-8D50-D65D7B137EED}" dt="2023-05-03T11:27:11.837" v="3063" actId="1076"/>
          <ac:picMkLst>
            <pc:docMk/>
            <pc:sldMk cId="4256734761" sldId="625"/>
            <ac:picMk id="20" creationId="{32204273-1BB4-5C70-2D06-98A477579113}"/>
          </ac:picMkLst>
        </pc:picChg>
      </pc:sldChg>
      <pc:sldChg chg="modSp add mod ord">
        <pc:chgData name="Sara Monteiro - FORMADOR PRT" userId="21b18b9a-5f76-4055-bb3c-283e3c17c384" providerId="ADAL" clId="{C302AC21-6E8F-4B1C-8D50-D65D7B137EED}" dt="2023-05-10T16:34:34.550" v="8221" actId="20577"/>
        <pc:sldMkLst>
          <pc:docMk/>
          <pc:sldMk cId="576219675" sldId="626"/>
        </pc:sldMkLst>
        <pc:spChg chg="mod">
          <ac:chgData name="Sara Monteiro - FORMADOR PRT" userId="21b18b9a-5f76-4055-bb3c-283e3c17c384" providerId="ADAL" clId="{C302AC21-6E8F-4B1C-8D50-D65D7B137EED}" dt="2023-05-10T16:34:34.550" v="8221" actId="20577"/>
          <ac:spMkLst>
            <pc:docMk/>
            <pc:sldMk cId="576219675" sldId="626"/>
            <ac:spMk id="6" creationId="{3D6E2FC1-8A9F-5309-94B6-60D3F7DC2BC1}"/>
          </ac:spMkLst>
        </pc:spChg>
      </pc:sldChg>
      <pc:sldChg chg="addSp delSp modSp add mod">
        <pc:chgData name="Sara Monteiro - FORMADOR PRT" userId="21b18b9a-5f76-4055-bb3c-283e3c17c384" providerId="ADAL" clId="{C302AC21-6E8F-4B1C-8D50-D65D7B137EED}" dt="2023-05-10T16:26:27.036" v="8198" actId="1076"/>
        <pc:sldMkLst>
          <pc:docMk/>
          <pc:sldMk cId="858988492" sldId="627"/>
        </pc:sldMkLst>
        <pc:spChg chg="mod">
          <ac:chgData name="Sara Monteiro - FORMADOR PRT" userId="21b18b9a-5f76-4055-bb3c-283e3c17c384" providerId="ADAL" clId="{C302AC21-6E8F-4B1C-8D50-D65D7B137EED}" dt="2023-05-03T20:02:10.469" v="3171" actId="20577"/>
          <ac:spMkLst>
            <pc:docMk/>
            <pc:sldMk cId="858988492" sldId="627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302AC21-6E8F-4B1C-8D50-D65D7B137EED}" dt="2023-05-03T20:07:15.616" v="3698" actId="20577"/>
          <ac:spMkLst>
            <pc:docMk/>
            <pc:sldMk cId="858988492" sldId="627"/>
            <ac:spMk id="3" creationId="{A847EC78-B152-291B-377B-4C9146ED68F8}"/>
          </ac:spMkLst>
        </pc:spChg>
        <pc:spChg chg="del">
          <ac:chgData name="Sara Monteiro - FORMADOR PRT" userId="21b18b9a-5f76-4055-bb3c-283e3c17c384" providerId="ADAL" clId="{C302AC21-6E8F-4B1C-8D50-D65D7B137EED}" dt="2023-05-03T19:20:12.060" v="3116" actId="478"/>
          <ac:spMkLst>
            <pc:docMk/>
            <pc:sldMk cId="858988492" sldId="627"/>
            <ac:spMk id="6" creationId="{3D6E2FC1-8A9F-5309-94B6-60D3F7DC2BC1}"/>
          </ac:spMkLst>
        </pc:spChg>
        <pc:picChg chg="add mod">
          <ac:chgData name="Sara Monteiro - FORMADOR PRT" userId="21b18b9a-5f76-4055-bb3c-283e3c17c384" providerId="ADAL" clId="{C302AC21-6E8F-4B1C-8D50-D65D7B137EED}" dt="2023-05-10T16:26:27.036" v="8198" actId="1076"/>
          <ac:picMkLst>
            <pc:docMk/>
            <pc:sldMk cId="858988492" sldId="627"/>
            <ac:picMk id="7" creationId="{1EC76902-2B93-13EA-BD2F-CCED3FE8F638}"/>
          </ac:picMkLst>
        </pc:picChg>
        <pc:picChg chg="add mod">
          <ac:chgData name="Sara Monteiro - FORMADOR PRT" userId="21b18b9a-5f76-4055-bb3c-283e3c17c384" providerId="ADAL" clId="{C302AC21-6E8F-4B1C-8D50-D65D7B137EED}" dt="2023-05-03T20:08:07.348" v="3704" actId="1076"/>
          <ac:picMkLst>
            <pc:docMk/>
            <pc:sldMk cId="858988492" sldId="627"/>
            <ac:picMk id="8" creationId="{BEFAE7D2-719F-089D-17C3-B24C628AB524}"/>
          </ac:picMkLst>
        </pc:picChg>
        <pc:picChg chg="del">
          <ac:chgData name="Sara Monteiro - FORMADOR PRT" userId="21b18b9a-5f76-4055-bb3c-283e3c17c384" providerId="ADAL" clId="{C302AC21-6E8F-4B1C-8D50-D65D7B137EED}" dt="2023-05-03T19:20:12.060" v="3116" actId="478"/>
          <ac:picMkLst>
            <pc:docMk/>
            <pc:sldMk cId="858988492" sldId="627"/>
            <ac:picMk id="9" creationId="{751D7A95-02C6-C897-3354-0E7A3370BCF2}"/>
          </ac:picMkLst>
        </pc:picChg>
        <pc:picChg chg="add del mod">
          <ac:chgData name="Sara Monteiro - FORMADOR PRT" userId="21b18b9a-5f76-4055-bb3c-283e3c17c384" providerId="ADAL" clId="{C302AC21-6E8F-4B1C-8D50-D65D7B137EED}" dt="2023-05-03T20:07:55.035" v="3699" actId="478"/>
          <ac:picMkLst>
            <pc:docMk/>
            <pc:sldMk cId="858988492" sldId="627"/>
            <ac:picMk id="11" creationId="{92FBF04F-DE54-D89E-CF94-F110A512CD13}"/>
          </ac:picMkLst>
        </pc:picChg>
        <pc:picChg chg="add del mod">
          <ac:chgData name="Sara Monteiro - FORMADOR PRT" userId="21b18b9a-5f76-4055-bb3c-283e3c17c384" providerId="ADAL" clId="{C302AC21-6E8F-4B1C-8D50-D65D7B137EED}" dt="2023-05-10T16:26:15.970" v="8193" actId="478"/>
          <ac:picMkLst>
            <pc:docMk/>
            <pc:sldMk cId="858988492" sldId="627"/>
            <ac:picMk id="13" creationId="{426A8170-5DA1-0ABA-7AF6-18640FDEB790}"/>
          </ac:picMkLst>
        </pc:picChg>
      </pc:sldChg>
      <pc:sldChg chg="addSp delSp modSp add mod">
        <pc:chgData name="Sara Monteiro - FORMADOR PRT" userId="21b18b9a-5f76-4055-bb3c-283e3c17c384" providerId="ADAL" clId="{C302AC21-6E8F-4B1C-8D50-D65D7B137EED}" dt="2023-05-03T21:17:34.324" v="5902" actId="1076"/>
        <pc:sldMkLst>
          <pc:docMk/>
          <pc:sldMk cId="4086729000" sldId="628"/>
        </pc:sldMkLst>
        <pc:spChg chg="mod">
          <ac:chgData name="Sara Monteiro - FORMADOR PRT" userId="21b18b9a-5f76-4055-bb3c-283e3c17c384" providerId="ADAL" clId="{C302AC21-6E8F-4B1C-8D50-D65D7B137EED}" dt="2023-05-03T20:15:44.616" v="4023" actId="20577"/>
          <ac:spMkLst>
            <pc:docMk/>
            <pc:sldMk cId="4086729000" sldId="628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302AC21-6E8F-4B1C-8D50-D65D7B137EED}" dt="2023-05-03T21:15:08.966" v="5894" actId="20577"/>
          <ac:spMkLst>
            <pc:docMk/>
            <pc:sldMk cId="4086729000" sldId="628"/>
            <ac:spMk id="3" creationId="{A847EC78-B152-291B-377B-4C9146ED68F8}"/>
          </ac:spMkLst>
        </pc:spChg>
        <pc:picChg chg="add mod">
          <ac:chgData name="Sara Monteiro - FORMADOR PRT" userId="21b18b9a-5f76-4055-bb3c-283e3c17c384" providerId="ADAL" clId="{C302AC21-6E8F-4B1C-8D50-D65D7B137EED}" dt="2023-05-03T20:11:39.179" v="3984" actId="1076"/>
          <ac:picMkLst>
            <pc:docMk/>
            <pc:sldMk cId="4086729000" sldId="628"/>
            <ac:picMk id="7" creationId="{35C4BEEC-22D0-AE81-9973-AE2F3195143D}"/>
          </ac:picMkLst>
        </pc:picChg>
        <pc:picChg chg="del">
          <ac:chgData name="Sara Monteiro - FORMADOR PRT" userId="21b18b9a-5f76-4055-bb3c-283e3c17c384" providerId="ADAL" clId="{C302AC21-6E8F-4B1C-8D50-D65D7B137EED}" dt="2023-05-03T20:08:17.066" v="3707" actId="478"/>
          <ac:picMkLst>
            <pc:docMk/>
            <pc:sldMk cId="4086729000" sldId="628"/>
            <ac:picMk id="8" creationId="{BEFAE7D2-719F-089D-17C3-B24C628AB524}"/>
          </ac:picMkLst>
        </pc:picChg>
        <pc:picChg chg="add del mod">
          <ac:chgData name="Sara Monteiro - FORMADOR PRT" userId="21b18b9a-5f76-4055-bb3c-283e3c17c384" providerId="ADAL" clId="{C302AC21-6E8F-4B1C-8D50-D65D7B137EED}" dt="2023-05-03T20:10:51.774" v="3980" actId="22"/>
          <ac:picMkLst>
            <pc:docMk/>
            <pc:sldMk cId="4086729000" sldId="628"/>
            <ac:picMk id="10" creationId="{1ECF23D8-7731-000E-A070-ACB03ED02E2A}"/>
          </ac:picMkLst>
        </pc:picChg>
        <pc:picChg chg="add del mod">
          <ac:chgData name="Sara Monteiro - FORMADOR PRT" userId="21b18b9a-5f76-4055-bb3c-283e3c17c384" providerId="ADAL" clId="{C302AC21-6E8F-4B1C-8D50-D65D7B137EED}" dt="2023-05-03T21:17:18.337" v="5895" actId="478"/>
          <ac:picMkLst>
            <pc:docMk/>
            <pc:sldMk cId="4086729000" sldId="628"/>
            <ac:picMk id="12" creationId="{C1F60629-E41B-3F8B-C776-710B72444A96}"/>
          </ac:picMkLst>
        </pc:picChg>
        <pc:picChg chg="del">
          <ac:chgData name="Sara Monteiro - FORMADOR PRT" userId="21b18b9a-5f76-4055-bb3c-283e3c17c384" providerId="ADAL" clId="{C302AC21-6E8F-4B1C-8D50-D65D7B137EED}" dt="2023-05-03T20:08:12.936" v="3706" actId="478"/>
          <ac:picMkLst>
            <pc:docMk/>
            <pc:sldMk cId="4086729000" sldId="628"/>
            <ac:picMk id="13" creationId="{426A8170-5DA1-0ABA-7AF6-18640FDEB790}"/>
          </ac:picMkLst>
        </pc:picChg>
        <pc:picChg chg="add mod">
          <ac:chgData name="Sara Monteiro - FORMADOR PRT" userId="21b18b9a-5f76-4055-bb3c-283e3c17c384" providerId="ADAL" clId="{C302AC21-6E8F-4B1C-8D50-D65D7B137EED}" dt="2023-05-03T21:17:33.251" v="5901" actId="14100"/>
          <ac:picMkLst>
            <pc:docMk/>
            <pc:sldMk cId="4086729000" sldId="628"/>
            <ac:picMk id="15" creationId="{D0B4D135-5B47-2058-F653-29F30A079093}"/>
          </ac:picMkLst>
        </pc:picChg>
        <pc:picChg chg="add mod">
          <ac:chgData name="Sara Monteiro - FORMADOR PRT" userId="21b18b9a-5f76-4055-bb3c-283e3c17c384" providerId="ADAL" clId="{C302AC21-6E8F-4B1C-8D50-D65D7B137EED}" dt="2023-05-03T21:17:34.324" v="5902" actId="1076"/>
          <ac:picMkLst>
            <pc:docMk/>
            <pc:sldMk cId="4086729000" sldId="628"/>
            <ac:picMk id="17" creationId="{A0F81C75-7741-6B1B-01C9-DA483BB6BBCC}"/>
          </ac:picMkLst>
        </pc:picChg>
      </pc:sldChg>
      <pc:sldChg chg="addSp delSp modSp add mod">
        <pc:chgData name="Sara Monteiro - FORMADOR PRT" userId="21b18b9a-5f76-4055-bb3c-283e3c17c384" providerId="ADAL" clId="{C302AC21-6E8F-4B1C-8D50-D65D7B137EED}" dt="2023-05-03T21:21:08.241" v="6200" actId="115"/>
        <pc:sldMkLst>
          <pc:docMk/>
          <pc:sldMk cId="3071969956" sldId="629"/>
        </pc:sldMkLst>
        <pc:spChg chg="mod">
          <ac:chgData name="Sara Monteiro - FORMADOR PRT" userId="21b18b9a-5f76-4055-bb3c-283e3c17c384" providerId="ADAL" clId="{C302AC21-6E8F-4B1C-8D50-D65D7B137EED}" dt="2023-05-03T20:16:00.345" v="4044" actId="20577"/>
          <ac:spMkLst>
            <pc:docMk/>
            <pc:sldMk cId="3071969956" sldId="629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302AC21-6E8F-4B1C-8D50-D65D7B137EED}" dt="2023-05-03T21:21:08.241" v="6200" actId="115"/>
          <ac:spMkLst>
            <pc:docMk/>
            <pc:sldMk cId="3071969956" sldId="629"/>
            <ac:spMk id="3" creationId="{A847EC78-B152-291B-377B-4C9146ED68F8}"/>
          </ac:spMkLst>
        </pc:spChg>
        <pc:picChg chg="del">
          <ac:chgData name="Sara Monteiro - FORMADOR PRT" userId="21b18b9a-5f76-4055-bb3c-283e3c17c384" providerId="ADAL" clId="{C302AC21-6E8F-4B1C-8D50-D65D7B137EED}" dt="2023-05-03T20:16:03.312" v="4047" actId="478"/>
          <ac:picMkLst>
            <pc:docMk/>
            <pc:sldMk cId="3071969956" sldId="629"/>
            <ac:picMk id="7" creationId="{35C4BEEC-22D0-AE81-9973-AE2F3195143D}"/>
          </ac:picMkLst>
        </pc:picChg>
        <pc:picChg chg="add mod">
          <ac:chgData name="Sara Monteiro - FORMADOR PRT" userId="21b18b9a-5f76-4055-bb3c-283e3c17c384" providerId="ADAL" clId="{C302AC21-6E8F-4B1C-8D50-D65D7B137EED}" dt="2023-05-03T20:34:14.169" v="4676" actId="1076"/>
          <ac:picMkLst>
            <pc:docMk/>
            <pc:sldMk cId="3071969956" sldId="629"/>
            <ac:picMk id="8" creationId="{B0AD77B0-93AF-2F5C-4193-819877FE3AA1}"/>
          </ac:picMkLst>
        </pc:picChg>
        <pc:picChg chg="add mod">
          <ac:chgData name="Sara Monteiro - FORMADOR PRT" userId="21b18b9a-5f76-4055-bb3c-283e3c17c384" providerId="ADAL" clId="{C302AC21-6E8F-4B1C-8D50-D65D7B137EED}" dt="2023-05-03T20:34:15.977" v="4677" actId="1076"/>
          <ac:picMkLst>
            <pc:docMk/>
            <pc:sldMk cId="3071969956" sldId="629"/>
            <ac:picMk id="10" creationId="{C1C65C5A-FF05-2F5E-DC8B-C36D3814ED2C}"/>
          </ac:picMkLst>
        </pc:picChg>
        <pc:picChg chg="del">
          <ac:chgData name="Sara Monteiro - FORMADOR PRT" userId="21b18b9a-5f76-4055-bb3c-283e3c17c384" providerId="ADAL" clId="{C302AC21-6E8F-4B1C-8D50-D65D7B137EED}" dt="2023-05-03T20:16:01.977" v="4045" actId="478"/>
          <ac:picMkLst>
            <pc:docMk/>
            <pc:sldMk cId="3071969956" sldId="629"/>
            <ac:picMk id="12" creationId="{C1F60629-E41B-3F8B-C776-710B72444A96}"/>
          </ac:picMkLst>
        </pc:picChg>
        <pc:picChg chg="add mod">
          <ac:chgData name="Sara Monteiro - FORMADOR PRT" userId="21b18b9a-5f76-4055-bb3c-283e3c17c384" providerId="ADAL" clId="{C302AC21-6E8F-4B1C-8D50-D65D7B137EED}" dt="2023-05-03T21:20:38.825" v="6182" actId="1076"/>
          <ac:picMkLst>
            <pc:docMk/>
            <pc:sldMk cId="3071969956" sldId="629"/>
            <ac:picMk id="13" creationId="{52A5E173-141B-6017-2BF7-6A769B6D6398}"/>
          </ac:picMkLst>
        </pc:picChg>
        <pc:picChg chg="del">
          <ac:chgData name="Sara Monteiro - FORMADOR PRT" userId="21b18b9a-5f76-4055-bb3c-283e3c17c384" providerId="ADAL" clId="{C302AC21-6E8F-4B1C-8D50-D65D7B137EED}" dt="2023-05-03T20:16:02.689" v="4046" actId="478"/>
          <ac:picMkLst>
            <pc:docMk/>
            <pc:sldMk cId="3071969956" sldId="629"/>
            <ac:picMk id="15" creationId="{D0B4D135-5B47-2058-F653-29F30A079093}"/>
          </ac:picMkLst>
        </pc:picChg>
      </pc:sldChg>
      <pc:sldChg chg="addSp delSp modSp add mod">
        <pc:chgData name="Sara Monteiro - FORMADOR PRT" userId="21b18b9a-5f76-4055-bb3c-283e3c17c384" providerId="ADAL" clId="{C302AC21-6E8F-4B1C-8D50-D65D7B137EED}" dt="2023-05-10T16:29:43.868" v="8203" actId="14100"/>
        <pc:sldMkLst>
          <pc:docMk/>
          <pc:sldMk cId="1108364841" sldId="630"/>
        </pc:sldMkLst>
        <pc:spChg chg="mod">
          <ac:chgData name="Sara Monteiro - FORMADOR PRT" userId="21b18b9a-5f76-4055-bb3c-283e3c17c384" providerId="ADAL" clId="{C302AC21-6E8F-4B1C-8D50-D65D7B137EED}" dt="2023-05-03T20:39:31.675" v="4825" actId="115"/>
          <ac:spMkLst>
            <pc:docMk/>
            <pc:sldMk cId="1108364841" sldId="630"/>
            <ac:spMk id="3" creationId="{A847EC78-B152-291B-377B-4C9146ED68F8}"/>
          </ac:spMkLst>
        </pc:spChg>
        <pc:picChg chg="add del mod">
          <ac:chgData name="Sara Monteiro - FORMADOR PRT" userId="21b18b9a-5f76-4055-bb3c-283e3c17c384" providerId="ADAL" clId="{C302AC21-6E8F-4B1C-8D50-D65D7B137EED}" dt="2023-05-10T16:29:37.120" v="8199" actId="478"/>
          <ac:picMkLst>
            <pc:docMk/>
            <pc:sldMk cId="1108364841" sldId="630"/>
            <ac:picMk id="7" creationId="{3651FA61-3AB0-F6CB-2BA3-8535C5A5CCA0}"/>
          </ac:picMkLst>
        </pc:picChg>
        <pc:picChg chg="del">
          <ac:chgData name="Sara Monteiro - FORMADOR PRT" userId="21b18b9a-5f76-4055-bb3c-283e3c17c384" providerId="ADAL" clId="{C302AC21-6E8F-4B1C-8D50-D65D7B137EED}" dt="2023-05-03T20:37:53.366" v="4684" actId="478"/>
          <ac:picMkLst>
            <pc:docMk/>
            <pc:sldMk cId="1108364841" sldId="630"/>
            <ac:picMk id="8" creationId="{B0AD77B0-93AF-2F5C-4193-819877FE3AA1}"/>
          </ac:picMkLst>
        </pc:picChg>
        <pc:picChg chg="add mod">
          <ac:chgData name="Sara Monteiro - FORMADOR PRT" userId="21b18b9a-5f76-4055-bb3c-283e3c17c384" providerId="ADAL" clId="{C302AC21-6E8F-4B1C-8D50-D65D7B137EED}" dt="2023-05-10T16:29:43.868" v="8203" actId="14100"/>
          <ac:picMkLst>
            <pc:docMk/>
            <pc:sldMk cId="1108364841" sldId="630"/>
            <ac:picMk id="8" creationId="{B3E6AE02-7749-739B-0808-8698FBAAE11F}"/>
          </ac:picMkLst>
        </pc:picChg>
        <pc:picChg chg="del">
          <ac:chgData name="Sara Monteiro - FORMADOR PRT" userId="21b18b9a-5f76-4055-bb3c-283e3c17c384" providerId="ADAL" clId="{C302AC21-6E8F-4B1C-8D50-D65D7B137EED}" dt="2023-05-03T20:37:52.583" v="4683" actId="478"/>
          <ac:picMkLst>
            <pc:docMk/>
            <pc:sldMk cId="1108364841" sldId="630"/>
            <ac:picMk id="10" creationId="{C1C65C5A-FF05-2F5E-DC8B-C36D3814ED2C}"/>
          </ac:picMkLst>
        </pc:picChg>
        <pc:picChg chg="del">
          <ac:chgData name="Sara Monteiro - FORMADOR PRT" userId="21b18b9a-5f76-4055-bb3c-283e3c17c384" providerId="ADAL" clId="{C302AC21-6E8F-4B1C-8D50-D65D7B137EED}" dt="2023-05-03T20:37:54.310" v="4685" actId="478"/>
          <ac:picMkLst>
            <pc:docMk/>
            <pc:sldMk cId="1108364841" sldId="630"/>
            <ac:picMk id="13" creationId="{52A5E173-141B-6017-2BF7-6A769B6D6398}"/>
          </ac:picMkLst>
        </pc:picChg>
      </pc:sldChg>
      <pc:sldChg chg="addSp delSp modSp add mod">
        <pc:chgData name="Sara Monteiro - FORMADOR PRT" userId="21b18b9a-5f76-4055-bb3c-283e3c17c384" providerId="ADAL" clId="{C302AC21-6E8F-4B1C-8D50-D65D7B137EED}" dt="2023-05-03T21:02:42.315" v="5786" actId="20577"/>
        <pc:sldMkLst>
          <pc:docMk/>
          <pc:sldMk cId="2858803045" sldId="631"/>
        </pc:sldMkLst>
        <pc:spChg chg="del mod">
          <ac:chgData name="Sara Monteiro - FORMADOR PRT" userId="21b18b9a-5f76-4055-bb3c-283e3c17c384" providerId="ADAL" clId="{C302AC21-6E8F-4B1C-8D50-D65D7B137EED}" dt="2023-05-03T20:41:32.515" v="4918"/>
          <ac:spMkLst>
            <pc:docMk/>
            <pc:sldMk cId="2858803045" sldId="631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302AC21-6E8F-4B1C-8D50-D65D7B137EED}" dt="2023-05-03T20:41:38.650" v="4920"/>
          <ac:spMkLst>
            <pc:docMk/>
            <pc:sldMk cId="2858803045" sldId="631"/>
            <ac:spMk id="3" creationId="{A847EC78-B152-291B-377B-4C9146ED68F8}"/>
          </ac:spMkLst>
        </pc:spChg>
        <pc:spChg chg="add del mod">
          <ac:chgData name="Sara Monteiro - FORMADOR PRT" userId="21b18b9a-5f76-4055-bb3c-283e3c17c384" providerId="ADAL" clId="{C302AC21-6E8F-4B1C-8D50-D65D7B137EED}" dt="2023-05-03T20:41:24.457" v="4914"/>
          <ac:spMkLst>
            <pc:docMk/>
            <pc:sldMk cId="2858803045" sldId="631"/>
            <ac:spMk id="6" creationId="{58F2A929-CB15-B6E3-2B77-C1A383E3DBE8}"/>
          </ac:spMkLst>
        </pc:spChg>
        <pc:spChg chg="add del mod">
          <ac:chgData name="Sara Monteiro - FORMADOR PRT" userId="21b18b9a-5f76-4055-bb3c-283e3c17c384" providerId="ADAL" clId="{C302AC21-6E8F-4B1C-8D50-D65D7B137EED}" dt="2023-05-03T20:41:28.343" v="4916"/>
          <ac:spMkLst>
            <pc:docMk/>
            <pc:sldMk cId="2858803045" sldId="631"/>
            <ac:spMk id="8" creationId="{DEB20E81-7685-41BE-636D-AED66A72F9DD}"/>
          </ac:spMkLst>
        </pc:spChg>
        <pc:spChg chg="add mod">
          <ac:chgData name="Sara Monteiro - FORMADOR PRT" userId="21b18b9a-5f76-4055-bb3c-283e3c17c384" providerId="ADAL" clId="{C302AC21-6E8F-4B1C-8D50-D65D7B137EED}" dt="2023-05-03T20:41:54.098" v="4944" actId="20577"/>
          <ac:spMkLst>
            <pc:docMk/>
            <pc:sldMk cId="2858803045" sldId="631"/>
            <ac:spMk id="9" creationId="{5AE79C8F-0F2C-3B75-76C6-5C468185262E}"/>
          </ac:spMkLst>
        </pc:spChg>
        <pc:spChg chg="add mod">
          <ac:chgData name="Sara Monteiro - FORMADOR PRT" userId="21b18b9a-5f76-4055-bb3c-283e3c17c384" providerId="ADAL" clId="{C302AC21-6E8F-4B1C-8D50-D65D7B137EED}" dt="2023-05-03T21:02:42.315" v="5786" actId="20577"/>
          <ac:spMkLst>
            <pc:docMk/>
            <pc:sldMk cId="2858803045" sldId="631"/>
            <ac:spMk id="11" creationId="{52140BA5-CE29-5A08-373A-CD8F536AF892}"/>
          </ac:spMkLst>
        </pc:spChg>
        <pc:picChg chg="del">
          <ac:chgData name="Sara Monteiro - FORMADOR PRT" userId="21b18b9a-5f76-4055-bb3c-283e3c17c384" providerId="ADAL" clId="{C302AC21-6E8F-4B1C-8D50-D65D7B137EED}" dt="2023-05-03T20:39:47.543" v="4827" actId="478"/>
          <ac:picMkLst>
            <pc:docMk/>
            <pc:sldMk cId="2858803045" sldId="631"/>
            <ac:picMk id="7" creationId="{3651FA61-3AB0-F6CB-2BA3-8535C5A5CCA0}"/>
          </ac:picMkLst>
        </pc:picChg>
        <pc:picChg chg="add mod">
          <ac:chgData name="Sara Monteiro - FORMADOR PRT" userId="21b18b9a-5f76-4055-bb3c-283e3c17c384" providerId="ADAL" clId="{C302AC21-6E8F-4B1C-8D50-D65D7B137EED}" dt="2023-05-03T20:42:15.328" v="4946" actId="1076"/>
          <ac:picMkLst>
            <pc:docMk/>
            <pc:sldMk cId="2858803045" sldId="631"/>
            <ac:picMk id="10" creationId="{65790C3A-1222-2EA6-50A5-F37C809BCB94}"/>
          </ac:picMkLst>
        </pc:picChg>
      </pc:sldChg>
      <pc:sldChg chg="addSp delSp modSp add mod ord">
        <pc:chgData name="Sara Monteiro - FORMADOR PRT" userId="21b18b9a-5f76-4055-bb3c-283e3c17c384" providerId="ADAL" clId="{C302AC21-6E8F-4B1C-8D50-D65D7B137EED}" dt="2023-05-10T13:22:48.577" v="7335" actId="20577"/>
        <pc:sldMkLst>
          <pc:docMk/>
          <pc:sldMk cId="1392082101" sldId="632"/>
        </pc:sldMkLst>
        <pc:spChg chg="mod">
          <ac:chgData name="Sara Monteiro - FORMADOR PRT" userId="21b18b9a-5f76-4055-bb3c-283e3c17c384" providerId="ADAL" clId="{C302AC21-6E8F-4B1C-8D50-D65D7B137EED}" dt="2023-05-10T13:16:46.236" v="6865" actId="20577"/>
          <ac:spMkLst>
            <pc:docMk/>
            <pc:sldMk cId="1392082101" sldId="632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302AC21-6E8F-4B1C-8D50-D65D7B137EED}" dt="2023-05-10T13:22:48.577" v="7335" actId="20577"/>
          <ac:spMkLst>
            <pc:docMk/>
            <pc:sldMk cId="1392082101" sldId="632"/>
            <ac:spMk id="3" creationId="{A847EC78-B152-291B-377B-4C9146ED68F8}"/>
          </ac:spMkLst>
        </pc:spChg>
        <pc:spChg chg="add mod">
          <ac:chgData name="Sara Monteiro - FORMADOR PRT" userId="21b18b9a-5f76-4055-bb3c-283e3c17c384" providerId="ADAL" clId="{C302AC21-6E8F-4B1C-8D50-D65D7B137EED}" dt="2023-05-10T13:22:23.340" v="7290" actId="14100"/>
          <ac:spMkLst>
            <pc:docMk/>
            <pc:sldMk cId="1392082101" sldId="632"/>
            <ac:spMk id="9" creationId="{D3500784-89FE-8205-C410-AD084CE26394}"/>
          </ac:spMkLst>
        </pc:spChg>
        <pc:picChg chg="del">
          <ac:chgData name="Sara Monteiro - FORMADOR PRT" userId="21b18b9a-5f76-4055-bb3c-283e3c17c384" providerId="ADAL" clId="{C302AC21-6E8F-4B1C-8D50-D65D7B137EED}" dt="2023-05-10T10:54:47.472" v="6286" actId="478"/>
          <ac:picMkLst>
            <pc:docMk/>
            <pc:sldMk cId="1392082101" sldId="632"/>
            <ac:picMk id="7" creationId="{3651FA61-3AB0-F6CB-2BA3-8535C5A5CCA0}"/>
          </ac:picMkLst>
        </pc:picChg>
        <pc:picChg chg="add del mod">
          <ac:chgData name="Sara Monteiro - FORMADOR PRT" userId="21b18b9a-5f76-4055-bb3c-283e3c17c384" providerId="ADAL" clId="{C302AC21-6E8F-4B1C-8D50-D65D7B137EED}" dt="2023-05-10T13:16:48.540" v="6866" actId="478"/>
          <ac:picMkLst>
            <pc:docMk/>
            <pc:sldMk cId="1392082101" sldId="632"/>
            <ac:picMk id="8" creationId="{C93A6342-77C5-11B5-1EEC-4B1C8610F3ED}"/>
          </ac:picMkLst>
        </pc:picChg>
        <pc:picChg chg="add mod">
          <ac:chgData name="Sara Monteiro - FORMADOR PRT" userId="21b18b9a-5f76-4055-bb3c-283e3c17c384" providerId="ADAL" clId="{C302AC21-6E8F-4B1C-8D50-D65D7B137EED}" dt="2023-05-10T13:22:14.011" v="7289" actId="1076"/>
          <ac:picMkLst>
            <pc:docMk/>
            <pc:sldMk cId="1392082101" sldId="632"/>
            <ac:picMk id="11" creationId="{A8097E7C-B9CC-30F3-9AAB-C92C62115483}"/>
          </ac:picMkLst>
        </pc:picChg>
        <pc:picChg chg="add mod">
          <ac:chgData name="Sara Monteiro - FORMADOR PRT" userId="21b18b9a-5f76-4055-bb3c-283e3c17c384" providerId="ADAL" clId="{C302AC21-6E8F-4B1C-8D50-D65D7B137EED}" dt="2023-05-10T13:22:25.484" v="7291" actId="1076"/>
          <ac:picMkLst>
            <pc:docMk/>
            <pc:sldMk cId="1392082101" sldId="632"/>
            <ac:picMk id="13" creationId="{E6C93CB2-8940-180E-C542-D2E97D813AF3}"/>
          </ac:picMkLst>
        </pc:picChg>
      </pc:sldChg>
      <pc:sldChg chg="delSp modSp add mod">
        <pc:chgData name="Sara Monteiro - FORMADOR PRT" userId="21b18b9a-5f76-4055-bb3c-283e3c17c384" providerId="ADAL" clId="{C302AC21-6E8F-4B1C-8D50-D65D7B137EED}" dt="2023-05-17T10:55:25.938" v="10077" actId="20577"/>
        <pc:sldMkLst>
          <pc:docMk/>
          <pc:sldMk cId="2219621713" sldId="633"/>
        </pc:sldMkLst>
        <pc:spChg chg="mod">
          <ac:chgData name="Sara Monteiro - FORMADOR PRT" userId="21b18b9a-5f76-4055-bb3c-283e3c17c384" providerId="ADAL" clId="{C302AC21-6E8F-4B1C-8D50-D65D7B137EED}" dt="2023-05-16T11:24:00.373" v="8448" actId="20577"/>
          <ac:spMkLst>
            <pc:docMk/>
            <pc:sldMk cId="2219621713" sldId="633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302AC21-6E8F-4B1C-8D50-D65D7B137EED}" dt="2023-05-17T10:55:25.938" v="10077" actId="20577"/>
          <ac:spMkLst>
            <pc:docMk/>
            <pc:sldMk cId="2219621713" sldId="633"/>
            <ac:spMk id="3" creationId="{A847EC78-B152-291B-377B-4C9146ED68F8}"/>
          </ac:spMkLst>
        </pc:spChg>
        <pc:picChg chg="del">
          <ac:chgData name="Sara Monteiro - FORMADOR PRT" userId="21b18b9a-5f76-4055-bb3c-283e3c17c384" providerId="ADAL" clId="{C302AC21-6E8F-4B1C-8D50-D65D7B137EED}" dt="2023-05-10T14:22:14.464" v="7417" actId="478"/>
          <ac:picMkLst>
            <pc:docMk/>
            <pc:sldMk cId="2219621713" sldId="633"/>
            <ac:picMk id="8" creationId="{C93A6342-77C5-11B5-1EEC-4B1C8610F3ED}"/>
          </ac:picMkLst>
        </pc:picChg>
      </pc:sldChg>
      <pc:sldChg chg="addSp delSp modSp add mod">
        <pc:chgData name="Sara Monteiro - FORMADOR PRT" userId="21b18b9a-5f76-4055-bb3c-283e3c17c384" providerId="ADAL" clId="{C302AC21-6E8F-4B1C-8D50-D65D7B137EED}" dt="2023-05-10T14:01:04.904" v="7336" actId="20577"/>
        <pc:sldMkLst>
          <pc:docMk/>
          <pc:sldMk cId="1994367819" sldId="634"/>
        </pc:sldMkLst>
        <pc:spChg chg="mod">
          <ac:chgData name="Sara Monteiro - FORMADOR PRT" userId="21b18b9a-5f76-4055-bb3c-283e3c17c384" providerId="ADAL" clId="{C302AC21-6E8F-4B1C-8D50-D65D7B137EED}" dt="2023-05-10T14:01:04.904" v="7336" actId="20577"/>
          <ac:spMkLst>
            <pc:docMk/>
            <pc:sldMk cId="1994367819" sldId="634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302AC21-6E8F-4B1C-8D50-D65D7B137EED}" dt="2023-05-10T13:20:15.052" v="7279" actId="20577"/>
          <ac:spMkLst>
            <pc:docMk/>
            <pc:sldMk cId="1994367819" sldId="634"/>
            <ac:spMk id="3" creationId="{A847EC78-B152-291B-377B-4C9146ED68F8}"/>
          </ac:spMkLst>
        </pc:spChg>
        <pc:spChg chg="add del mod">
          <ac:chgData name="Sara Monteiro - FORMADOR PRT" userId="21b18b9a-5f76-4055-bb3c-283e3c17c384" providerId="ADAL" clId="{C302AC21-6E8F-4B1C-8D50-D65D7B137EED}" dt="2023-05-10T13:19:23.575" v="7254"/>
          <ac:spMkLst>
            <pc:docMk/>
            <pc:sldMk cId="1994367819" sldId="634"/>
            <ac:spMk id="6" creationId="{03EE966B-43BE-A36C-EB95-6FB722DA6F6A}"/>
          </ac:spMkLst>
        </pc:spChg>
        <pc:spChg chg="add del mod">
          <ac:chgData name="Sara Monteiro - FORMADOR PRT" userId="21b18b9a-5f76-4055-bb3c-283e3c17c384" providerId="ADAL" clId="{C302AC21-6E8F-4B1C-8D50-D65D7B137EED}" dt="2023-05-10T13:19:43.896" v="7261" actId="767"/>
          <ac:spMkLst>
            <pc:docMk/>
            <pc:sldMk cId="1994367819" sldId="634"/>
            <ac:spMk id="7" creationId="{66AAD0D3-15C8-32E4-3BF5-286CE38C037F}"/>
          </ac:spMkLst>
        </pc:spChg>
        <pc:spChg chg="add mod">
          <ac:chgData name="Sara Monteiro - FORMADOR PRT" userId="21b18b9a-5f76-4055-bb3c-283e3c17c384" providerId="ADAL" clId="{C302AC21-6E8F-4B1C-8D50-D65D7B137EED}" dt="2023-05-10T13:21:06.733" v="7283" actId="1076"/>
          <ac:spMkLst>
            <pc:docMk/>
            <pc:sldMk cId="1994367819" sldId="634"/>
            <ac:spMk id="9" creationId="{FF697EA5-3FC1-A292-BA6B-C667882FB345}"/>
          </ac:spMkLst>
        </pc:spChg>
        <pc:picChg chg="mod">
          <ac:chgData name="Sara Monteiro - FORMADOR PRT" userId="21b18b9a-5f76-4055-bb3c-283e3c17c384" providerId="ADAL" clId="{C302AC21-6E8F-4B1C-8D50-D65D7B137EED}" dt="2023-05-10T13:21:10.709" v="7284" actId="1076"/>
          <ac:picMkLst>
            <pc:docMk/>
            <pc:sldMk cId="1994367819" sldId="634"/>
            <ac:picMk id="8" creationId="{C93A6342-77C5-11B5-1EEC-4B1C8610F3ED}"/>
          </ac:picMkLst>
        </pc:picChg>
        <pc:picChg chg="add mod">
          <ac:chgData name="Sara Monteiro - FORMADOR PRT" userId="21b18b9a-5f76-4055-bb3c-283e3c17c384" providerId="ADAL" clId="{C302AC21-6E8F-4B1C-8D50-D65D7B137EED}" dt="2023-05-10T13:20:55.875" v="7282" actId="1076"/>
          <ac:picMkLst>
            <pc:docMk/>
            <pc:sldMk cId="1994367819" sldId="634"/>
            <ac:picMk id="11" creationId="{E35D9AC6-FEF6-2244-0F61-86142F64DBC1}"/>
          </ac:picMkLst>
        </pc:picChg>
      </pc:sldChg>
      <pc:sldChg chg="add del">
        <pc:chgData name="Sara Monteiro - FORMADOR PRT" userId="21b18b9a-5f76-4055-bb3c-283e3c17c384" providerId="ADAL" clId="{C302AC21-6E8F-4B1C-8D50-D65D7B137EED}" dt="2023-05-10T13:18:03.380" v="7076"/>
        <pc:sldMkLst>
          <pc:docMk/>
          <pc:sldMk cId="1563937830" sldId="635"/>
        </pc:sldMkLst>
      </pc:sldChg>
      <pc:sldChg chg="add del">
        <pc:chgData name="Sara Monteiro - FORMADOR PRT" userId="21b18b9a-5f76-4055-bb3c-283e3c17c384" providerId="ADAL" clId="{C302AC21-6E8F-4B1C-8D50-D65D7B137EED}" dt="2023-05-10T13:19:38.937" v="7260"/>
        <pc:sldMkLst>
          <pc:docMk/>
          <pc:sldMk cId="3298147363" sldId="635"/>
        </pc:sldMkLst>
      </pc:sldChg>
      <pc:sldChg chg="addSp delSp modSp add mod ord">
        <pc:chgData name="Sara Monteiro - FORMADOR PRT" userId="21b18b9a-5f76-4055-bb3c-283e3c17c384" providerId="ADAL" clId="{C302AC21-6E8F-4B1C-8D50-D65D7B137EED}" dt="2023-05-17T17:33:29.709" v="14223"/>
        <pc:sldMkLst>
          <pc:docMk/>
          <pc:sldMk cId="4179304000" sldId="635"/>
        </pc:sldMkLst>
        <pc:spChg chg="add mod">
          <ac:chgData name="Sara Monteiro - FORMADOR PRT" userId="21b18b9a-5f76-4055-bb3c-283e3c17c384" providerId="ADAL" clId="{C302AC21-6E8F-4B1C-8D50-D65D7B137EED}" dt="2023-05-10T16:48:38.545" v="8444" actId="20577"/>
          <ac:spMkLst>
            <pc:docMk/>
            <pc:sldMk cId="4179304000" sldId="635"/>
            <ac:spMk id="3" creationId="{0B029C04-2F76-8FA2-628D-3F011FF4A128}"/>
          </ac:spMkLst>
        </pc:spChg>
        <pc:spChg chg="del mod">
          <ac:chgData name="Sara Monteiro - FORMADOR PRT" userId="21b18b9a-5f76-4055-bb3c-283e3c17c384" providerId="ADAL" clId="{C302AC21-6E8F-4B1C-8D50-D65D7B137EED}" dt="2023-05-10T16:31:03.620" v="8207" actId="478"/>
          <ac:spMkLst>
            <pc:docMk/>
            <pc:sldMk cId="4179304000" sldId="635"/>
            <ac:spMk id="3" creationId="{A847EC78-B152-291B-377B-4C9146ED68F8}"/>
          </ac:spMkLst>
        </pc:spChg>
        <pc:picChg chg="add del mod">
          <ac:chgData name="Sara Monteiro - FORMADOR PRT" userId="21b18b9a-5f76-4055-bb3c-283e3c17c384" providerId="ADAL" clId="{C302AC21-6E8F-4B1C-8D50-D65D7B137EED}" dt="2023-05-17T12:19:25.320" v="10134" actId="478"/>
          <ac:picMkLst>
            <pc:docMk/>
            <pc:sldMk cId="4179304000" sldId="635"/>
            <ac:picMk id="7" creationId="{A4943ACA-0EE3-B6A3-C19C-A90826565AFB}"/>
          </ac:picMkLst>
        </pc:picChg>
        <pc:picChg chg="add del mod">
          <ac:chgData name="Sara Monteiro - FORMADOR PRT" userId="21b18b9a-5f76-4055-bb3c-283e3c17c384" providerId="ADAL" clId="{C302AC21-6E8F-4B1C-8D50-D65D7B137EED}" dt="2023-05-10T16:32:33.108" v="8213" actId="478"/>
          <ac:picMkLst>
            <pc:docMk/>
            <pc:sldMk cId="4179304000" sldId="635"/>
            <ac:picMk id="7" creationId="{E864BA9E-669A-346B-5795-9CD09D3E9167}"/>
          </ac:picMkLst>
        </pc:picChg>
        <pc:picChg chg="add mod">
          <ac:chgData name="Sara Monteiro - FORMADOR PRT" userId="21b18b9a-5f76-4055-bb3c-283e3c17c384" providerId="ADAL" clId="{C302AC21-6E8F-4B1C-8D50-D65D7B137EED}" dt="2023-05-17T12:19:37.100" v="10136" actId="1076"/>
          <ac:picMkLst>
            <pc:docMk/>
            <pc:sldMk cId="4179304000" sldId="635"/>
            <ac:picMk id="8" creationId="{D0B151C9-0EEE-2A16-FAE3-8194174603A5}"/>
          </ac:picMkLst>
        </pc:picChg>
        <pc:picChg chg="add mod">
          <ac:chgData name="Sara Monteiro - FORMADOR PRT" userId="21b18b9a-5f76-4055-bb3c-283e3c17c384" providerId="ADAL" clId="{C302AC21-6E8F-4B1C-8D50-D65D7B137EED}" dt="2023-05-10T16:48:17.513" v="8427" actId="1076"/>
          <ac:picMkLst>
            <pc:docMk/>
            <pc:sldMk cId="4179304000" sldId="635"/>
            <ac:picMk id="9" creationId="{17EAE974-4ABA-C8BC-09F2-27C46DBA55EA}"/>
          </ac:picMkLst>
        </pc:picChg>
      </pc:sldChg>
      <pc:sldChg chg="modSp add mod ord">
        <pc:chgData name="Sara Monteiro - FORMADOR PRT" userId="21b18b9a-5f76-4055-bb3c-283e3c17c384" providerId="ADAL" clId="{C302AC21-6E8F-4B1C-8D50-D65D7B137EED}" dt="2023-05-17T10:56:08.191" v="10079" actId="5793"/>
        <pc:sldMkLst>
          <pc:docMk/>
          <pc:sldMk cId="2581052478" sldId="636"/>
        </pc:sldMkLst>
        <pc:spChg chg="mod">
          <ac:chgData name="Sara Monteiro - FORMADOR PRT" userId="21b18b9a-5f76-4055-bb3c-283e3c17c384" providerId="ADAL" clId="{C302AC21-6E8F-4B1C-8D50-D65D7B137EED}" dt="2023-05-17T10:56:08.191" v="10079" actId="5793"/>
          <ac:spMkLst>
            <pc:docMk/>
            <pc:sldMk cId="2581052478" sldId="636"/>
            <ac:spMk id="3" creationId="{A847EC78-B152-291B-377B-4C9146ED68F8}"/>
          </ac:spMkLst>
        </pc:spChg>
      </pc:sldChg>
      <pc:sldChg chg="addSp delSp modSp add mod">
        <pc:chgData name="Sara Monteiro - FORMADOR PRT" userId="21b18b9a-5f76-4055-bb3c-283e3c17c384" providerId="ADAL" clId="{C302AC21-6E8F-4B1C-8D50-D65D7B137EED}" dt="2023-05-17T17:35:18.625" v="14298" actId="20577"/>
        <pc:sldMkLst>
          <pc:docMk/>
          <pc:sldMk cId="1482972123" sldId="637"/>
        </pc:sldMkLst>
        <pc:spChg chg="mod">
          <ac:chgData name="Sara Monteiro - FORMADOR PRT" userId="21b18b9a-5f76-4055-bb3c-283e3c17c384" providerId="ADAL" clId="{C302AC21-6E8F-4B1C-8D50-D65D7B137EED}" dt="2023-05-16T11:31:46.858" v="9293" actId="20577"/>
          <ac:spMkLst>
            <pc:docMk/>
            <pc:sldMk cId="1482972123" sldId="637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302AC21-6E8F-4B1C-8D50-D65D7B137EED}" dt="2023-05-17T17:35:18.625" v="14298" actId="20577"/>
          <ac:spMkLst>
            <pc:docMk/>
            <pc:sldMk cId="1482972123" sldId="637"/>
            <ac:spMk id="3" creationId="{A847EC78-B152-291B-377B-4C9146ED68F8}"/>
          </ac:spMkLst>
        </pc:spChg>
        <pc:spChg chg="add mod">
          <ac:chgData name="Sara Monteiro - FORMADOR PRT" userId="21b18b9a-5f76-4055-bb3c-283e3c17c384" providerId="ADAL" clId="{C302AC21-6E8F-4B1C-8D50-D65D7B137EED}" dt="2023-05-17T17:13:27.703" v="14221" actId="20577"/>
          <ac:spMkLst>
            <pc:docMk/>
            <pc:sldMk cId="1482972123" sldId="637"/>
            <ac:spMk id="8" creationId="{5F0E2DD4-D98E-6E35-6C30-882CE5B99B98}"/>
          </ac:spMkLst>
        </pc:spChg>
        <pc:picChg chg="add del mod">
          <ac:chgData name="Sara Monteiro - FORMADOR PRT" userId="21b18b9a-5f76-4055-bb3c-283e3c17c384" providerId="ADAL" clId="{C302AC21-6E8F-4B1C-8D50-D65D7B137EED}" dt="2023-05-16T14:07:58.667" v="10052" actId="478"/>
          <ac:picMkLst>
            <pc:docMk/>
            <pc:sldMk cId="1482972123" sldId="637"/>
            <ac:picMk id="7" creationId="{F5EC6724-71B5-C801-E88E-1B10A7E2674D}"/>
          </ac:picMkLst>
        </pc:picChg>
        <pc:picChg chg="add del mod">
          <ac:chgData name="Sara Monteiro - FORMADOR PRT" userId="21b18b9a-5f76-4055-bb3c-283e3c17c384" providerId="ADAL" clId="{C302AC21-6E8F-4B1C-8D50-D65D7B137EED}" dt="2023-05-16T14:07:56.844" v="10051" actId="478"/>
          <ac:picMkLst>
            <pc:docMk/>
            <pc:sldMk cId="1482972123" sldId="637"/>
            <ac:picMk id="10" creationId="{15D8B837-BDE1-BA25-C44F-56C4F813ECC5}"/>
          </ac:picMkLst>
        </pc:picChg>
        <pc:picChg chg="add mod">
          <ac:chgData name="Sara Monteiro - FORMADOR PRT" userId="21b18b9a-5f76-4055-bb3c-283e3c17c384" providerId="ADAL" clId="{C302AC21-6E8F-4B1C-8D50-D65D7B137EED}" dt="2023-05-17T10:11:45.681" v="10075" actId="1076"/>
          <ac:picMkLst>
            <pc:docMk/>
            <pc:sldMk cId="1482972123" sldId="637"/>
            <ac:picMk id="12" creationId="{40D0E21B-5842-77AF-5B2D-1E201F69CE19}"/>
          </ac:picMkLst>
        </pc:picChg>
        <pc:picChg chg="add mod">
          <ac:chgData name="Sara Monteiro - FORMADOR PRT" userId="21b18b9a-5f76-4055-bb3c-283e3c17c384" providerId="ADAL" clId="{C302AC21-6E8F-4B1C-8D50-D65D7B137EED}" dt="2023-05-17T10:11:44.482" v="10074" actId="1076"/>
          <ac:picMkLst>
            <pc:docMk/>
            <pc:sldMk cId="1482972123" sldId="637"/>
            <ac:picMk id="14" creationId="{B12AB43B-7C9E-B11B-E41C-A41DA22FF905}"/>
          </ac:picMkLst>
        </pc:picChg>
      </pc:sldChg>
      <pc:sldChg chg="add del">
        <pc:chgData name="Sara Monteiro - FORMADOR PRT" userId="21b18b9a-5f76-4055-bb3c-283e3c17c384" providerId="ADAL" clId="{C302AC21-6E8F-4B1C-8D50-D65D7B137EED}" dt="2023-05-17T11:00:37.387" v="10132" actId="47"/>
        <pc:sldMkLst>
          <pc:docMk/>
          <pc:sldMk cId="3316454538" sldId="638"/>
        </pc:sldMkLst>
      </pc:sldChg>
      <pc:sldChg chg="addSp delSp modSp add mod">
        <pc:chgData name="Sara Monteiro - FORMADOR PRT" userId="21b18b9a-5f76-4055-bb3c-283e3c17c384" providerId="ADAL" clId="{C302AC21-6E8F-4B1C-8D50-D65D7B137EED}" dt="2023-05-17T12:25:52.123" v="10470" actId="14100"/>
        <pc:sldMkLst>
          <pc:docMk/>
          <pc:sldMk cId="3495088787" sldId="638"/>
        </pc:sldMkLst>
        <pc:spChg chg="mod">
          <ac:chgData name="Sara Monteiro - FORMADOR PRT" userId="21b18b9a-5f76-4055-bb3c-283e3c17c384" providerId="ADAL" clId="{C302AC21-6E8F-4B1C-8D50-D65D7B137EED}" dt="2023-05-17T12:20:19.348" v="10148" actId="20577"/>
          <ac:spMkLst>
            <pc:docMk/>
            <pc:sldMk cId="3495088787" sldId="638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302AC21-6E8F-4B1C-8D50-D65D7B137EED}" dt="2023-05-17T12:25:43.174" v="10467" actId="14100"/>
          <ac:spMkLst>
            <pc:docMk/>
            <pc:sldMk cId="3495088787" sldId="638"/>
            <ac:spMk id="3" creationId="{0B029C04-2F76-8FA2-628D-3F011FF4A128}"/>
          </ac:spMkLst>
        </pc:spChg>
        <pc:picChg chg="add mod">
          <ac:chgData name="Sara Monteiro - FORMADOR PRT" userId="21b18b9a-5f76-4055-bb3c-283e3c17c384" providerId="ADAL" clId="{C302AC21-6E8F-4B1C-8D50-D65D7B137EED}" dt="2023-05-17T12:25:52.123" v="10470" actId="14100"/>
          <ac:picMkLst>
            <pc:docMk/>
            <pc:sldMk cId="3495088787" sldId="638"/>
            <ac:picMk id="7" creationId="{E3B83A66-C53A-A64E-1ED9-53A15261A89B}"/>
          </ac:picMkLst>
        </pc:picChg>
        <pc:picChg chg="del">
          <ac:chgData name="Sara Monteiro - FORMADOR PRT" userId="21b18b9a-5f76-4055-bb3c-283e3c17c384" providerId="ADAL" clId="{C302AC21-6E8F-4B1C-8D50-D65D7B137EED}" dt="2023-05-17T12:20:21.890" v="10150" actId="478"/>
          <ac:picMkLst>
            <pc:docMk/>
            <pc:sldMk cId="3495088787" sldId="638"/>
            <ac:picMk id="8" creationId="{D0B151C9-0EEE-2A16-FAE3-8194174603A5}"/>
          </ac:picMkLst>
        </pc:picChg>
        <pc:picChg chg="del">
          <ac:chgData name="Sara Monteiro - FORMADOR PRT" userId="21b18b9a-5f76-4055-bb3c-283e3c17c384" providerId="ADAL" clId="{C302AC21-6E8F-4B1C-8D50-D65D7B137EED}" dt="2023-05-17T12:20:21.186" v="10149" actId="478"/>
          <ac:picMkLst>
            <pc:docMk/>
            <pc:sldMk cId="3495088787" sldId="638"/>
            <ac:picMk id="9" creationId="{17EAE974-4ABA-C8BC-09F2-27C46DBA55EA}"/>
          </ac:picMkLst>
        </pc:picChg>
        <pc:picChg chg="add mod">
          <ac:chgData name="Sara Monteiro - FORMADOR PRT" userId="21b18b9a-5f76-4055-bb3c-283e3c17c384" providerId="ADAL" clId="{C302AC21-6E8F-4B1C-8D50-D65D7B137EED}" dt="2023-05-17T12:25:46.627" v="10469" actId="14100"/>
          <ac:picMkLst>
            <pc:docMk/>
            <pc:sldMk cId="3495088787" sldId="638"/>
            <ac:picMk id="11" creationId="{9AB51E7E-D874-D00A-1291-5FAA66BD3ABA}"/>
          </ac:picMkLst>
        </pc:picChg>
      </pc:sldChg>
      <pc:sldChg chg="addSp delSp modSp add mod">
        <pc:chgData name="Sara Monteiro - FORMADOR PRT" userId="21b18b9a-5f76-4055-bb3c-283e3c17c384" providerId="ADAL" clId="{C302AC21-6E8F-4B1C-8D50-D65D7B137EED}" dt="2023-05-17T17:36:41.119" v="14304" actId="20577"/>
        <pc:sldMkLst>
          <pc:docMk/>
          <pc:sldMk cId="550097047" sldId="639"/>
        </pc:sldMkLst>
        <pc:spChg chg="mod">
          <ac:chgData name="Sara Monteiro - FORMADOR PRT" userId="21b18b9a-5f76-4055-bb3c-283e3c17c384" providerId="ADAL" clId="{C302AC21-6E8F-4B1C-8D50-D65D7B137EED}" dt="2023-05-17T17:36:26.269" v="14301" actId="20577"/>
          <ac:spMkLst>
            <pc:docMk/>
            <pc:sldMk cId="550097047" sldId="639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302AC21-6E8F-4B1C-8D50-D65D7B137EED}" dt="2023-05-17T12:46:33.901" v="10584" actId="478"/>
          <ac:spMkLst>
            <pc:docMk/>
            <pc:sldMk cId="550097047" sldId="639"/>
            <ac:spMk id="3" creationId="{0B029C04-2F76-8FA2-628D-3F011FF4A128}"/>
          </ac:spMkLst>
        </pc:spChg>
        <pc:spChg chg="add mod">
          <ac:chgData name="Sara Monteiro - FORMADOR PRT" userId="21b18b9a-5f76-4055-bb3c-283e3c17c384" providerId="ADAL" clId="{C302AC21-6E8F-4B1C-8D50-D65D7B137EED}" dt="2023-05-17T17:36:41.119" v="14304" actId="20577"/>
          <ac:spMkLst>
            <pc:docMk/>
            <pc:sldMk cId="550097047" sldId="639"/>
            <ac:spMk id="6" creationId="{E0EC20B4-5B24-8D7C-4509-F50F9FFF37A3}"/>
          </ac:spMkLst>
        </pc:spChg>
        <pc:spChg chg="add mod">
          <ac:chgData name="Sara Monteiro - FORMADOR PRT" userId="21b18b9a-5f76-4055-bb3c-283e3c17c384" providerId="ADAL" clId="{C302AC21-6E8F-4B1C-8D50-D65D7B137EED}" dt="2023-05-17T12:53:01.842" v="11228" actId="1076"/>
          <ac:spMkLst>
            <pc:docMk/>
            <pc:sldMk cId="550097047" sldId="639"/>
            <ac:spMk id="8" creationId="{3D2CE1FE-B350-41FB-4D1F-31F25272EE28}"/>
          </ac:spMkLst>
        </pc:spChg>
        <pc:spChg chg="add del">
          <ac:chgData name="Sara Monteiro - FORMADOR PRT" userId="21b18b9a-5f76-4055-bb3c-283e3c17c384" providerId="ADAL" clId="{C302AC21-6E8F-4B1C-8D50-D65D7B137EED}" dt="2023-05-17T14:47:15.141" v="11446" actId="22"/>
          <ac:spMkLst>
            <pc:docMk/>
            <pc:sldMk cId="550097047" sldId="639"/>
            <ac:spMk id="13" creationId="{B2E1E71E-D9D5-D12D-6251-DF890DCB0F68}"/>
          </ac:spMkLst>
        </pc:spChg>
        <pc:picChg chg="del">
          <ac:chgData name="Sara Monteiro - FORMADOR PRT" userId="21b18b9a-5f76-4055-bb3c-283e3c17c384" providerId="ADAL" clId="{C302AC21-6E8F-4B1C-8D50-D65D7B137EED}" dt="2023-05-17T12:46:26.338" v="10573" actId="478"/>
          <ac:picMkLst>
            <pc:docMk/>
            <pc:sldMk cId="550097047" sldId="639"/>
            <ac:picMk id="7" creationId="{E3B83A66-C53A-A64E-1ED9-53A15261A89B}"/>
          </ac:picMkLst>
        </pc:picChg>
        <pc:picChg chg="add mod">
          <ac:chgData name="Sara Monteiro - FORMADOR PRT" userId="21b18b9a-5f76-4055-bb3c-283e3c17c384" providerId="ADAL" clId="{C302AC21-6E8F-4B1C-8D50-D65D7B137EED}" dt="2023-05-17T12:53:10.584" v="11231" actId="1076"/>
          <ac:picMkLst>
            <pc:docMk/>
            <pc:sldMk cId="550097047" sldId="639"/>
            <ac:picMk id="10" creationId="{3E1934E0-D2F1-821D-7FC3-88001A7FEDB6}"/>
          </ac:picMkLst>
        </pc:picChg>
        <pc:picChg chg="del">
          <ac:chgData name="Sara Monteiro - FORMADOR PRT" userId="21b18b9a-5f76-4055-bb3c-283e3c17c384" providerId="ADAL" clId="{C302AC21-6E8F-4B1C-8D50-D65D7B137EED}" dt="2023-05-17T12:46:25.546" v="10572" actId="478"/>
          <ac:picMkLst>
            <pc:docMk/>
            <pc:sldMk cId="550097047" sldId="639"/>
            <ac:picMk id="11" creationId="{9AB51E7E-D874-D00A-1291-5FAA66BD3ABA}"/>
          </ac:picMkLst>
        </pc:picChg>
      </pc:sldChg>
      <pc:sldChg chg="addSp delSp modSp add mod">
        <pc:chgData name="Sara Monteiro - FORMADOR PRT" userId="21b18b9a-5f76-4055-bb3c-283e3c17c384" providerId="ADAL" clId="{C302AC21-6E8F-4B1C-8D50-D65D7B137EED}" dt="2023-05-17T14:50:08.156" v="11771" actId="14100"/>
        <pc:sldMkLst>
          <pc:docMk/>
          <pc:sldMk cId="1287789992" sldId="640"/>
        </pc:sldMkLst>
        <pc:spChg chg="mod">
          <ac:chgData name="Sara Monteiro - FORMADOR PRT" userId="21b18b9a-5f76-4055-bb3c-283e3c17c384" providerId="ADAL" clId="{C302AC21-6E8F-4B1C-8D50-D65D7B137EED}" dt="2023-05-17T14:47:27.907" v="11459" actId="20577"/>
          <ac:spMkLst>
            <pc:docMk/>
            <pc:sldMk cId="1287789992" sldId="640"/>
            <ac:spMk id="2" creationId="{5AB466CC-8756-D54C-9B60-6545F77D4556}"/>
          </ac:spMkLst>
        </pc:spChg>
        <pc:spChg chg="add del mod">
          <ac:chgData name="Sara Monteiro - FORMADOR PRT" userId="21b18b9a-5f76-4055-bb3c-283e3c17c384" providerId="ADAL" clId="{C302AC21-6E8F-4B1C-8D50-D65D7B137EED}" dt="2023-05-17T14:47:33.775" v="11463" actId="478"/>
          <ac:spMkLst>
            <pc:docMk/>
            <pc:sldMk cId="1287789992" sldId="640"/>
            <ac:spMk id="3" creationId="{98D0D0B3-87DD-7C55-951F-2827B30E880B}"/>
          </ac:spMkLst>
        </pc:spChg>
        <pc:spChg chg="mod">
          <ac:chgData name="Sara Monteiro - FORMADOR PRT" userId="21b18b9a-5f76-4055-bb3c-283e3c17c384" providerId="ADAL" clId="{C302AC21-6E8F-4B1C-8D50-D65D7B137EED}" dt="2023-05-17T14:49:11.223" v="11765" actId="20577"/>
          <ac:spMkLst>
            <pc:docMk/>
            <pc:sldMk cId="1287789992" sldId="640"/>
            <ac:spMk id="6" creationId="{E0EC20B4-5B24-8D7C-4509-F50F9FFF37A3}"/>
          </ac:spMkLst>
        </pc:spChg>
        <pc:spChg chg="del mod">
          <ac:chgData name="Sara Monteiro - FORMADOR PRT" userId="21b18b9a-5f76-4055-bb3c-283e3c17c384" providerId="ADAL" clId="{C302AC21-6E8F-4B1C-8D50-D65D7B137EED}" dt="2023-05-17T14:19:46.126" v="11321" actId="478"/>
          <ac:spMkLst>
            <pc:docMk/>
            <pc:sldMk cId="1287789992" sldId="640"/>
            <ac:spMk id="8" creationId="{3D2CE1FE-B350-41FB-4D1F-31F25272EE28}"/>
          </ac:spMkLst>
        </pc:spChg>
        <pc:picChg chg="add mod">
          <ac:chgData name="Sara Monteiro - FORMADOR PRT" userId="21b18b9a-5f76-4055-bb3c-283e3c17c384" providerId="ADAL" clId="{C302AC21-6E8F-4B1C-8D50-D65D7B137EED}" dt="2023-05-17T14:50:08.156" v="11771" actId="14100"/>
          <ac:picMkLst>
            <pc:docMk/>
            <pc:sldMk cId="1287789992" sldId="640"/>
            <ac:picMk id="9" creationId="{B8CDF3A5-D578-EB08-1740-5258756D906B}"/>
          </ac:picMkLst>
        </pc:picChg>
        <pc:picChg chg="del">
          <ac:chgData name="Sara Monteiro - FORMADOR PRT" userId="21b18b9a-5f76-4055-bb3c-283e3c17c384" providerId="ADAL" clId="{C302AC21-6E8F-4B1C-8D50-D65D7B137EED}" dt="2023-05-17T12:57:37.467" v="11315" actId="478"/>
          <ac:picMkLst>
            <pc:docMk/>
            <pc:sldMk cId="1287789992" sldId="640"/>
            <ac:picMk id="10" creationId="{3E1934E0-D2F1-821D-7FC3-88001A7FEDB6}"/>
          </ac:picMkLst>
        </pc:picChg>
      </pc:sldChg>
      <pc:sldChg chg="delSp modSp add del mod">
        <pc:chgData name="Sara Monteiro - FORMADOR PRT" userId="21b18b9a-5f76-4055-bb3c-283e3c17c384" providerId="ADAL" clId="{C302AC21-6E8F-4B1C-8D50-D65D7B137EED}" dt="2023-05-17T14:21:59.385" v="11444" actId="47"/>
        <pc:sldMkLst>
          <pc:docMk/>
          <pc:sldMk cId="2875304963" sldId="641"/>
        </pc:sldMkLst>
        <pc:spChg chg="mod">
          <ac:chgData name="Sara Monteiro - FORMADOR PRT" userId="21b18b9a-5f76-4055-bb3c-283e3c17c384" providerId="ADAL" clId="{C302AC21-6E8F-4B1C-8D50-D65D7B137EED}" dt="2023-05-17T14:21:17.233" v="11345" actId="20577"/>
          <ac:spMkLst>
            <pc:docMk/>
            <pc:sldMk cId="2875304963" sldId="641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302AC21-6E8F-4B1C-8D50-D65D7B137EED}" dt="2023-05-17T14:21:21.614" v="11346" actId="478"/>
          <ac:spMkLst>
            <pc:docMk/>
            <pc:sldMk cId="2875304963" sldId="641"/>
            <ac:spMk id="3" creationId="{98D0D0B3-87DD-7C55-951F-2827B30E880B}"/>
          </ac:spMkLst>
        </pc:spChg>
        <pc:spChg chg="mod">
          <ac:chgData name="Sara Monteiro - FORMADOR PRT" userId="21b18b9a-5f76-4055-bb3c-283e3c17c384" providerId="ADAL" clId="{C302AC21-6E8F-4B1C-8D50-D65D7B137EED}" dt="2023-05-17T14:21:36.055" v="11443" actId="20577"/>
          <ac:spMkLst>
            <pc:docMk/>
            <pc:sldMk cId="2875304963" sldId="641"/>
            <ac:spMk id="6" creationId="{E0EC20B4-5B24-8D7C-4509-F50F9FFF37A3}"/>
          </ac:spMkLst>
        </pc:spChg>
      </pc:sldChg>
      <pc:sldChg chg="delSp modSp add mod">
        <pc:chgData name="Sara Monteiro - FORMADOR PRT" userId="21b18b9a-5f76-4055-bb3c-283e3c17c384" providerId="ADAL" clId="{C302AC21-6E8F-4B1C-8D50-D65D7B137EED}" dt="2023-05-17T14:59:04.615" v="12780" actId="20577"/>
        <pc:sldMkLst>
          <pc:docMk/>
          <pc:sldMk cId="3879842152" sldId="641"/>
        </pc:sldMkLst>
        <pc:spChg chg="del">
          <ac:chgData name="Sara Monteiro - FORMADOR PRT" userId="21b18b9a-5f76-4055-bb3c-283e3c17c384" providerId="ADAL" clId="{C302AC21-6E8F-4B1C-8D50-D65D7B137EED}" dt="2023-05-17T14:58:42.786" v="12698" actId="478"/>
          <ac:spMkLst>
            <pc:docMk/>
            <pc:sldMk cId="3879842152" sldId="641"/>
            <ac:spMk id="3" creationId="{98D0D0B3-87DD-7C55-951F-2827B30E880B}"/>
          </ac:spMkLst>
        </pc:spChg>
        <pc:spChg chg="mod">
          <ac:chgData name="Sara Monteiro - FORMADOR PRT" userId="21b18b9a-5f76-4055-bb3c-283e3c17c384" providerId="ADAL" clId="{C302AC21-6E8F-4B1C-8D50-D65D7B137EED}" dt="2023-05-17T14:59:04.615" v="12780" actId="20577"/>
          <ac:spMkLst>
            <pc:docMk/>
            <pc:sldMk cId="3879842152" sldId="641"/>
            <ac:spMk id="6" creationId="{E0EC20B4-5B24-8D7C-4509-F50F9FFF37A3}"/>
          </ac:spMkLst>
        </pc:spChg>
      </pc:sldChg>
      <pc:sldChg chg="addSp delSp modSp add mod">
        <pc:chgData name="Sara Monteiro - FORMADOR PRT" userId="21b18b9a-5f76-4055-bb3c-283e3c17c384" providerId="ADAL" clId="{C302AC21-6E8F-4B1C-8D50-D65D7B137EED}" dt="2023-05-17T16:14:50.924" v="14133" actId="1076"/>
        <pc:sldMkLst>
          <pc:docMk/>
          <pc:sldMk cId="337954675" sldId="642"/>
        </pc:sldMkLst>
        <pc:spChg chg="mod">
          <ac:chgData name="Sara Monteiro - FORMADOR PRT" userId="21b18b9a-5f76-4055-bb3c-283e3c17c384" providerId="ADAL" clId="{C302AC21-6E8F-4B1C-8D50-D65D7B137EED}" dt="2023-05-17T16:04:01.559" v="13514" actId="20577"/>
          <ac:spMkLst>
            <pc:docMk/>
            <pc:sldMk cId="337954675" sldId="642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302AC21-6E8F-4B1C-8D50-D65D7B137EED}" dt="2023-05-17T16:13:35.999" v="14106" actId="20577"/>
          <ac:spMkLst>
            <pc:docMk/>
            <pc:sldMk cId="337954675" sldId="642"/>
            <ac:spMk id="6" creationId="{E0EC20B4-5B24-8D7C-4509-F50F9FFF37A3}"/>
          </ac:spMkLst>
        </pc:spChg>
        <pc:spChg chg="add del">
          <ac:chgData name="Sara Monteiro - FORMADOR PRT" userId="21b18b9a-5f76-4055-bb3c-283e3c17c384" providerId="ADAL" clId="{C302AC21-6E8F-4B1C-8D50-D65D7B137EED}" dt="2023-05-17T16:03:30.616" v="13509" actId="22"/>
          <ac:spMkLst>
            <pc:docMk/>
            <pc:sldMk cId="337954675" sldId="642"/>
            <ac:spMk id="7" creationId="{97E30515-4D95-E114-1419-5C31C3BB43FC}"/>
          </ac:spMkLst>
        </pc:spChg>
        <pc:spChg chg="add del mod">
          <ac:chgData name="Sara Monteiro - FORMADOR PRT" userId="21b18b9a-5f76-4055-bb3c-283e3c17c384" providerId="ADAL" clId="{C302AC21-6E8F-4B1C-8D50-D65D7B137EED}" dt="2023-05-17T16:04:03.646" v="13515" actId="478"/>
          <ac:spMkLst>
            <pc:docMk/>
            <pc:sldMk cId="337954675" sldId="642"/>
            <ac:spMk id="8" creationId="{749AAAA3-55DB-99FA-9979-476D4B7BF3E8}"/>
          </ac:spMkLst>
        </pc:spChg>
        <pc:spChg chg="add del">
          <ac:chgData name="Sara Monteiro - FORMADOR PRT" userId="21b18b9a-5f76-4055-bb3c-283e3c17c384" providerId="ADAL" clId="{C302AC21-6E8F-4B1C-8D50-D65D7B137EED}" dt="2023-05-17T16:07:45.317" v="13906" actId="11529"/>
          <ac:spMkLst>
            <pc:docMk/>
            <pc:sldMk cId="337954675" sldId="642"/>
            <ac:spMk id="13" creationId="{F7C5FAA6-2FB3-E2E2-5C5E-8AEC784AFE83}"/>
          </ac:spMkLst>
        </pc:spChg>
        <pc:spChg chg="add mod">
          <ac:chgData name="Sara Monteiro - FORMADOR PRT" userId="21b18b9a-5f76-4055-bb3c-283e3c17c384" providerId="ADAL" clId="{C302AC21-6E8F-4B1C-8D50-D65D7B137EED}" dt="2023-05-17T16:14:01.092" v="14112" actId="1076"/>
          <ac:spMkLst>
            <pc:docMk/>
            <pc:sldMk cId="337954675" sldId="642"/>
            <ac:spMk id="16" creationId="{BA8EBCA8-8EC3-C150-1D7B-41A2DF78F1CB}"/>
          </ac:spMkLst>
        </pc:spChg>
        <pc:spChg chg="add mod">
          <ac:chgData name="Sara Monteiro - FORMADOR PRT" userId="21b18b9a-5f76-4055-bb3c-283e3c17c384" providerId="ADAL" clId="{C302AC21-6E8F-4B1C-8D50-D65D7B137EED}" dt="2023-05-17T16:13:56.084" v="14111" actId="1076"/>
          <ac:spMkLst>
            <pc:docMk/>
            <pc:sldMk cId="337954675" sldId="642"/>
            <ac:spMk id="23" creationId="{8933522D-9AC5-4493-8232-EA38A7F6DD45}"/>
          </ac:spMkLst>
        </pc:spChg>
        <pc:spChg chg="add mod">
          <ac:chgData name="Sara Monteiro - FORMADOR PRT" userId="21b18b9a-5f76-4055-bb3c-283e3c17c384" providerId="ADAL" clId="{C302AC21-6E8F-4B1C-8D50-D65D7B137EED}" dt="2023-05-17T16:14:50.924" v="14133" actId="1076"/>
          <ac:spMkLst>
            <pc:docMk/>
            <pc:sldMk cId="337954675" sldId="642"/>
            <ac:spMk id="24" creationId="{C45C4405-027F-985F-AC5F-1B82DFC81F3B}"/>
          </ac:spMkLst>
        </pc:spChg>
        <pc:picChg chg="add mod">
          <ac:chgData name="Sara Monteiro - FORMADOR PRT" userId="21b18b9a-5f76-4055-bb3c-283e3c17c384" providerId="ADAL" clId="{C302AC21-6E8F-4B1C-8D50-D65D7B137EED}" dt="2023-05-17T16:12:31.492" v="14089" actId="1076"/>
          <ac:picMkLst>
            <pc:docMk/>
            <pc:sldMk cId="337954675" sldId="642"/>
            <ac:picMk id="10" creationId="{298FFEC4-1E12-551E-EFC7-93258ABDDA59}"/>
          </ac:picMkLst>
        </pc:picChg>
        <pc:picChg chg="add del mod">
          <ac:chgData name="Sara Monteiro - FORMADOR PRT" userId="21b18b9a-5f76-4055-bb3c-283e3c17c384" providerId="ADAL" clId="{C302AC21-6E8F-4B1C-8D50-D65D7B137EED}" dt="2023-05-17T16:07:49.601" v="13909" actId="478"/>
          <ac:picMkLst>
            <pc:docMk/>
            <pc:sldMk cId="337954675" sldId="642"/>
            <ac:picMk id="12" creationId="{69795CEC-EF1D-4AF0-A5B6-F16E3CCC8AB7}"/>
          </ac:picMkLst>
        </pc:picChg>
        <pc:picChg chg="add mod">
          <ac:chgData name="Sara Monteiro - FORMADOR PRT" userId="21b18b9a-5f76-4055-bb3c-283e3c17c384" providerId="ADAL" clId="{C302AC21-6E8F-4B1C-8D50-D65D7B137EED}" dt="2023-05-17T16:13:48.515" v="14110" actId="1076"/>
          <ac:picMkLst>
            <pc:docMk/>
            <pc:sldMk cId="337954675" sldId="642"/>
            <ac:picMk id="15" creationId="{8B38E72E-B69F-3B86-4FFC-E4FEA0F67A8E}"/>
          </ac:picMkLst>
        </pc:picChg>
        <pc:picChg chg="add mod">
          <ac:chgData name="Sara Monteiro - FORMADOR PRT" userId="21b18b9a-5f76-4055-bb3c-283e3c17c384" providerId="ADAL" clId="{C302AC21-6E8F-4B1C-8D50-D65D7B137EED}" dt="2023-05-17T16:14:13.780" v="14114" actId="1076"/>
          <ac:picMkLst>
            <pc:docMk/>
            <pc:sldMk cId="337954675" sldId="642"/>
            <ac:picMk id="18" creationId="{C2DE37FA-DB3D-B4B6-45B5-56145E458089}"/>
          </ac:picMkLst>
        </pc:picChg>
        <pc:picChg chg="add del">
          <ac:chgData name="Sara Monteiro - FORMADOR PRT" userId="21b18b9a-5f76-4055-bb3c-283e3c17c384" providerId="ADAL" clId="{C302AC21-6E8F-4B1C-8D50-D65D7B137EED}" dt="2023-05-17T16:13:12.873" v="14100" actId="22"/>
          <ac:picMkLst>
            <pc:docMk/>
            <pc:sldMk cId="337954675" sldId="642"/>
            <ac:picMk id="20" creationId="{47652E80-C44A-C000-FB77-D52CF0B66628}"/>
          </ac:picMkLst>
        </pc:picChg>
        <pc:picChg chg="add del">
          <ac:chgData name="Sara Monteiro - FORMADOR PRT" userId="21b18b9a-5f76-4055-bb3c-283e3c17c384" providerId="ADAL" clId="{C302AC21-6E8F-4B1C-8D50-D65D7B137EED}" dt="2023-05-17T16:13:16.197" v="14102" actId="22"/>
          <ac:picMkLst>
            <pc:docMk/>
            <pc:sldMk cId="337954675" sldId="642"/>
            <ac:picMk id="22" creationId="{4147B04D-5FFC-A21F-998A-2F431B970E37}"/>
          </ac:picMkLst>
        </pc:picChg>
      </pc:sldChg>
      <pc:sldChg chg="addSp delSp modSp add mod">
        <pc:chgData name="Sara Monteiro - FORMADOR PRT" userId="21b18b9a-5f76-4055-bb3c-283e3c17c384" providerId="ADAL" clId="{C302AC21-6E8F-4B1C-8D50-D65D7B137EED}" dt="2023-05-24T14:41:20.648" v="15098"/>
        <pc:sldMkLst>
          <pc:docMk/>
          <pc:sldMk cId="3222242351" sldId="643"/>
        </pc:sldMkLst>
        <pc:spChg chg="mod">
          <ac:chgData name="Sara Monteiro - FORMADOR PRT" userId="21b18b9a-5f76-4055-bb3c-283e3c17c384" providerId="ADAL" clId="{C302AC21-6E8F-4B1C-8D50-D65D7B137EED}" dt="2023-05-24T14:41:06.448" v="15097" actId="20577"/>
          <ac:spMkLst>
            <pc:docMk/>
            <pc:sldMk cId="3222242351" sldId="643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302AC21-6E8F-4B1C-8D50-D65D7B137EED}" dt="2023-05-24T12:37:45.984" v="15096" actId="20577"/>
          <ac:spMkLst>
            <pc:docMk/>
            <pc:sldMk cId="3222242351" sldId="643"/>
            <ac:spMk id="6" creationId="{E0EC20B4-5B24-8D7C-4509-F50F9FFF37A3}"/>
          </ac:spMkLst>
        </pc:spChg>
        <pc:spChg chg="del">
          <ac:chgData name="Sara Monteiro - FORMADOR PRT" userId="21b18b9a-5f76-4055-bb3c-283e3c17c384" providerId="ADAL" clId="{C302AC21-6E8F-4B1C-8D50-D65D7B137EED}" dt="2023-05-17T16:14:36.708" v="14131" actId="21"/>
          <ac:spMkLst>
            <pc:docMk/>
            <pc:sldMk cId="3222242351" sldId="643"/>
            <ac:spMk id="8" creationId="{749AAAA3-55DB-99FA-9979-476D4B7BF3E8}"/>
          </ac:spMkLst>
        </pc:spChg>
        <pc:picChg chg="add mod">
          <ac:chgData name="Sara Monteiro - FORMADOR PRT" userId="21b18b9a-5f76-4055-bb3c-283e3c17c384" providerId="ADAL" clId="{C302AC21-6E8F-4B1C-8D50-D65D7B137EED}" dt="2023-05-24T14:41:20.648" v="15098"/>
          <ac:picMkLst>
            <pc:docMk/>
            <pc:sldMk cId="3222242351" sldId="643"/>
            <ac:picMk id="3" creationId="{15D8BAB8-C1A6-3D1F-D30E-B1EDB100ACC5}"/>
          </ac:picMkLst>
        </pc:picChg>
      </pc:sldChg>
      <pc:sldChg chg="add del ord">
        <pc:chgData name="Sara Monteiro - FORMADOR PRT" userId="21b18b9a-5f76-4055-bb3c-283e3c17c384" providerId="ADAL" clId="{C302AC21-6E8F-4B1C-8D50-D65D7B137EED}" dt="2023-05-24T12:06:36.321" v="14316" actId="47"/>
        <pc:sldMkLst>
          <pc:docMk/>
          <pc:sldMk cId="2840121750" sldId="644"/>
        </pc:sldMkLst>
      </pc:sldChg>
      <pc:sldChg chg="addSp modSp add mod ord">
        <pc:chgData name="Sara Monteiro - FORMADOR PRT" userId="21b18b9a-5f76-4055-bb3c-283e3c17c384" providerId="ADAL" clId="{C302AC21-6E8F-4B1C-8D50-D65D7B137EED}" dt="2023-05-24T16:07:13.675" v="17529" actId="20577"/>
        <pc:sldMkLst>
          <pc:docMk/>
          <pc:sldMk cId="3466270688" sldId="644"/>
        </pc:sldMkLst>
        <pc:spChg chg="mod">
          <ac:chgData name="Sara Monteiro - FORMADOR PRT" userId="21b18b9a-5f76-4055-bb3c-283e3c17c384" providerId="ADAL" clId="{C302AC21-6E8F-4B1C-8D50-D65D7B137EED}" dt="2023-05-24T14:41:55.853" v="15197" actId="20577"/>
          <ac:spMkLst>
            <pc:docMk/>
            <pc:sldMk cId="3466270688" sldId="644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302AC21-6E8F-4B1C-8D50-D65D7B137EED}" dt="2023-05-24T14:43:01.228" v="15199" actId="5793"/>
          <ac:spMkLst>
            <pc:docMk/>
            <pc:sldMk cId="3466270688" sldId="644"/>
            <ac:spMk id="6" creationId="{E0EC20B4-5B24-8D7C-4509-F50F9FFF37A3}"/>
          </ac:spMkLst>
        </pc:spChg>
        <pc:spChg chg="add mod">
          <ac:chgData name="Sara Monteiro - FORMADOR PRT" userId="21b18b9a-5f76-4055-bb3c-283e3c17c384" providerId="ADAL" clId="{C302AC21-6E8F-4B1C-8D50-D65D7B137EED}" dt="2023-05-24T16:07:13.675" v="17529" actId="20577"/>
          <ac:spMkLst>
            <pc:docMk/>
            <pc:sldMk cId="3466270688" sldId="644"/>
            <ac:spMk id="8" creationId="{8C11533E-7359-4FB7-9DCE-56DA9902E461}"/>
          </ac:spMkLst>
        </pc:spChg>
        <pc:picChg chg="add mod">
          <ac:chgData name="Sara Monteiro - FORMADOR PRT" userId="21b18b9a-5f76-4055-bb3c-283e3c17c384" providerId="ADAL" clId="{C302AC21-6E8F-4B1C-8D50-D65D7B137EED}" dt="2023-05-24T14:59:01.140" v="15604" actId="1076"/>
          <ac:picMkLst>
            <pc:docMk/>
            <pc:sldMk cId="3466270688" sldId="644"/>
            <ac:picMk id="7" creationId="{836F3320-9936-4D3C-B62A-A18D946CBDDD}"/>
          </ac:picMkLst>
        </pc:picChg>
        <pc:picChg chg="add mod">
          <ac:chgData name="Sara Monteiro - FORMADOR PRT" userId="21b18b9a-5f76-4055-bb3c-283e3c17c384" providerId="ADAL" clId="{C302AC21-6E8F-4B1C-8D50-D65D7B137EED}" dt="2023-05-24T14:59:28.469" v="15614" actId="1076"/>
          <ac:picMkLst>
            <pc:docMk/>
            <pc:sldMk cId="3466270688" sldId="644"/>
            <ac:picMk id="10" creationId="{FD8A6FB1-A7DF-C237-69D4-310B7D6092B1}"/>
          </ac:picMkLst>
        </pc:picChg>
        <pc:picChg chg="add mod">
          <ac:chgData name="Sara Monteiro - FORMADOR PRT" userId="21b18b9a-5f76-4055-bb3c-283e3c17c384" providerId="ADAL" clId="{C302AC21-6E8F-4B1C-8D50-D65D7B137EED}" dt="2023-05-24T14:59:19.341" v="15612" actId="1076"/>
          <ac:picMkLst>
            <pc:docMk/>
            <pc:sldMk cId="3466270688" sldId="644"/>
            <ac:picMk id="12" creationId="{B915D6F3-E0F4-3290-861D-EE3309E0371A}"/>
          </ac:picMkLst>
        </pc:picChg>
      </pc:sldChg>
      <pc:sldChg chg="addSp delSp modSp add mod">
        <pc:chgData name="Sara Monteiro - FORMADOR PRT" userId="21b18b9a-5f76-4055-bb3c-283e3c17c384" providerId="ADAL" clId="{C302AC21-6E8F-4B1C-8D50-D65D7B137EED}" dt="2023-05-24T16:50:25.630" v="19417" actId="1076"/>
        <pc:sldMkLst>
          <pc:docMk/>
          <pc:sldMk cId="2880342399" sldId="645"/>
        </pc:sldMkLst>
        <pc:spChg chg="add del mod">
          <ac:chgData name="Sara Monteiro - FORMADOR PRT" userId="21b18b9a-5f76-4055-bb3c-283e3c17c384" providerId="ADAL" clId="{C302AC21-6E8F-4B1C-8D50-D65D7B137EED}" dt="2023-05-24T15:00:02.899" v="15626"/>
          <ac:spMkLst>
            <pc:docMk/>
            <pc:sldMk cId="2880342399" sldId="645"/>
            <ac:spMk id="3" creationId="{F9916AE1-6333-34D8-DED2-22F2CD0F11C7}"/>
          </ac:spMkLst>
        </pc:spChg>
        <pc:spChg chg="del">
          <ac:chgData name="Sara Monteiro - FORMADOR PRT" userId="21b18b9a-5f76-4055-bb3c-283e3c17c384" providerId="ADAL" clId="{C302AC21-6E8F-4B1C-8D50-D65D7B137EED}" dt="2023-05-24T14:59:40.209" v="15618" actId="478"/>
          <ac:spMkLst>
            <pc:docMk/>
            <pc:sldMk cId="2880342399" sldId="645"/>
            <ac:spMk id="6" creationId="{E0EC20B4-5B24-8D7C-4509-F50F9FFF37A3}"/>
          </ac:spMkLst>
        </pc:spChg>
        <pc:spChg chg="del mod">
          <ac:chgData name="Sara Monteiro - FORMADOR PRT" userId="21b18b9a-5f76-4055-bb3c-283e3c17c384" providerId="ADAL" clId="{C302AC21-6E8F-4B1C-8D50-D65D7B137EED}" dt="2023-05-24T14:59:44.563" v="15622" actId="478"/>
          <ac:spMkLst>
            <pc:docMk/>
            <pc:sldMk cId="2880342399" sldId="645"/>
            <ac:spMk id="8" creationId="{8C11533E-7359-4FB7-9DCE-56DA9902E461}"/>
          </ac:spMkLst>
        </pc:spChg>
        <pc:spChg chg="add mod">
          <ac:chgData name="Sara Monteiro - FORMADOR PRT" userId="21b18b9a-5f76-4055-bb3c-283e3c17c384" providerId="ADAL" clId="{C302AC21-6E8F-4B1C-8D50-D65D7B137EED}" dt="2023-05-24T16:50:25.630" v="19417" actId="1076"/>
          <ac:spMkLst>
            <pc:docMk/>
            <pc:sldMk cId="2880342399" sldId="645"/>
            <ac:spMk id="9" creationId="{1BDD051D-9441-E6CA-ADA7-33E97AC3B0F4}"/>
          </ac:spMkLst>
        </pc:spChg>
        <pc:picChg chg="del">
          <ac:chgData name="Sara Monteiro - FORMADOR PRT" userId="21b18b9a-5f76-4055-bb3c-283e3c17c384" providerId="ADAL" clId="{C302AC21-6E8F-4B1C-8D50-D65D7B137EED}" dt="2023-05-24T14:59:45.673" v="15623" actId="478"/>
          <ac:picMkLst>
            <pc:docMk/>
            <pc:sldMk cId="2880342399" sldId="645"/>
            <ac:picMk id="7" creationId="{836F3320-9936-4D3C-B62A-A18D946CBDDD}"/>
          </ac:picMkLst>
        </pc:picChg>
        <pc:picChg chg="del">
          <ac:chgData name="Sara Monteiro - FORMADOR PRT" userId="21b18b9a-5f76-4055-bb3c-283e3c17c384" providerId="ADAL" clId="{C302AC21-6E8F-4B1C-8D50-D65D7B137EED}" dt="2023-05-24T14:59:39.419" v="15617" actId="478"/>
          <ac:picMkLst>
            <pc:docMk/>
            <pc:sldMk cId="2880342399" sldId="645"/>
            <ac:picMk id="10" creationId="{FD8A6FB1-A7DF-C237-69D4-310B7D6092B1}"/>
          </ac:picMkLst>
        </pc:picChg>
        <pc:picChg chg="del">
          <ac:chgData name="Sara Monteiro - FORMADOR PRT" userId="21b18b9a-5f76-4055-bb3c-283e3c17c384" providerId="ADAL" clId="{C302AC21-6E8F-4B1C-8D50-D65D7B137EED}" dt="2023-05-24T14:59:42.068" v="15620" actId="478"/>
          <ac:picMkLst>
            <pc:docMk/>
            <pc:sldMk cId="2880342399" sldId="645"/>
            <ac:picMk id="12" creationId="{B915D6F3-E0F4-3290-861D-EE3309E0371A}"/>
          </ac:picMkLst>
        </pc:picChg>
        <pc:picChg chg="add del mod">
          <ac:chgData name="Sara Monteiro - FORMADOR PRT" userId="21b18b9a-5f76-4055-bb3c-283e3c17c384" providerId="ADAL" clId="{C302AC21-6E8F-4B1C-8D50-D65D7B137EED}" dt="2023-05-24T16:50:05.570" v="19409" actId="478"/>
          <ac:picMkLst>
            <pc:docMk/>
            <pc:sldMk cId="2880342399" sldId="645"/>
            <ac:picMk id="13" creationId="{FF3DA946-AF98-7318-5E4E-295F981C6E45}"/>
          </ac:picMkLst>
        </pc:picChg>
        <pc:picChg chg="add mod">
          <ac:chgData name="Sara Monteiro - FORMADOR PRT" userId="21b18b9a-5f76-4055-bb3c-283e3c17c384" providerId="ADAL" clId="{C302AC21-6E8F-4B1C-8D50-D65D7B137EED}" dt="2023-05-24T16:50:19.214" v="19416" actId="1076"/>
          <ac:picMkLst>
            <pc:docMk/>
            <pc:sldMk cId="2880342399" sldId="645"/>
            <ac:picMk id="15" creationId="{739A2F08-1736-8932-BD12-672345F4BA6C}"/>
          </ac:picMkLst>
        </pc:picChg>
      </pc:sldChg>
      <pc:sldChg chg="addSp delSp modSp add mod">
        <pc:chgData name="Sara Monteiro - FORMADOR PRT" userId="21b18b9a-5f76-4055-bb3c-283e3c17c384" providerId="ADAL" clId="{C302AC21-6E8F-4B1C-8D50-D65D7B137EED}" dt="2023-05-24T15:47:09.665" v="16637" actId="1076"/>
        <pc:sldMkLst>
          <pc:docMk/>
          <pc:sldMk cId="54764594" sldId="646"/>
        </pc:sldMkLst>
        <pc:spChg chg="mod">
          <ac:chgData name="Sara Monteiro - FORMADOR PRT" userId="21b18b9a-5f76-4055-bb3c-283e3c17c384" providerId="ADAL" clId="{C302AC21-6E8F-4B1C-8D50-D65D7B137EED}" dt="2023-05-24T15:09:16.242" v="16062" actId="20577"/>
          <ac:spMkLst>
            <pc:docMk/>
            <pc:sldMk cId="54764594" sldId="646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302AC21-6E8F-4B1C-8D50-D65D7B137EED}" dt="2023-05-24T15:25:26.305" v="16635" actId="1076"/>
          <ac:spMkLst>
            <pc:docMk/>
            <pc:sldMk cId="54764594" sldId="646"/>
            <ac:spMk id="9" creationId="{1BDD051D-9441-E6CA-ADA7-33E97AC3B0F4}"/>
          </ac:spMkLst>
        </pc:spChg>
        <pc:picChg chg="add mod">
          <ac:chgData name="Sara Monteiro - FORMADOR PRT" userId="21b18b9a-5f76-4055-bb3c-283e3c17c384" providerId="ADAL" clId="{C302AC21-6E8F-4B1C-8D50-D65D7B137EED}" dt="2023-05-24T15:25:23.657" v="16634" actId="1076"/>
          <ac:picMkLst>
            <pc:docMk/>
            <pc:sldMk cId="54764594" sldId="646"/>
            <ac:picMk id="6" creationId="{BB3AAD5D-B58B-CAC9-00DD-95354B7B342B}"/>
          </ac:picMkLst>
        </pc:picChg>
        <pc:picChg chg="add mod">
          <ac:chgData name="Sara Monteiro - FORMADOR PRT" userId="21b18b9a-5f76-4055-bb3c-283e3c17c384" providerId="ADAL" clId="{C302AC21-6E8F-4B1C-8D50-D65D7B137EED}" dt="2023-05-24T15:47:09.665" v="16637" actId="1076"/>
          <ac:picMkLst>
            <pc:docMk/>
            <pc:sldMk cId="54764594" sldId="646"/>
            <ac:picMk id="8" creationId="{4FC6E127-E075-8693-F616-AF246E300399}"/>
          </ac:picMkLst>
        </pc:picChg>
        <pc:picChg chg="del">
          <ac:chgData name="Sara Monteiro - FORMADOR PRT" userId="21b18b9a-5f76-4055-bb3c-283e3c17c384" providerId="ADAL" clId="{C302AC21-6E8F-4B1C-8D50-D65D7B137EED}" dt="2023-05-24T15:09:17.598" v="16063" actId="478"/>
          <ac:picMkLst>
            <pc:docMk/>
            <pc:sldMk cId="54764594" sldId="646"/>
            <ac:picMk id="13" creationId="{FF3DA946-AF98-7318-5E4E-295F981C6E45}"/>
          </ac:picMkLst>
        </pc:picChg>
      </pc:sldChg>
      <pc:sldChg chg="addSp delSp modSp add mod">
        <pc:chgData name="Sara Monteiro - FORMADOR PRT" userId="21b18b9a-5f76-4055-bb3c-283e3c17c384" providerId="ADAL" clId="{C302AC21-6E8F-4B1C-8D50-D65D7B137EED}" dt="2023-05-24T16:09:17.910" v="17530" actId="20577"/>
        <pc:sldMkLst>
          <pc:docMk/>
          <pc:sldMk cId="321408074" sldId="647"/>
        </pc:sldMkLst>
        <pc:spChg chg="mod">
          <ac:chgData name="Sara Monteiro - FORMADOR PRT" userId="21b18b9a-5f76-4055-bb3c-283e3c17c384" providerId="ADAL" clId="{C302AC21-6E8F-4B1C-8D50-D65D7B137EED}" dt="2023-05-24T15:47:58.619" v="16714" actId="20577"/>
          <ac:spMkLst>
            <pc:docMk/>
            <pc:sldMk cId="321408074" sldId="647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302AC21-6E8F-4B1C-8D50-D65D7B137EED}" dt="2023-05-24T16:09:17.910" v="17530" actId="20577"/>
          <ac:spMkLst>
            <pc:docMk/>
            <pc:sldMk cId="321408074" sldId="647"/>
            <ac:spMk id="3" creationId="{1E1AC393-C2D3-765D-0B36-46AB729E7C21}"/>
          </ac:spMkLst>
        </pc:spChg>
        <pc:spChg chg="mod">
          <ac:chgData name="Sara Monteiro - FORMADOR PRT" userId="21b18b9a-5f76-4055-bb3c-283e3c17c384" providerId="ADAL" clId="{C302AC21-6E8F-4B1C-8D50-D65D7B137EED}" dt="2023-05-24T15:47:43.145" v="16692" actId="1076"/>
          <ac:spMkLst>
            <pc:docMk/>
            <pc:sldMk cId="321408074" sldId="647"/>
            <ac:spMk id="9" creationId="{1BDD051D-9441-E6CA-ADA7-33E97AC3B0F4}"/>
          </ac:spMkLst>
        </pc:spChg>
        <pc:picChg chg="del">
          <ac:chgData name="Sara Monteiro - FORMADOR PRT" userId="21b18b9a-5f76-4055-bb3c-283e3c17c384" providerId="ADAL" clId="{C302AC21-6E8F-4B1C-8D50-D65D7B137EED}" dt="2023-05-24T15:47:37.620" v="16688" actId="478"/>
          <ac:picMkLst>
            <pc:docMk/>
            <pc:sldMk cId="321408074" sldId="647"/>
            <ac:picMk id="6" creationId="{BB3AAD5D-B58B-CAC9-00DD-95354B7B342B}"/>
          </ac:picMkLst>
        </pc:picChg>
        <pc:picChg chg="del">
          <ac:chgData name="Sara Monteiro - FORMADOR PRT" userId="21b18b9a-5f76-4055-bb3c-283e3c17c384" providerId="ADAL" clId="{C302AC21-6E8F-4B1C-8D50-D65D7B137EED}" dt="2023-05-24T15:47:38.250" v="16689" actId="478"/>
          <ac:picMkLst>
            <pc:docMk/>
            <pc:sldMk cId="321408074" sldId="647"/>
            <ac:picMk id="8" creationId="{4FC6E127-E075-8693-F616-AF246E300399}"/>
          </ac:picMkLst>
        </pc:picChg>
        <pc:picChg chg="add mod">
          <ac:chgData name="Sara Monteiro - FORMADOR PRT" userId="21b18b9a-5f76-4055-bb3c-283e3c17c384" providerId="ADAL" clId="{C302AC21-6E8F-4B1C-8D50-D65D7B137EED}" dt="2023-05-24T15:51:34.746" v="17189" actId="1076"/>
          <ac:picMkLst>
            <pc:docMk/>
            <pc:sldMk cId="321408074" sldId="647"/>
            <ac:picMk id="10" creationId="{A1A3B21F-A1B1-0D6D-0A37-35396734C6EB}"/>
          </ac:picMkLst>
        </pc:picChg>
      </pc:sldChg>
      <pc:sldChg chg="add del">
        <pc:chgData name="Sara Monteiro - FORMADOR PRT" userId="21b18b9a-5f76-4055-bb3c-283e3c17c384" providerId="ADAL" clId="{C302AC21-6E8F-4B1C-8D50-D65D7B137EED}" dt="2023-05-24T15:48:05.605" v="16716"/>
        <pc:sldMkLst>
          <pc:docMk/>
          <pc:sldMk cId="2771953281" sldId="648"/>
        </pc:sldMkLst>
      </pc:sldChg>
      <pc:sldChg chg="addSp delSp modSp add mod">
        <pc:chgData name="Sara Monteiro - FORMADOR PRT" userId="21b18b9a-5f76-4055-bb3c-283e3c17c384" providerId="ADAL" clId="{C302AC21-6E8F-4B1C-8D50-D65D7B137EED}" dt="2023-05-24T15:55:47.993" v="17526" actId="1076"/>
        <pc:sldMkLst>
          <pc:docMk/>
          <pc:sldMk cId="3998834677" sldId="648"/>
        </pc:sldMkLst>
        <pc:spChg chg="mod">
          <ac:chgData name="Sara Monteiro - FORMADOR PRT" userId="21b18b9a-5f76-4055-bb3c-283e3c17c384" providerId="ADAL" clId="{C302AC21-6E8F-4B1C-8D50-D65D7B137EED}" dt="2023-05-24T15:53:19.488" v="17228" actId="20577"/>
          <ac:spMkLst>
            <pc:docMk/>
            <pc:sldMk cId="3998834677" sldId="648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302AC21-6E8F-4B1C-8D50-D65D7B137EED}" dt="2023-05-24T15:55:45.641" v="17524" actId="1076"/>
          <ac:spMkLst>
            <pc:docMk/>
            <pc:sldMk cId="3998834677" sldId="648"/>
            <ac:spMk id="3" creationId="{1E1AC393-C2D3-765D-0B36-46AB729E7C21}"/>
          </ac:spMkLst>
        </pc:spChg>
        <pc:spChg chg="mod">
          <ac:chgData name="Sara Monteiro - FORMADOR PRT" userId="21b18b9a-5f76-4055-bb3c-283e3c17c384" providerId="ADAL" clId="{C302AC21-6E8F-4B1C-8D50-D65D7B137EED}" dt="2023-05-24T15:53:03.230" v="17198" actId="1076"/>
          <ac:spMkLst>
            <pc:docMk/>
            <pc:sldMk cId="3998834677" sldId="648"/>
            <ac:spMk id="9" creationId="{1BDD051D-9441-E6CA-ADA7-33E97AC3B0F4}"/>
          </ac:spMkLst>
        </pc:spChg>
        <pc:picChg chg="add mod">
          <ac:chgData name="Sara Monteiro - FORMADOR PRT" userId="21b18b9a-5f76-4055-bb3c-283e3c17c384" providerId="ADAL" clId="{C302AC21-6E8F-4B1C-8D50-D65D7B137EED}" dt="2023-05-24T15:55:46.866" v="17525" actId="1076"/>
          <ac:picMkLst>
            <pc:docMk/>
            <pc:sldMk cId="3998834677" sldId="648"/>
            <ac:picMk id="7" creationId="{857ADCAA-ECF1-A1F9-E997-8FE0C91FEBE3}"/>
          </ac:picMkLst>
        </pc:picChg>
        <pc:picChg chg="del">
          <ac:chgData name="Sara Monteiro - FORMADOR PRT" userId="21b18b9a-5f76-4055-bb3c-283e3c17c384" providerId="ADAL" clId="{C302AC21-6E8F-4B1C-8D50-D65D7B137EED}" dt="2023-05-24T15:52:58.936" v="17193" actId="478"/>
          <ac:picMkLst>
            <pc:docMk/>
            <pc:sldMk cId="3998834677" sldId="648"/>
            <ac:picMk id="10" creationId="{A1A3B21F-A1B1-0D6D-0A37-35396734C6EB}"/>
          </ac:picMkLst>
        </pc:picChg>
        <pc:picChg chg="add mod">
          <ac:chgData name="Sara Monteiro - FORMADOR PRT" userId="21b18b9a-5f76-4055-bb3c-283e3c17c384" providerId="ADAL" clId="{C302AC21-6E8F-4B1C-8D50-D65D7B137EED}" dt="2023-05-24T15:55:47.993" v="17526" actId="1076"/>
          <ac:picMkLst>
            <pc:docMk/>
            <pc:sldMk cId="3998834677" sldId="648"/>
            <ac:picMk id="11" creationId="{33E95F2C-FE4C-2252-3AA8-048CD75DD69A}"/>
          </ac:picMkLst>
        </pc:picChg>
      </pc:sldChg>
      <pc:sldChg chg="addSp delSp modSp add mod">
        <pc:chgData name="Sara Monteiro - FORMADOR PRT" userId="21b18b9a-5f76-4055-bb3c-283e3c17c384" providerId="ADAL" clId="{C302AC21-6E8F-4B1C-8D50-D65D7B137EED}" dt="2023-05-29T15:02:09.922" v="19425" actId="20577"/>
        <pc:sldMkLst>
          <pc:docMk/>
          <pc:sldMk cId="2263719953" sldId="649"/>
        </pc:sldMkLst>
        <pc:spChg chg="mod">
          <ac:chgData name="Sara Monteiro - FORMADOR PRT" userId="21b18b9a-5f76-4055-bb3c-283e3c17c384" providerId="ADAL" clId="{C302AC21-6E8F-4B1C-8D50-D65D7B137EED}" dt="2023-05-24T16:15:28.387" v="17673" actId="20577"/>
          <ac:spMkLst>
            <pc:docMk/>
            <pc:sldMk cId="2263719953" sldId="649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302AC21-6E8F-4B1C-8D50-D65D7B137EED}" dt="2023-05-24T16:09:41.474" v="17535" actId="478"/>
          <ac:spMkLst>
            <pc:docMk/>
            <pc:sldMk cId="2263719953" sldId="649"/>
            <ac:spMk id="3" creationId="{1E1AC393-C2D3-765D-0B36-46AB729E7C21}"/>
          </ac:spMkLst>
        </pc:spChg>
        <pc:spChg chg="mod">
          <ac:chgData name="Sara Monteiro - FORMADOR PRT" userId="21b18b9a-5f76-4055-bb3c-283e3c17c384" providerId="ADAL" clId="{C302AC21-6E8F-4B1C-8D50-D65D7B137EED}" dt="2023-05-29T15:02:09.922" v="19425" actId="20577"/>
          <ac:spMkLst>
            <pc:docMk/>
            <pc:sldMk cId="2263719953" sldId="649"/>
            <ac:spMk id="9" creationId="{1BDD051D-9441-E6CA-ADA7-33E97AC3B0F4}"/>
          </ac:spMkLst>
        </pc:spChg>
        <pc:picChg chg="del">
          <ac:chgData name="Sara Monteiro - FORMADOR PRT" userId="21b18b9a-5f76-4055-bb3c-283e3c17c384" providerId="ADAL" clId="{C302AC21-6E8F-4B1C-8D50-D65D7B137EED}" dt="2023-05-24T16:09:42.055" v="17536" actId="478"/>
          <ac:picMkLst>
            <pc:docMk/>
            <pc:sldMk cId="2263719953" sldId="649"/>
            <ac:picMk id="7" creationId="{857ADCAA-ECF1-A1F9-E997-8FE0C91FEBE3}"/>
          </ac:picMkLst>
        </pc:picChg>
        <pc:picChg chg="add mod">
          <ac:chgData name="Sara Monteiro - FORMADOR PRT" userId="21b18b9a-5f76-4055-bb3c-283e3c17c384" providerId="ADAL" clId="{C302AC21-6E8F-4B1C-8D50-D65D7B137EED}" dt="2023-05-24T16:19:28.732" v="17999" actId="1076"/>
          <ac:picMkLst>
            <pc:docMk/>
            <pc:sldMk cId="2263719953" sldId="649"/>
            <ac:picMk id="8" creationId="{53B47A4D-835A-B563-390A-DF8E49308772}"/>
          </ac:picMkLst>
        </pc:picChg>
        <pc:picChg chg="del">
          <ac:chgData name="Sara Monteiro - FORMADOR PRT" userId="21b18b9a-5f76-4055-bb3c-283e3c17c384" providerId="ADAL" clId="{C302AC21-6E8F-4B1C-8D50-D65D7B137EED}" dt="2023-05-24T16:09:39.088" v="17533" actId="478"/>
          <ac:picMkLst>
            <pc:docMk/>
            <pc:sldMk cId="2263719953" sldId="649"/>
            <ac:picMk id="11" creationId="{33E95F2C-FE4C-2252-3AA8-048CD75DD69A}"/>
          </ac:picMkLst>
        </pc:picChg>
      </pc:sldChg>
      <pc:sldChg chg="addSp delSp modSp add mod">
        <pc:chgData name="Sara Monteiro - FORMADOR PRT" userId="21b18b9a-5f76-4055-bb3c-283e3c17c384" providerId="ADAL" clId="{C302AC21-6E8F-4B1C-8D50-D65D7B137EED}" dt="2023-05-24T16:54:44.348" v="19422" actId="1582"/>
        <pc:sldMkLst>
          <pc:docMk/>
          <pc:sldMk cId="1602052437" sldId="650"/>
        </pc:sldMkLst>
        <pc:spChg chg="mod">
          <ac:chgData name="Sara Monteiro - FORMADOR PRT" userId="21b18b9a-5f76-4055-bb3c-283e3c17c384" providerId="ADAL" clId="{C302AC21-6E8F-4B1C-8D50-D65D7B137EED}" dt="2023-05-24T16:23:04.627" v="18043" actId="20577"/>
          <ac:spMkLst>
            <pc:docMk/>
            <pc:sldMk cId="1602052437" sldId="650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302AC21-6E8F-4B1C-8D50-D65D7B137EED}" dt="2023-05-24T16:25:25.487" v="18571" actId="20577"/>
          <ac:spMkLst>
            <pc:docMk/>
            <pc:sldMk cId="1602052437" sldId="650"/>
            <ac:spMk id="9" creationId="{1BDD051D-9441-E6CA-ADA7-33E97AC3B0F4}"/>
          </ac:spMkLst>
        </pc:spChg>
        <pc:spChg chg="add mod">
          <ac:chgData name="Sara Monteiro - FORMADOR PRT" userId="21b18b9a-5f76-4055-bb3c-283e3c17c384" providerId="ADAL" clId="{C302AC21-6E8F-4B1C-8D50-D65D7B137EED}" dt="2023-05-24T16:54:44.348" v="19422" actId="1582"/>
          <ac:spMkLst>
            <pc:docMk/>
            <pc:sldMk cId="1602052437" sldId="650"/>
            <ac:spMk id="11" creationId="{E757D216-5426-1540-08AC-0766CAF2F69E}"/>
          </ac:spMkLst>
        </pc:spChg>
        <pc:picChg chg="add mod">
          <ac:chgData name="Sara Monteiro - FORMADOR PRT" userId="21b18b9a-5f76-4055-bb3c-283e3c17c384" providerId="ADAL" clId="{C302AC21-6E8F-4B1C-8D50-D65D7B137EED}" dt="2023-05-24T16:27:14.149" v="18580" actId="1076"/>
          <ac:picMkLst>
            <pc:docMk/>
            <pc:sldMk cId="1602052437" sldId="650"/>
            <ac:picMk id="6" creationId="{614C884A-3F29-87D9-A0AF-3BBB0EC9508C}"/>
          </ac:picMkLst>
        </pc:picChg>
        <pc:picChg chg="del">
          <ac:chgData name="Sara Monteiro - FORMADOR PRT" userId="21b18b9a-5f76-4055-bb3c-283e3c17c384" providerId="ADAL" clId="{C302AC21-6E8F-4B1C-8D50-D65D7B137EED}" dt="2023-05-24T16:23:06.587" v="18044" actId="478"/>
          <ac:picMkLst>
            <pc:docMk/>
            <pc:sldMk cId="1602052437" sldId="650"/>
            <ac:picMk id="8" creationId="{53B47A4D-835A-B563-390A-DF8E49308772}"/>
          </ac:picMkLst>
        </pc:picChg>
        <pc:picChg chg="add mod">
          <ac:chgData name="Sara Monteiro - FORMADOR PRT" userId="21b18b9a-5f76-4055-bb3c-283e3c17c384" providerId="ADAL" clId="{C302AC21-6E8F-4B1C-8D50-D65D7B137EED}" dt="2023-05-24T16:27:08.296" v="18577" actId="1076"/>
          <ac:picMkLst>
            <pc:docMk/>
            <pc:sldMk cId="1602052437" sldId="650"/>
            <ac:picMk id="10" creationId="{BF236203-AE42-9D36-111D-628201FAAB2C}"/>
          </ac:picMkLst>
        </pc:picChg>
      </pc:sldChg>
      <pc:sldChg chg="addSp delSp modSp add mod">
        <pc:chgData name="Sara Monteiro - FORMADOR PRT" userId="21b18b9a-5f76-4055-bb3c-283e3c17c384" providerId="ADAL" clId="{C302AC21-6E8F-4B1C-8D50-D65D7B137EED}" dt="2023-05-24T16:46:22.183" v="19408" actId="20577"/>
        <pc:sldMkLst>
          <pc:docMk/>
          <pc:sldMk cId="3832754897" sldId="651"/>
        </pc:sldMkLst>
        <pc:spChg chg="mod">
          <ac:chgData name="Sara Monteiro - FORMADOR PRT" userId="21b18b9a-5f76-4055-bb3c-283e3c17c384" providerId="ADAL" clId="{C302AC21-6E8F-4B1C-8D50-D65D7B137EED}" dt="2023-05-24T16:28:39.564" v="18605" actId="20577"/>
          <ac:spMkLst>
            <pc:docMk/>
            <pc:sldMk cId="3832754897" sldId="651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302AC21-6E8F-4B1C-8D50-D65D7B137EED}" dt="2023-05-24T16:46:22.183" v="19408" actId="20577"/>
          <ac:spMkLst>
            <pc:docMk/>
            <pc:sldMk cId="3832754897" sldId="651"/>
            <ac:spMk id="3" creationId="{A6B45373-8570-DC7E-BB34-1E0B0D18B5B2}"/>
          </ac:spMkLst>
        </pc:spChg>
        <pc:spChg chg="del mod">
          <ac:chgData name="Sara Monteiro - FORMADOR PRT" userId="21b18b9a-5f76-4055-bb3c-283e3c17c384" providerId="ADAL" clId="{C302AC21-6E8F-4B1C-8D50-D65D7B137EED}" dt="2023-05-24T16:28:30.756" v="18584" actId="478"/>
          <ac:spMkLst>
            <pc:docMk/>
            <pc:sldMk cId="3832754897" sldId="651"/>
            <ac:spMk id="9" creationId="{1BDD051D-9441-E6CA-ADA7-33E97AC3B0F4}"/>
          </ac:spMkLst>
        </pc:spChg>
        <pc:picChg chg="del">
          <ac:chgData name="Sara Monteiro - FORMADOR PRT" userId="21b18b9a-5f76-4055-bb3c-283e3c17c384" providerId="ADAL" clId="{C302AC21-6E8F-4B1C-8D50-D65D7B137EED}" dt="2023-05-24T16:28:31.269" v="18585" actId="478"/>
          <ac:picMkLst>
            <pc:docMk/>
            <pc:sldMk cId="3832754897" sldId="651"/>
            <ac:picMk id="6" creationId="{614C884A-3F29-87D9-A0AF-3BBB0EC9508C}"/>
          </ac:picMkLst>
        </pc:picChg>
        <pc:picChg chg="del">
          <ac:chgData name="Sara Monteiro - FORMADOR PRT" userId="21b18b9a-5f76-4055-bb3c-283e3c17c384" providerId="ADAL" clId="{C302AC21-6E8F-4B1C-8D50-D65D7B137EED}" dt="2023-05-24T16:28:25.053" v="18582" actId="478"/>
          <ac:picMkLst>
            <pc:docMk/>
            <pc:sldMk cId="3832754897" sldId="651"/>
            <ac:picMk id="10" creationId="{BF236203-AE42-9D36-111D-628201FAAB2C}"/>
          </ac:picMkLst>
        </pc:picChg>
      </pc:sldChg>
      <pc:sldChg chg="addSp delSp modSp add mod">
        <pc:chgData name="Sara Monteiro - FORMADOR PRT" userId="21b18b9a-5f76-4055-bb3c-283e3c17c384" providerId="ADAL" clId="{C302AC21-6E8F-4B1C-8D50-D65D7B137EED}" dt="2023-05-30T11:28:54.461" v="21071" actId="208"/>
        <pc:sldMkLst>
          <pc:docMk/>
          <pc:sldMk cId="3593029421" sldId="652"/>
        </pc:sldMkLst>
        <pc:spChg chg="mod">
          <ac:chgData name="Sara Monteiro - FORMADOR PRT" userId="21b18b9a-5f76-4055-bb3c-283e3c17c384" providerId="ADAL" clId="{C302AC21-6E8F-4B1C-8D50-D65D7B137EED}" dt="2023-05-30T09:47:07.693" v="19820" actId="20577"/>
          <ac:spMkLst>
            <pc:docMk/>
            <pc:sldMk cId="3593029421" sldId="652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302AC21-6E8F-4B1C-8D50-D65D7B137EED}" dt="2023-05-30T10:37:01.388" v="20587" actId="14100"/>
          <ac:spMkLst>
            <pc:docMk/>
            <pc:sldMk cId="3593029421" sldId="652"/>
            <ac:spMk id="3" creationId="{A6B45373-8570-DC7E-BB34-1E0B0D18B5B2}"/>
          </ac:spMkLst>
        </pc:spChg>
        <pc:spChg chg="add del mod">
          <ac:chgData name="Sara Monteiro - FORMADOR PRT" userId="21b18b9a-5f76-4055-bb3c-283e3c17c384" providerId="ADAL" clId="{C302AC21-6E8F-4B1C-8D50-D65D7B137EED}" dt="2023-05-30T11:27:45.875" v="21056" actId="478"/>
          <ac:spMkLst>
            <pc:docMk/>
            <pc:sldMk cId="3593029421" sldId="652"/>
            <ac:spMk id="8" creationId="{8EC4735A-B3A0-3425-CEB9-3775CCE505D9}"/>
          </ac:spMkLst>
        </pc:spChg>
        <pc:spChg chg="add del mod">
          <ac:chgData name="Sara Monteiro - FORMADOR PRT" userId="21b18b9a-5f76-4055-bb3c-283e3c17c384" providerId="ADAL" clId="{C302AC21-6E8F-4B1C-8D50-D65D7B137EED}" dt="2023-05-30T11:27:46.758" v="21057" actId="478"/>
          <ac:spMkLst>
            <pc:docMk/>
            <pc:sldMk cId="3593029421" sldId="652"/>
            <ac:spMk id="9" creationId="{9B2B4F9F-DBD6-E568-AFD3-F8F635416409}"/>
          </ac:spMkLst>
        </pc:spChg>
        <pc:spChg chg="add mod">
          <ac:chgData name="Sara Monteiro - FORMADOR PRT" userId="21b18b9a-5f76-4055-bb3c-283e3c17c384" providerId="ADAL" clId="{C302AC21-6E8F-4B1C-8D50-D65D7B137EED}" dt="2023-05-30T11:28:26.701" v="21067" actId="207"/>
          <ac:spMkLst>
            <pc:docMk/>
            <pc:sldMk cId="3593029421" sldId="652"/>
            <ac:spMk id="12" creationId="{B5F21C43-2EC2-6868-24F7-A9D67E7DE4E2}"/>
          </ac:spMkLst>
        </pc:spChg>
        <pc:spChg chg="add mod">
          <ac:chgData name="Sara Monteiro - FORMADOR PRT" userId="21b18b9a-5f76-4055-bb3c-283e3c17c384" providerId="ADAL" clId="{C302AC21-6E8F-4B1C-8D50-D65D7B137EED}" dt="2023-05-30T11:28:54.461" v="21071" actId="208"/>
          <ac:spMkLst>
            <pc:docMk/>
            <pc:sldMk cId="3593029421" sldId="652"/>
            <ac:spMk id="13" creationId="{7199A427-BC84-6BD6-2F3F-5F8EE25EB962}"/>
          </ac:spMkLst>
        </pc:spChg>
        <pc:picChg chg="add del mod">
          <ac:chgData name="Sara Monteiro - FORMADOR PRT" userId="21b18b9a-5f76-4055-bb3c-283e3c17c384" providerId="ADAL" clId="{C302AC21-6E8F-4B1C-8D50-D65D7B137EED}" dt="2023-05-30T11:27:42.555" v="21054" actId="478"/>
          <ac:picMkLst>
            <pc:docMk/>
            <pc:sldMk cId="3593029421" sldId="652"/>
            <ac:picMk id="7" creationId="{F3B651E0-D319-DAC2-FFC6-3C2887B213E3}"/>
          </ac:picMkLst>
        </pc:picChg>
        <pc:picChg chg="add mod">
          <ac:chgData name="Sara Monteiro - FORMADOR PRT" userId="21b18b9a-5f76-4055-bb3c-283e3c17c384" providerId="ADAL" clId="{C302AC21-6E8F-4B1C-8D50-D65D7B137EED}" dt="2023-05-30T11:28:01.544" v="21062" actId="208"/>
          <ac:picMkLst>
            <pc:docMk/>
            <pc:sldMk cId="3593029421" sldId="652"/>
            <ac:picMk id="11" creationId="{E93DA712-DDDD-6FD9-8D01-CD1D29F1D60F}"/>
          </ac:picMkLst>
        </pc:picChg>
      </pc:sldChg>
      <pc:sldChg chg="modSp add del mod">
        <pc:chgData name="Sara Monteiro - FORMADOR PRT" userId="21b18b9a-5f76-4055-bb3c-283e3c17c384" providerId="ADAL" clId="{C302AC21-6E8F-4B1C-8D50-D65D7B137EED}" dt="2023-05-30T09:22:37.950" v="19438" actId="47"/>
        <pc:sldMkLst>
          <pc:docMk/>
          <pc:sldMk cId="3815478289" sldId="652"/>
        </pc:sldMkLst>
        <pc:spChg chg="mod">
          <ac:chgData name="Sara Monteiro - FORMADOR PRT" userId="21b18b9a-5f76-4055-bb3c-283e3c17c384" providerId="ADAL" clId="{C302AC21-6E8F-4B1C-8D50-D65D7B137EED}" dt="2023-05-30T09:07:21.672" v="19433" actId="20577"/>
          <ac:spMkLst>
            <pc:docMk/>
            <pc:sldMk cId="3815478289" sldId="652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302AC21-6E8F-4B1C-8D50-D65D7B137EED}" dt="2023-05-30T09:08:09.006" v="19437" actId="20577"/>
          <ac:spMkLst>
            <pc:docMk/>
            <pc:sldMk cId="3815478289" sldId="652"/>
            <ac:spMk id="3" creationId="{A6B45373-8570-DC7E-BB34-1E0B0D18B5B2}"/>
          </ac:spMkLst>
        </pc:spChg>
      </pc:sldChg>
      <pc:sldChg chg="add ord">
        <pc:chgData name="Sara Monteiro - FORMADOR PRT" userId="21b18b9a-5f76-4055-bb3c-283e3c17c384" providerId="ADAL" clId="{C302AC21-6E8F-4B1C-8D50-D65D7B137EED}" dt="2023-05-30T10:39:23.693" v="20606"/>
        <pc:sldMkLst>
          <pc:docMk/>
          <pc:sldMk cId="1142249600" sldId="653"/>
        </pc:sldMkLst>
      </pc:sldChg>
      <pc:sldChg chg="addSp delSp modSp add mod">
        <pc:chgData name="Sara Monteiro - FORMADOR PRT" userId="21b18b9a-5f76-4055-bb3c-283e3c17c384" providerId="ADAL" clId="{C302AC21-6E8F-4B1C-8D50-D65D7B137EED}" dt="2023-05-30T11:34:00.276" v="21076" actId="20577"/>
        <pc:sldMkLst>
          <pc:docMk/>
          <pc:sldMk cId="2165061733" sldId="654"/>
        </pc:sldMkLst>
        <pc:spChg chg="mod">
          <ac:chgData name="Sara Monteiro - FORMADOR PRT" userId="21b18b9a-5f76-4055-bb3c-283e3c17c384" providerId="ADAL" clId="{C302AC21-6E8F-4B1C-8D50-D65D7B137EED}" dt="2023-05-30T10:39:48.693" v="20652" actId="20577"/>
          <ac:spMkLst>
            <pc:docMk/>
            <pc:sldMk cId="2165061733" sldId="654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302AC21-6E8F-4B1C-8D50-D65D7B137EED}" dt="2023-05-30T11:34:00.276" v="21076" actId="20577"/>
          <ac:spMkLst>
            <pc:docMk/>
            <pc:sldMk cId="2165061733" sldId="654"/>
            <ac:spMk id="3" creationId="{A6B45373-8570-DC7E-BB34-1E0B0D18B5B2}"/>
          </ac:spMkLst>
        </pc:spChg>
        <pc:spChg chg="del">
          <ac:chgData name="Sara Monteiro - FORMADOR PRT" userId="21b18b9a-5f76-4055-bb3c-283e3c17c384" providerId="ADAL" clId="{C302AC21-6E8F-4B1C-8D50-D65D7B137EED}" dt="2023-05-30T10:39:53.169" v="20654" actId="478"/>
          <ac:spMkLst>
            <pc:docMk/>
            <pc:sldMk cId="2165061733" sldId="654"/>
            <ac:spMk id="8" creationId="{8EC4735A-B3A0-3425-CEB9-3775CCE505D9}"/>
          </ac:spMkLst>
        </pc:spChg>
        <pc:spChg chg="del">
          <ac:chgData name="Sara Monteiro - FORMADOR PRT" userId="21b18b9a-5f76-4055-bb3c-283e3c17c384" providerId="ADAL" clId="{C302AC21-6E8F-4B1C-8D50-D65D7B137EED}" dt="2023-05-30T10:39:57.881" v="20655" actId="478"/>
          <ac:spMkLst>
            <pc:docMk/>
            <pc:sldMk cId="2165061733" sldId="654"/>
            <ac:spMk id="9" creationId="{9B2B4F9F-DBD6-E568-AFD3-F8F635416409}"/>
          </ac:spMkLst>
        </pc:spChg>
        <pc:picChg chg="del">
          <ac:chgData name="Sara Monteiro - FORMADOR PRT" userId="21b18b9a-5f76-4055-bb3c-283e3c17c384" providerId="ADAL" clId="{C302AC21-6E8F-4B1C-8D50-D65D7B137EED}" dt="2023-05-30T10:39:50.124" v="20653" actId="478"/>
          <ac:picMkLst>
            <pc:docMk/>
            <pc:sldMk cId="2165061733" sldId="654"/>
            <ac:picMk id="7" creationId="{F3B651E0-D319-DAC2-FFC6-3C2887B213E3}"/>
          </ac:picMkLst>
        </pc:picChg>
        <pc:picChg chg="add del mod">
          <ac:chgData name="Sara Monteiro - FORMADOR PRT" userId="21b18b9a-5f76-4055-bb3c-283e3c17c384" providerId="ADAL" clId="{C302AC21-6E8F-4B1C-8D50-D65D7B137EED}" dt="2023-05-30T11:16:49.291" v="21041" actId="478"/>
          <ac:picMkLst>
            <pc:docMk/>
            <pc:sldMk cId="2165061733" sldId="654"/>
            <ac:picMk id="10" creationId="{F895FC02-C06B-4977-AB95-0362531F2740}"/>
          </ac:picMkLst>
        </pc:picChg>
        <pc:picChg chg="add mod">
          <ac:chgData name="Sara Monteiro - FORMADOR PRT" userId="21b18b9a-5f76-4055-bb3c-283e3c17c384" providerId="ADAL" clId="{C302AC21-6E8F-4B1C-8D50-D65D7B137EED}" dt="2023-05-30T11:17:25.565" v="21047" actId="14100"/>
          <ac:picMkLst>
            <pc:docMk/>
            <pc:sldMk cId="2165061733" sldId="654"/>
            <ac:picMk id="12" creationId="{0F68E530-27F1-6008-D510-0454B411E195}"/>
          </ac:picMkLst>
        </pc:picChg>
        <pc:picChg chg="add del">
          <ac:chgData name="Sara Monteiro - FORMADOR PRT" userId="21b18b9a-5f76-4055-bb3c-283e3c17c384" providerId="ADAL" clId="{C302AC21-6E8F-4B1C-8D50-D65D7B137EED}" dt="2023-05-30T11:16:50.889" v="21043" actId="22"/>
          <ac:picMkLst>
            <pc:docMk/>
            <pc:sldMk cId="2165061733" sldId="654"/>
            <ac:picMk id="14" creationId="{2AE31C14-830F-13F4-ECE3-461B0109ECA0}"/>
          </ac:picMkLst>
        </pc:picChg>
        <pc:picChg chg="add mod">
          <ac:chgData name="Sara Monteiro - FORMADOR PRT" userId="21b18b9a-5f76-4055-bb3c-283e3c17c384" providerId="ADAL" clId="{C302AC21-6E8F-4B1C-8D50-D65D7B137EED}" dt="2023-05-30T11:17:42.461" v="21049" actId="1076"/>
          <ac:picMkLst>
            <pc:docMk/>
            <pc:sldMk cId="2165061733" sldId="654"/>
            <ac:picMk id="16" creationId="{7DF3E8BD-A65C-8541-8FE6-BD4431AA09DF}"/>
          </ac:picMkLst>
        </pc:picChg>
      </pc:sldChg>
      <pc:sldChg chg="addSp delSp modSp add mod">
        <pc:chgData name="Sara Monteiro - FORMADOR PRT" userId="21b18b9a-5f76-4055-bb3c-283e3c17c384" providerId="ADAL" clId="{C302AC21-6E8F-4B1C-8D50-D65D7B137EED}" dt="2023-05-30T11:35:17.193" v="21380" actId="20577"/>
        <pc:sldMkLst>
          <pc:docMk/>
          <pc:sldMk cId="227329789" sldId="655"/>
        </pc:sldMkLst>
        <pc:spChg chg="mod">
          <ac:chgData name="Sara Monteiro - FORMADOR PRT" userId="21b18b9a-5f76-4055-bb3c-283e3c17c384" providerId="ADAL" clId="{C302AC21-6E8F-4B1C-8D50-D65D7B137EED}" dt="2023-05-30T11:35:17.193" v="21380" actId="20577"/>
          <ac:spMkLst>
            <pc:docMk/>
            <pc:sldMk cId="227329789" sldId="655"/>
            <ac:spMk id="3" creationId="{A6B45373-8570-DC7E-BB34-1E0B0D18B5B2}"/>
          </ac:spMkLst>
        </pc:spChg>
        <pc:picChg chg="add mod">
          <ac:chgData name="Sara Monteiro - FORMADOR PRT" userId="21b18b9a-5f76-4055-bb3c-283e3c17c384" providerId="ADAL" clId="{C302AC21-6E8F-4B1C-8D50-D65D7B137EED}" dt="2023-05-30T11:35:13.502" v="21368" actId="1076"/>
          <ac:picMkLst>
            <pc:docMk/>
            <pc:sldMk cId="227329789" sldId="655"/>
            <ac:picMk id="7" creationId="{0567B341-8323-6B93-DB73-222671736C3B}"/>
          </ac:picMkLst>
        </pc:picChg>
        <pc:picChg chg="add del">
          <ac:chgData name="Sara Monteiro - FORMADOR PRT" userId="21b18b9a-5f76-4055-bb3c-283e3c17c384" providerId="ADAL" clId="{C302AC21-6E8F-4B1C-8D50-D65D7B137EED}" dt="2023-05-30T11:34:03.727" v="21078" actId="478"/>
          <ac:picMkLst>
            <pc:docMk/>
            <pc:sldMk cId="227329789" sldId="655"/>
            <ac:picMk id="9" creationId="{3F75B51D-AA43-CB2F-5198-A1F130C097AD}"/>
          </ac:picMkLst>
        </pc:picChg>
        <pc:picChg chg="del">
          <ac:chgData name="Sara Monteiro - FORMADOR PRT" userId="21b18b9a-5f76-4055-bb3c-283e3c17c384" providerId="ADAL" clId="{C302AC21-6E8F-4B1C-8D50-D65D7B137EED}" dt="2023-05-30T10:47:00.560" v="21037" actId="478"/>
          <ac:picMkLst>
            <pc:docMk/>
            <pc:sldMk cId="227329789" sldId="655"/>
            <ac:picMk id="10" creationId="{F895FC02-C06B-4977-AB95-0362531F2740}"/>
          </ac:picMkLst>
        </pc:picChg>
        <pc:picChg chg="del">
          <ac:chgData name="Sara Monteiro - FORMADOR PRT" userId="21b18b9a-5f76-4055-bb3c-283e3c17c384" providerId="ADAL" clId="{C302AC21-6E8F-4B1C-8D50-D65D7B137EED}" dt="2023-05-30T10:47:00.062" v="21036" actId="478"/>
          <ac:picMkLst>
            <pc:docMk/>
            <pc:sldMk cId="227329789" sldId="655"/>
            <ac:picMk id="12" creationId="{0F68E530-27F1-6008-D510-0454B411E195}"/>
          </ac:picMkLst>
        </pc:picChg>
      </pc:sldChg>
      <pc:sldChg chg="add del">
        <pc:chgData name="Sara Monteiro - FORMADOR PRT" userId="21b18b9a-5f76-4055-bb3c-283e3c17c384" providerId="ADAL" clId="{C302AC21-6E8F-4B1C-8D50-D65D7B137EED}" dt="2023-05-30T10:46:52.269" v="21034" actId="47"/>
        <pc:sldMkLst>
          <pc:docMk/>
          <pc:sldMk cId="1903428190" sldId="655"/>
        </pc:sldMkLst>
      </pc:sldChg>
      <pc:sldChg chg="addSp delSp modSp add mod">
        <pc:chgData name="Sara Monteiro - FORMADOR PRT" userId="21b18b9a-5f76-4055-bb3c-283e3c17c384" providerId="ADAL" clId="{C302AC21-6E8F-4B1C-8D50-D65D7B137EED}" dt="2023-05-30T12:02:02.401" v="21866" actId="1076"/>
        <pc:sldMkLst>
          <pc:docMk/>
          <pc:sldMk cId="2805385298" sldId="656"/>
        </pc:sldMkLst>
        <pc:spChg chg="mod">
          <ac:chgData name="Sara Monteiro - FORMADOR PRT" userId="21b18b9a-5f76-4055-bb3c-283e3c17c384" providerId="ADAL" clId="{C302AC21-6E8F-4B1C-8D50-D65D7B137EED}" dt="2023-05-30T11:36:11.531" v="21438" actId="20577"/>
          <ac:spMkLst>
            <pc:docMk/>
            <pc:sldMk cId="2805385298" sldId="656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302AC21-6E8F-4B1C-8D50-D65D7B137EED}" dt="2023-05-30T12:01:58.862" v="21864" actId="20577"/>
          <ac:spMkLst>
            <pc:docMk/>
            <pc:sldMk cId="2805385298" sldId="656"/>
            <ac:spMk id="3" creationId="{A6B45373-8570-DC7E-BB34-1E0B0D18B5B2}"/>
          </ac:spMkLst>
        </pc:spChg>
        <pc:picChg chg="del">
          <ac:chgData name="Sara Monteiro - FORMADOR PRT" userId="21b18b9a-5f76-4055-bb3c-283e3c17c384" providerId="ADAL" clId="{C302AC21-6E8F-4B1C-8D50-D65D7B137EED}" dt="2023-05-30T11:36:47.929" v="21607" actId="478"/>
          <ac:picMkLst>
            <pc:docMk/>
            <pc:sldMk cId="2805385298" sldId="656"/>
            <ac:picMk id="7" creationId="{0567B341-8323-6B93-DB73-222671736C3B}"/>
          </ac:picMkLst>
        </pc:picChg>
        <pc:picChg chg="add mod">
          <ac:chgData name="Sara Monteiro - FORMADOR PRT" userId="21b18b9a-5f76-4055-bb3c-283e3c17c384" providerId="ADAL" clId="{C302AC21-6E8F-4B1C-8D50-D65D7B137EED}" dt="2023-05-30T12:02:02.401" v="21866" actId="1076"/>
          <ac:picMkLst>
            <pc:docMk/>
            <pc:sldMk cId="2805385298" sldId="656"/>
            <ac:picMk id="8" creationId="{0C44C77A-4EBB-EE39-327A-1539A0D5059C}"/>
          </ac:picMkLst>
        </pc:picChg>
      </pc:sldChg>
    </pc:docChg>
  </pc:docChgLst>
  <pc:docChgLst>
    <pc:chgData name="Sara Monteiro - FORMADOR PRT" userId="21b18b9a-5f76-4055-bb3c-283e3c17c384" providerId="ADAL" clId="{C0AE3B83-27FD-4551-BBBF-7DED769FA8C0}"/>
    <pc:docChg chg="undo redo custSel addSld delSld modSld sldOrd">
      <pc:chgData name="Sara Monteiro - FORMADOR PRT" userId="21b18b9a-5f76-4055-bb3c-283e3c17c384" providerId="ADAL" clId="{C0AE3B83-27FD-4551-BBBF-7DED769FA8C0}" dt="2023-04-26T17:06:20.328" v="31122" actId="20577"/>
      <pc:docMkLst>
        <pc:docMk/>
      </pc:docMkLst>
      <pc:sldChg chg="del">
        <pc:chgData name="Sara Monteiro - FORMADOR PRT" userId="21b18b9a-5f76-4055-bb3c-283e3c17c384" providerId="ADAL" clId="{C0AE3B83-27FD-4551-BBBF-7DED769FA8C0}" dt="2023-03-22T09:45:43.390" v="2149" actId="47"/>
        <pc:sldMkLst>
          <pc:docMk/>
          <pc:sldMk cId="278539543" sldId="259"/>
        </pc:sldMkLst>
      </pc:sldChg>
      <pc:sldChg chg="addSp delSp modSp mod">
        <pc:chgData name="Sara Monteiro - FORMADOR PRT" userId="21b18b9a-5f76-4055-bb3c-283e3c17c384" providerId="ADAL" clId="{C0AE3B83-27FD-4551-BBBF-7DED769FA8C0}" dt="2023-03-22T18:41:40.615" v="6058" actId="20577"/>
        <pc:sldMkLst>
          <pc:docMk/>
          <pc:sldMk cId="35975011" sldId="265"/>
        </pc:sldMkLst>
        <pc:spChg chg="mod">
          <ac:chgData name="Sara Monteiro - FORMADOR PRT" userId="21b18b9a-5f76-4055-bb3c-283e3c17c384" providerId="ADAL" clId="{C0AE3B83-27FD-4551-BBBF-7DED769FA8C0}" dt="2023-03-19T17:38:56.555" v="76" actId="20577"/>
          <ac:spMkLst>
            <pc:docMk/>
            <pc:sldMk cId="35975011" sldId="265"/>
            <ac:spMk id="2" creationId="{00000000-0000-0000-0000-000000000000}"/>
          </ac:spMkLst>
        </pc:spChg>
        <pc:spChg chg="add mod">
          <ac:chgData name="Sara Monteiro - FORMADOR PRT" userId="21b18b9a-5f76-4055-bb3c-283e3c17c384" providerId="ADAL" clId="{C0AE3B83-27FD-4551-BBBF-7DED769FA8C0}" dt="2023-03-22T18:41:40.615" v="6058" actId="20577"/>
          <ac:spMkLst>
            <pc:docMk/>
            <pc:sldMk cId="35975011" sldId="265"/>
            <ac:spMk id="7" creationId="{AD5B16C5-43BD-9187-4E27-E942A0A7F0CD}"/>
          </ac:spMkLst>
        </pc:spChg>
        <pc:spChg chg="del mod">
          <ac:chgData name="Sara Monteiro - FORMADOR PRT" userId="21b18b9a-5f76-4055-bb3c-283e3c17c384" providerId="ADAL" clId="{C0AE3B83-27FD-4551-BBBF-7DED769FA8C0}" dt="2023-03-19T17:42:41.792" v="77" actId="22"/>
          <ac:spMkLst>
            <pc:docMk/>
            <pc:sldMk cId="35975011" sldId="265"/>
            <ac:spMk id="14" creationId="{F9B5498C-DB69-D748-8451-54736F32767C}"/>
          </ac:spMkLst>
        </pc:spChg>
        <pc:picChg chg="add mod ord">
          <ac:chgData name="Sara Monteiro - FORMADOR PRT" userId="21b18b9a-5f76-4055-bb3c-283e3c17c384" providerId="ADAL" clId="{C0AE3B83-27FD-4551-BBBF-7DED769FA8C0}" dt="2023-03-19T17:43:01.779" v="82" actId="1076"/>
          <ac:picMkLst>
            <pc:docMk/>
            <pc:sldMk cId="35975011" sldId="265"/>
            <ac:picMk id="6" creationId="{66678167-A701-7D85-259C-C510E4A08399}"/>
          </ac:picMkLst>
        </pc:picChg>
      </pc:sldChg>
      <pc:sldChg chg="del">
        <pc:chgData name="Sara Monteiro - FORMADOR PRT" userId="21b18b9a-5f76-4055-bb3c-283e3c17c384" providerId="ADAL" clId="{C0AE3B83-27FD-4551-BBBF-7DED769FA8C0}" dt="2023-03-22T09:45:43.390" v="2149" actId="47"/>
        <pc:sldMkLst>
          <pc:docMk/>
          <pc:sldMk cId="1151856414" sldId="404"/>
        </pc:sldMkLst>
      </pc:sldChg>
      <pc:sldChg chg="addSp delSp modSp mod">
        <pc:chgData name="Sara Monteiro - FORMADOR PRT" userId="21b18b9a-5f76-4055-bb3c-283e3c17c384" providerId="ADAL" clId="{C0AE3B83-27FD-4551-BBBF-7DED769FA8C0}" dt="2023-03-19T18:08:37.319" v="1303" actId="1076"/>
        <pc:sldMkLst>
          <pc:docMk/>
          <pc:sldMk cId="3773355379" sldId="555"/>
        </pc:sldMkLst>
        <pc:spChg chg="mod">
          <ac:chgData name="Sara Monteiro - FORMADOR PRT" userId="21b18b9a-5f76-4055-bb3c-283e3c17c384" providerId="ADAL" clId="{C0AE3B83-27FD-4551-BBBF-7DED769FA8C0}" dt="2023-03-19T18:04:34.215" v="1002" actId="20577"/>
          <ac:spMkLst>
            <pc:docMk/>
            <pc:sldMk cId="3773355379" sldId="555"/>
            <ac:spMk id="2" creationId="{00000000-0000-0000-0000-000000000000}"/>
          </ac:spMkLst>
        </pc:spChg>
        <pc:spChg chg="add mod">
          <ac:chgData name="Sara Monteiro - FORMADOR PRT" userId="21b18b9a-5f76-4055-bb3c-283e3c17c384" providerId="ADAL" clId="{C0AE3B83-27FD-4551-BBBF-7DED769FA8C0}" dt="2023-03-19T18:07:00.151" v="1282" actId="20577"/>
          <ac:spMkLst>
            <pc:docMk/>
            <pc:sldMk cId="3773355379" sldId="555"/>
            <ac:spMk id="7" creationId="{DCC679E1-5F39-0C40-2BC0-8CEDE3B6FE1F}"/>
          </ac:spMkLst>
        </pc:spChg>
        <pc:spChg chg="add mod">
          <ac:chgData name="Sara Monteiro - FORMADOR PRT" userId="21b18b9a-5f76-4055-bb3c-283e3c17c384" providerId="ADAL" clId="{C0AE3B83-27FD-4551-BBBF-7DED769FA8C0}" dt="2023-03-19T18:08:22.757" v="1302" actId="14100"/>
          <ac:spMkLst>
            <pc:docMk/>
            <pc:sldMk cId="3773355379" sldId="555"/>
            <ac:spMk id="8" creationId="{D194BBF4-7C68-4D98-4680-39658C507946}"/>
          </ac:spMkLst>
        </pc:spChg>
        <pc:spChg chg="del mod">
          <ac:chgData name="Sara Monteiro - FORMADOR PRT" userId="21b18b9a-5f76-4055-bb3c-283e3c17c384" providerId="ADAL" clId="{C0AE3B83-27FD-4551-BBBF-7DED769FA8C0}" dt="2023-03-19T18:04:46.505" v="1016" actId="931"/>
          <ac:spMkLst>
            <pc:docMk/>
            <pc:sldMk cId="3773355379" sldId="555"/>
            <ac:spMk id="14" creationId="{F9B5498C-DB69-D748-8451-54736F32767C}"/>
          </ac:spMkLst>
        </pc:spChg>
        <pc:picChg chg="add mod">
          <ac:chgData name="Sara Monteiro - FORMADOR PRT" userId="21b18b9a-5f76-4055-bb3c-283e3c17c384" providerId="ADAL" clId="{C0AE3B83-27FD-4551-BBBF-7DED769FA8C0}" dt="2023-03-19T18:08:37.319" v="1303" actId="1076"/>
          <ac:picMkLst>
            <pc:docMk/>
            <pc:sldMk cId="3773355379" sldId="555"/>
            <ac:picMk id="6" creationId="{734B3F39-C7D4-74DB-1ACA-8D8D47FB2A71}"/>
          </ac:picMkLst>
        </pc:picChg>
      </pc:sldChg>
      <pc:sldChg chg="addSp delSp modSp mod">
        <pc:chgData name="Sara Monteiro - FORMADOR PRT" userId="21b18b9a-5f76-4055-bb3c-283e3c17c384" providerId="ADAL" clId="{C0AE3B83-27FD-4551-BBBF-7DED769FA8C0}" dt="2023-03-22T09:56:36.420" v="2848" actId="478"/>
        <pc:sldMkLst>
          <pc:docMk/>
          <pc:sldMk cId="163913749" sldId="556"/>
        </pc:sldMkLst>
        <pc:spChg chg="mod">
          <ac:chgData name="Sara Monteiro - FORMADOR PRT" userId="21b18b9a-5f76-4055-bb3c-283e3c17c384" providerId="ADAL" clId="{C0AE3B83-27FD-4551-BBBF-7DED769FA8C0}" dt="2023-03-22T09:44:10.954" v="2101"/>
          <ac:spMkLst>
            <pc:docMk/>
            <pc:sldMk cId="163913749" sldId="556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3-19T18:18:28.238" v="1326" actId="22"/>
          <ac:spMkLst>
            <pc:docMk/>
            <pc:sldMk cId="163913749" sldId="556"/>
            <ac:spMk id="3" creationId="{CB92BD69-0401-184A-82EA-9ABD3823BDCC}"/>
          </ac:spMkLst>
        </pc:spChg>
        <pc:spChg chg="mod">
          <ac:chgData name="Sara Monteiro - FORMADOR PRT" userId="21b18b9a-5f76-4055-bb3c-283e3c17c384" providerId="ADAL" clId="{C0AE3B83-27FD-4551-BBBF-7DED769FA8C0}" dt="2023-03-22T09:45:15.193" v="2146"/>
          <ac:spMkLst>
            <pc:docMk/>
            <pc:sldMk cId="163913749" sldId="556"/>
            <ac:spMk id="4" creationId="{84808475-F552-BE40-B521-1F2CA91A1AA6}"/>
          </ac:spMkLst>
        </pc:spChg>
        <pc:spChg chg="add del mod">
          <ac:chgData name="Sara Monteiro - FORMADOR PRT" userId="21b18b9a-5f76-4055-bb3c-283e3c17c384" providerId="ADAL" clId="{C0AE3B83-27FD-4551-BBBF-7DED769FA8C0}" dt="2023-03-22T09:56:36.420" v="2848" actId="478"/>
          <ac:spMkLst>
            <pc:docMk/>
            <pc:sldMk cId="163913749" sldId="556"/>
            <ac:spMk id="6" creationId="{9E7EE941-6C46-36B2-C6D7-3147F421C12A}"/>
          </ac:spMkLst>
        </pc:spChg>
        <pc:spChg chg="add mod">
          <ac:chgData name="Sara Monteiro - FORMADOR PRT" userId="21b18b9a-5f76-4055-bb3c-283e3c17c384" providerId="ADAL" clId="{C0AE3B83-27FD-4551-BBBF-7DED769FA8C0}" dt="2023-03-19T18:20:45.261" v="1742" actId="1076"/>
          <ac:spMkLst>
            <pc:docMk/>
            <pc:sldMk cId="163913749" sldId="556"/>
            <ac:spMk id="8" creationId="{8E4B6D39-8077-EC96-87B8-B9976D6C0CE5}"/>
          </ac:spMkLst>
        </pc:spChg>
        <pc:picChg chg="add mod ord">
          <ac:chgData name="Sara Monteiro - FORMADOR PRT" userId="21b18b9a-5f76-4055-bb3c-283e3c17c384" providerId="ADAL" clId="{C0AE3B83-27FD-4551-BBBF-7DED769FA8C0}" dt="2023-03-19T18:18:31.105" v="1327" actId="1076"/>
          <ac:picMkLst>
            <pc:docMk/>
            <pc:sldMk cId="163913749" sldId="556"/>
            <ac:picMk id="7" creationId="{7D49B11C-70F2-A751-FC17-BEDD3F6EDB96}"/>
          </ac:picMkLst>
        </pc:picChg>
      </pc:sldChg>
      <pc:sldChg chg="del">
        <pc:chgData name="Sara Monteiro - FORMADOR PRT" userId="21b18b9a-5f76-4055-bb3c-283e3c17c384" providerId="ADAL" clId="{C0AE3B83-27FD-4551-BBBF-7DED769FA8C0}" dt="2023-03-22T09:45:43.390" v="2149" actId="47"/>
        <pc:sldMkLst>
          <pc:docMk/>
          <pc:sldMk cId="759945066" sldId="557"/>
        </pc:sldMkLst>
      </pc:sldChg>
      <pc:sldChg chg="del">
        <pc:chgData name="Sara Monteiro - FORMADOR PRT" userId="21b18b9a-5f76-4055-bb3c-283e3c17c384" providerId="ADAL" clId="{C0AE3B83-27FD-4551-BBBF-7DED769FA8C0}" dt="2023-03-22T09:45:43.390" v="2149" actId="47"/>
        <pc:sldMkLst>
          <pc:docMk/>
          <pc:sldMk cId="726412366" sldId="558"/>
        </pc:sldMkLst>
      </pc:sldChg>
      <pc:sldChg chg="del">
        <pc:chgData name="Sara Monteiro - FORMADOR PRT" userId="21b18b9a-5f76-4055-bb3c-283e3c17c384" providerId="ADAL" clId="{C0AE3B83-27FD-4551-BBBF-7DED769FA8C0}" dt="2023-03-22T09:45:43.390" v="2149" actId="47"/>
        <pc:sldMkLst>
          <pc:docMk/>
          <pc:sldMk cId="2964770829" sldId="559"/>
        </pc:sldMkLst>
      </pc:sldChg>
      <pc:sldChg chg="del">
        <pc:chgData name="Sara Monteiro - FORMADOR PRT" userId="21b18b9a-5f76-4055-bb3c-283e3c17c384" providerId="ADAL" clId="{C0AE3B83-27FD-4551-BBBF-7DED769FA8C0}" dt="2023-03-22T09:45:43.390" v="2149" actId="47"/>
        <pc:sldMkLst>
          <pc:docMk/>
          <pc:sldMk cId="1011280734" sldId="560"/>
        </pc:sldMkLst>
      </pc:sldChg>
      <pc:sldChg chg="addSp delSp modSp add mod">
        <pc:chgData name="Sara Monteiro - FORMADOR PRT" userId="21b18b9a-5f76-4055-bb3c-283e3c17c384" providerId="ADAL" clId="{C0AE3B83-27FD-4551-BBBF-7DED769FA8C0}" dt="2023-03-19T17:52:43.580" v="897" actId="1076"/>
        <pc:sldMkLst>
          <pc:docMk/>
          <pc:sldMk cId="815181343" sldId="561"/>
        </pc:sldMkLst>
        <pc:spChg chg="mod">
          <ac:chgData name="Sara Monteiro - FORMADOR PRT" userId="21b18b9a-5f76-4055-bb3c-283e3c17c384" providerId="ADAL" clId="{C0AE3B83-27FD-4551-BBBF-7DED769FA8C0}" dt="2023-03-19T17:49:28.945" v="679" actId="20577"/>
          <ac:spMkLst>
            <pc:docMk/>
            <pc:sldMk cId="815181343" sldId="561"/>
            <ac:spMk id="2" creationId="{00000000-0000-0000-0000-000000000000}"/>
          </ac:spMkLst>
        </pc:spChg>
        <pc:spChg chg="del">
          <ac:chgData name="Sara Monteiro - FORMADOR PRT" userId="21b18b9a-5f76-4055-bb3c-283e3c17c384" providerId="ADAL" clId="{C0AE3B83-27FD-4551-BBBF-7DED769FA8C0}" dt="2023-03-19T17:46:32.116" v="655" actId="478"/>
          <ac:spMkLst>
            <pc:docMk/>
            <pc:sldMk cId="815181343" sldId="561"/>
            <ac:spMk id="7" creationId="{AD5B16C5-43BD-9187-4E27-E942A0A7F0CD}"/>
          </ac:spMkLst>
        </pc:spChg>
        <pc:spChg chg="add del mod">
          <ac:chgData name="Sara Monteiro - FORMADOR PRT" userId="21b18b9a-5f76-4055-bb3c-283e3c17c384" providerId="ADAL" clId="{C0AE3B83-27FD-4551-BBBF-7DED769FA8C0}" dt="2023-03-19T17:46:29.165" v="654" actId="478"/>
          <ac:spMkLst>
            <pc:docMk/>
            <pc:sldMk cId="815181343" sldId="561"/>
            <ac:spMk id="8" creationId="{CA491EDE-6A74-8049-DB80-D9C7B79AFE9D}"/>
          </ac:spMkLst>
        </pc:spChg>
        <pc:spChg chg="add del mod">
          <ac:chgData name="Sara Monteiro - FORMADOR PRT" userId="21b18b9a-5f76-4055-bb3c-283e3c17c384" providerId="ADAL" clId="{C0AE3B83-27FD-4551-BBBF-7DED769FA8C0}" dt="2023-03-19T17:49:50.646" v="683"/>
          <ac:spMkLst>
            <pc:docMk/>
            <pc:sldMk cId="815181343" sldId="561"/>
            <ac:spMk id="9" creationId="{D29FD54A-7C6D-7A2D-E48A-D037690CEAD7}"/>
          </ac:spMkLst>
        </pc:spChg>
        <pc:spChg chg="add mod">
          <ac:chgData name="Sara Monteiro - FORMADOR PRT" userId="21b18b9a-5f76-4055-bb3c-283e3c17c384" providerId="ADAL" clId="{C0AE3B83-27FD-4551-BBBF-7DED769FA8C0}" dt="2023-03-19T17:52:42.371" v="896" actId="1076"/>
          <ac:spMkLst>
            <pc:docMk/>
            <pc:sldMk cId="815181343" sldId="561"/>
            <ac:spMk id="10" creationId="{9BEB7C8A-F490-F1E3-F32A-5F67D0461D6C}"/>
          </ac:spMkLst>
        </pc:spChg>
        <pc:picChg chg="del">
          <ac:chgData name="Sara Monteiro - FORMADOR PRT" userId="21b18b9a-5f76-4055-bb3c-283e3c17c384" providerId="ADAL" clId="{C0AE3B83-27FD-4551-BBBF-7DED769FA8C0}" dt="2023-03-19T17:46:22.589" v="652" actId="478"/>
          <ac:picMkLst>
            <pc:docMk/>
            <pc:sldMk cId="815181343" sldId="561"/>
            <ac:picMk id="6" creationId="{66678167-A701-7D85-259C-C510E4A08399}"/>
          </ac:picMkLst>
        </pc:picChg>
        <pc:picChg chg="add mod">
          <ac:chgData name="Sara Monteiro - FORMADOR PRT" userId="21b18b9a-5f76-4055-bb3c-283e3c17c384" providerId="ADAL" clId="{C0AE3B83-27FD-4551-BBBF-7DED769FA8C0}" dt="2023-03-19T17:52:43.580" v="897" actId="1076"/>
          <ac:picMkLst>
            <pc:docMk/>
            <pc:sldMk cId="815181343" sldId="561"/>
            <ac:picMk id="12" creationId="{515C2B1E-9E9D-755D-3E3D-071694FE4931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3-19T17:59:31.096" v="957" actId="14100"/>
        <pc:sldMkLst>
          <pc:docMk/>
          <pc:sldMk cId="3967824405" sldId="562"/>
        </pc:sldMkLst>
        <pc:spChg chg="mod">
          <ac:chgData name="Sara Monteiro - FORMADOR PRT" userId="21b18b9a-5f76-4055-bb3c-283e3c17c384" providerId="ADAL" clId="{C0AE3B83-27FD-4551-BBBF-7DED769FA8C0}" dt="2023-03-19T17:58:37.806" v="948" actId="20577"/>
          <ac:spMkLst>
            <pc:docMk/>
            <pc:sldMk cId="3967824405" sldId="562"/>
            <ac:spMk id="2" creationId="{00000000-0000-0000-0000-000000000000}"/>
          </ac:spMkLst>
        </pc:spChg>
        <pc:spChg chg="del mod">
          <ac:chgData name="Sara Monteiro - FORMADOR PRT" userId="21b18b9a-5f76-4055-bb3c-283e3c17c384" providerId="ADAL" clId="{C0AE3B83-27FD-4551-BBBF-7DED769FA8C0}" dt="2023-03-19T17:58:45.201" v="952" actId="478"/>
          <ac:spMkLst>
            <pc:docMk/>
            <pc:sldMk cId="3967824405" sldId="562"/>
            <ac:spMk id="10" creationId="{9BEB7C8A-F490-F1E3-F32A-5F67D0461D6C}"/>
          </ac:spMkLst>
        </pc:spChg>
        <pc:picChg chg="add mod">
          <ac:chgData name="Sara Monteiro - FORMADOR PRT" userId="21b18b9a-5f76-4055-bb3c-283e3c17c384" providerId="ADAL" clId="{C0AE3B83-27FD-4551-BBBF-7DED769FA8C0}" dt="2023-03-19T17:59:31.096" v="957" actId="14100"/>
          <ac:picMkLst>
            <pc:docMk/>
            <pc:sldMk cId="3967824405" sldId="562"/>
            <ac:picMk id="6" creationId="{25E50409-6CCD-7E2D-5EE5-F8B40E14F923}"/>
          </ac:picMkLst>
        </pc:picChg>
        <pc:picChg chg="del">
          <ac:chgData name="Sara Monteiro - FORMADOR PRT" userId="21b18b9a-5f76-4055-bb3c-283e3c17c384" providerId="ADAL" clId="{C0AE3B83-27FD-4551-BBBF-7DED769FA8C0}" dt="2023-03-19T17:58:40.252" v="949" actId="478"/>
          <ac:picMkLst>
            <pc:docMk/>
            <pc:sldMk cId="3967824405" sldId="562"/>
            <ac:picMk id="12" creationId="{515C2B1E-9E9D-755D-3E3D-071694FE4931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3-19T18:01:00.743" v="965" actId="1076"/>
        <pc:sldMkLst>
          <pc:docMk/>
          <pc:sldMk cId="2858600553" sldId="563"/>
        </pc:sldMkLst>
        <pc:picChg chg="del">
          <ac:chgData name="Sara Monteiro - FORMADOR PRT" userId="21b18b9a-5f76-4055-bb3c-283e3c17c384" providerId="ADAL" clId="{C0AE3B83-27FD-4551-BBBF-7DED769FA8C0}" dt="2023-03-19T18:00:57.199" v="963" actId="478"/>
          <ac:picMkLst>
            <pc:docMk/>
            <pc:sldMk cId="2858600553" sldId="563"/>
            <ac:picMk id="6" creationId="{25E50409-6CCD-7E2D-5EE5-F8B40E14F923}"/>
          </ac:picMkLst>
        </pc:picChg>
        <pc:picChg chg="add mod">
          <ac:chgData name="Sara Monteiro - FORMADOR PRT" userId="21b18b9a-5f76-4055-bb3c-283e3c17c384" providerId="ADAL" clId="{C0AE3B83-27FD-4551-BBBF-7DED769FA8C0}" dt="2023-03-19T18:01:00.743" v="965" actId="1076"/>
          <ac:picMkLst>
            <pc:docMk/>
            <pc:sldMk cId="2858600553" sldId="563"/>
            <ac:picMk id="7" creationId="{4980F992-C748-9C21-DE58-E1E90D1F3AB3}"/>
          </ac:picMkLst>
        </pc:picChg>
      </pc:sldChg>
      <pc:sldChg chg="add del">
        <pc:chgData name="Sara Monteiro - FORMADOR PRT" userId="21b18b9a-5f76-4055-bb3c-283e3c17c384" providerId="ADAL" clId="{C0AE3B83-27FD-4551-BBBF-7DED769FA8C0}" dt="2023-03-19T18:00:34.800" v="961" actId="47"/>
        <pc:sldMkLst>
          <pc:docMk/>
          <pc:sldMk cId="3078672926" sldId="563"/>
        </pc:sldMkLst>
      </pc:sldChg>
      <pc:sldChg chg="add del">
        <pc:chgData name="Sara Monteiro - FORMADOR PRT" userId="21b18b9a-5f76-4055-bb3c-283e3c17c384" providerId="ADAL" clId="{C0AE3B83-27FD-4551-BBBF-7DED769FA8C0}" dt="2023-03-19T18:00:33.425" v="960" actId="47"/>
        <pc:sldMkLst>
          <pc:docMk/>
          <pc:sldMk cId="1229689864" sldId="564"/>
        </pc:sldMkLst>
      </pc:sldChg>
      <pc:sldChg chg="addSp delSp modSp add mod">
        <pc:chgData name="Sara Monteiro - FORMADOR PRT" userId="21b18b9a-5f76-4055-bb3c-283e3c17c384" providerId="ADAL" clId="{C0AE3B83-27FD-4551-BBBF-7DED769FA8C0}" dt="2023-03-22T10:05:50.861" v="3184" actId="20577"/>
        <pc:sldMkLst>
          <pc:docMk/>
          <pc:sldMk cId="4183048241" sldId="564"/>
        </pc:sldMkLst>
        <pc:spChg chg="mod">
          <ac:chgData name="Sara Monteiro - FORMADOR PRT" userId="21b18b9a-5f76-4055-bb3c-283e3c17c384" providerId="ADAL" clId="{C0AE3B83-27FD-4551-BBBF-7DED769FA8C0}" dt="2023-03-19T18:21:32.514" v="1779" actId="20577"/>
          <ac:spMkLst>
            <pc:docMk/>
            <pc:sldMk cId="4183048241" sldId="564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2T09:45:20.006" v="2147"/>
          <ac:spMkLst>
            <pc:docMk/>
            <pc:sldMk cId="4183048241" sldId="564"/>
            <ac:spMk id="4" creationId="{84808475-F552-BE40-B521-1F2CA91A1AA6}"/>
          </ac:spMkLst>
        </pc:spChg>
        <pc:spChg chg="add del mod">
          <ac:chgData name="Sara Monteiro - FORMADOR PRT" userId="21b18b9a-5f76-4055-bb3c-283e3c17c384" providerId="ADAL" clId="{C0AE3B83-27FD-4551-BBBF-7DED769FA8C0}" dt="2023-03-19T18:21:38.608" v="1782" actId="478"/>
          <ac:spMkLst>
            <pc:docMk/>
            <pc:sldMk cId="4183048241" sldId="564"/>
            <ac:spMk id="6" creationId="{00D2C4BF-4E43-2CDE-378C-D2E606A3E4D2}"/>
          </ac:spMkLst>
        </pc:spChg>
        <pc:spChg chg="del mod">
          <ac:chgData name="Sara Monteiro - FORMADOR PRT" userId="21b18b9a-5f76-4055-bb3c-283e3c17c384" providerId="ADAL" clId="{C0AE3B83-27FD-4551-BBBF-7DED769FA8C0}" dt="2023-03-19T18:21:40.843" v="1784" actId="478"/>
          <ac:spMkLst>
            <pc:docMk/>
            <pc:sldMk cId="4183048241" sldId="564"/>
            <ac:spMk id="8" creationId="{8E4B6D39-8077-EC96-87B8-B9976D6C0CE5}"/>
          </ac:spMkLst>
        </pc:spChg>
        <pc:spChg chg="add del mod">
          <ac:chgData name="Sara Monteiro - FORMADOR PRT" userId="21b18b9a-5f76-4055-bb3c-283e3c17c384" providerId="ADAL" clId="{C0AE3B83-27FD-4551-BBBF-7DED769FA8C0}" dt="2023-03-19T18:23:33.262" v="1904"/>
          <ac:spMkLst>
            <pc:docMk/>
            <pc:sldMk cId="4183048241" sldId="564"/>
            <ac:spMk id="9" creationId="{597E1F25-4BF4-2DBB-DA4D-54C7F25A6435}"/>
          </ac:spMkLst>
        </pc:spChg>
        <pc:spChg chg="add mod">
          <ac:chgData name="Sara Monteiro - FORMADOR PRT" userId="21b18b9a-5f76-4055-bb3c-283e3c17c384" providerId="ADAL" clId="{C0AE3B83-27FD-4551-BBBF-7DED769FA8C0}" dt="2023-03-22T10:05:50.861" v="3184" actId="20577"/>
          <ac:spMkLst>
            <pc:docMk/>
            <pc:sldMk cId="4183048241" sldId="564"/>
            <ac:spMk id="10" creationId="{D1F6270B-55BC-DDC6-C706-7C10171A7B9D}"/>
          </ac:spMkLst>
        </pc:spChg>
        <pc:spChg chg="add mod">
          <ac:chgData name="Sara Monteiro - FORMADOR PRT" userId="21b18b9a-5f76-4055-bb3c-283e3c17c384" providerId="ADAL" clId="{C0AE3B83-27FD-4551-BBBF-7DED769FA8C0}" dt="2023-03-22T10:05:22.917" v="3173" actId="1076"/>
          <ac:spMkLst>
            <pc:docMk/>
            <pc:sldMk cId="4183048241" sldId="564"/>
            <ac:spMk id="11" creationId="{CBFE7426-BBFF-8BE2-92B9-A3671BFB7BCF}"/>
          </ac:spMkLst>
        </pc:spChg>
        <pc:picChg chg="del">
          <ac:chgData name="Sara Monteiro - FORMADOR PRT" userId="21b18b9a-5f76-4055-bb3c-283e3c17c384" providerId="ADAL" clId="{C0AE3B83-27FD-4551-BBBF-7DED769FA8C0}" dt="2023-03-19T18:21:34.570" v="1780" actId="478"/>
          <ac:picMkLst>
            <pc:docMk/>
            <pc:sldMk cId="4183048241" sldId="564"/>
            <ac:picMk id="7" creationId="{7D49B11C-70F2-A751-FC17-BEDD3F6EDB96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12T14:39:18.981" v="22673" actId="313"/>
        <pc:sldMkLst>
          <pc:docMk/>
          <pc:sldMk cId="2595607225" sldId="565"/>
        </pc:sldMkLst>
        <pc:spChg chg="mod">
          <ac:chgData name="Sara Monteiro - FORMADOR PRT" userId="21b18b9a-5f76-4055-bb3c-283e3c17c384" providerId="ADAL" clId="{C0AE3B83-27FD-4551-BBBF-7DED769FA8C0}" dt="2023-03-22T16:23:57.605" v="3830"/>
          <ac:spMkLst>
            <pc:docMk/>
            <pc:sldMk cId="2595607225" sldId="565"/>
            <ac:spMk id="2" creationId="{5AB466CC-8756-D54C-9B60-6545F77D4556}"/>
          </ac:spMkLst>
        </pc:spChg>
        <pc:spChg chg="add del mod">
          <ac:chgData name="Sara Monteiro - FORMADOR PRT" userId="21b18b9a-5f76-4055-bb3c-283e3c17c384" providerId="ADAL" clId="{C0AE3B83-27FD-4551-BBBF-7DED769FA8C0}" dt="2023-03-19T18:34:19.636" v="1924"/>
          <ac:spMkLst>
            <pc:docMk/>
            <pc:sldMk cId="2595607225" sldId="565"/>
            <ac:spMk id="3" creationId="{942D71D2-CABB-FAD9-B2E7-577CC741FFAE}"/>
          </ac:spMkLst>
        </pc:spChg>
        <pc:spChg chg="mod">
          <ac:chgData name="Sara Monteiro - FORMADOR PRT" userId="21b18b9a-5f76-4055-bb3c-283e3c17c384" providerId="ADAL" clId="{C0AE3B83-27FD-4551-BBBF-7DED769FA8C0}" dt="2023-03-22T09:45:29.893" v="2148"/>
          <ac:spMkLst>
            <pc:docMk/>
            <pc:sldMk cId="2595607225" sldId="565"/>
            <ac:spMk id="4" creationId="{84808475-F552-BE40-B521-1F2CA91A1AA6}"/>
          </ac:spMkLst>
        </pc:spChg>
        <pc:spChg chg="add del mod">
          <ac:chgData name="Sara Monteiro - FORMADOR PRT" userId="21b18b9a-5f76-4055-bb3c-283e3c17c384" providerId="ADAL" clId="{C0AE3B83-27FD-4551-BBBF-7DED769FA8C0}" dt="2023-04-12T14:39:18.981" v="22673" actId="313"/>
          <ac:spMkLst>
            <pc:docMk/>
            <pc:sldMk cId="2595607225" sldId="565"/>
            <ac:spMk id="6" creationId="{79C7B2A1-0925-04BD-59EE-2D4E36B490E5}"/>
          </ac:spMkLst>
        </pc:spChg>
        <pc:spChg chg="add del">
          <ac:chgData name="Sara Monteiro - FORMADOR PRT" userId="21b18b9a-5f76-4055-bb3c-283e3c17c384" providerId="ADAL" clId="{C0AE3B83-27FD-4551-BBBF-7DED769FA8C0}" dt="2023-03-19T18:42:50.366" v="2014"/>
          <ac:spMkLst>
            <pc:docMk/>
            <pc:sldMk cId="2595607225" sldId="565"/>
            <ac:spMk id="7" creationId="{D2249158-84A3-E6E5-1C2F-2E66E6FA626E}"/>
          </ac:spMkLst>
        </pc:spChg>
        <pc:spChg chg="add del">
          <ac:chgData name="Sara Monteiro - FORMADOR PRT" userId="21b18b9a-5f76-4055-bb3c-283e3c17c384" providerId="ADAL" clId="{C0AE3B83-27FD-4551-BBBF-7DED769FA8C0}" dt="2023-03-19T18:43:00.999" v="2018"/>
          <ac:spMkLst>
            <pc:docMk/>
            <pc:sldMk cId="2595607225" sldId="565"/>
            <ac:spMk id="8" creationId="{95D3BF16-A437-883B-4787-CDE1C2956221}"/>
          </ac:spMkLst>
        </pc:spChg>
        <pc:spChg chg="add del mod">
          <ac:chgData name="Sara Monteiro - FORMADOR PRT" userId="21b18b9a-5f76-4055-bb3c-283e3c17c384" providerId="ADAL" clId="{C0AE3B83-27FD-4551-BBBF-7DED769FA8C0}" dt="2023-03-19T18:43:08.780" v="2022"/>
          <ac:spMkLst>
            <pc:docMk/>
            <pc:sldMk cId="2595607225" sldId="565"/>
            <ac:spMk id="9" creationId="{38A8A43C-79DB-81AA-50DD-072A3BDB19B3}"/>
          </ac:spMkLst>
        </pc:spChg>
        <pc:spChg chg="del mod">
          <ac:chgData name="Sara Monteiro - FORMADOR PRT" userId="21b18b9a-5f76-4055-bb3c-283e3c17c384" providerId="ADAL" clId="{C0AE3B83-27FD-4551-BBBF-7DED769FA8C0}" dt="2023-03-19T18:34:07.812" v="1920" actId="478"/>
          <ac:spMkLst>
            <pc:docMk/>
            <pc:sldMk cId="2595607225" sldId="565"/>
            <ac:spMk id="10" creationId="{D1F6270B-55BC-DDC6-C706-7C10171A7B9D}"/>
          </ac:spMkLst>
        </pc:spChg>
        <pc:spChg chg="del">
          <ac:chgData name="Sara Monteiro - FORMADOR PRT" userId="21b18b9a-5f76-4055-bb3c-283e3c17c384" providerId="ADAL" clId="{C0AE3B83-27FD-4551-BBBF-7DED769FA8C0}" dt="2023-03-19T18:34:02.801" v="1918" actId="478"/>
          <ac:spMkLst>
            <pc:docMk/>
            <pc:sldMk cId="2595607225" sldId="565"/>
            <ac:spMk id="11" creationId="{CBFE7426-BBFF-8BE2-92B9-A3671BFB7BCF}"/>
          </ac:spMkLst>
        </pc:spChg>
        <pc:spChg chg="add del mod">
          <ac:chgData name="Sara Monteiro - FORMADOR PRT" userId="21b18b9a-5f76-4055-bb3c-283e3c17c384" providerId="ADAL" clId="{C0AE3B83-27FD-4551-BBBF-7DED769FA8C0}" dt="2023-03-19T18:43:08.780" v="2022"/>
          <ac:spMkLst>
            <pc:docMk/>
            <pc:sldMk cId="2595607225" sldId="565"/>
            <ac:spMk id="12" creationId="{A7492A50-6D71-200B-558B-A59BC4FC2BC8}"/>
          </ac:spMkLst>
        </pc:spChg>
        <pc:spChg chg="add del mod">
          <ac:chgData name="Sara Monteiro - FORMADOR PRT" userId="21b18b9a-5f76-4055-bb3c-283e3c17c384" providerId="ADAL" clId="{C0AE3B83-27FD-4551-BBBF-7DED769FA8C0}" dt="2023-03-19T18:43:12.011" v="2025"/>
          <ac:spMkLst>
            <pc:docMk/>
            <pc:sldMk cId="2595607225" sldId="565"/>
            <ac:spMk id="13" creationId="{9BA14044-BBFF-1E10-AC4F-1A7CB09C19A8}"/>
          </ac:spMkLst>
        </pc:spChg>
        <pc:spChg chg="add del mod">
          <ac:chgData name="Sara Monteiro - FORMADOR PRT" userId="21b18b9a-5f76-4055-bb3c-283e3c17c384" providerId="ADAL" clId="{C0AE3B83-27FD-4551-BBBF-7DED769FA8C0}" dt="2023-03-19T18:43:12.011" v="2025"/>
          <ac:spMkLst>
            <pc:docMk/>
            <pc:sldMk cId="2595607225" sldId="565"/>
            <ac:spMk id="14" creationId="{B489EAD5-B22B-8E42-2A17-122F57EF151E}"/>
          </ac:spMkLst>
        </pc:spChg>
        <pc:spChg chg="add del">
          <ac:chgData name="Sara Monteiro - FORMADOR PRT" userId="21b18b9a-5f76-4055-bb3c-283e3c17c384" providerId="ADAL" clId="{C0AE3B83-27FD-4551-BBBF-7DED769FA8C0}" dt="2023-03-19T18:43:25.185" v="2027"/>
          <ac:spMkLst>
            <pc:docMk/>
            <pc:sldMk cId="2595607225" sldId="565"/>
            <ac:spMk id="15" creationId="{981CDBB6-B58A-EFBB-59E9-3C5866F72164}"/>
          </ac:spMkLst>
        </pc:spChg>
        <pc:spChg chg="add del">
          <ac:chgData name="Sara Monteiro - FORMADOR PRT" userId="21b18b9a-5f76-4055-bb3c-283e3c17c384" providerId="ADAL" clId="{C0AE3B83-27FD-4551-BBBF-7DED769FA8C0}" dt="2023-03-19T18:43:31.626" v="2029"/>
          <ac:spMkLst>
            <pc:docMk/>
            <pc:sldMk cId="2595607225" sldId="565"/>
            <ac:spMk id="16" creationId="{0ADCDE3E-4EBA-A528-EF92-FBE422502745}"/>
          </ac:spMkLst>
        </pc:spChg>
        <pc:spChg chg="add del">
          <ac:chgData name="Sara Monteiro - FORMADOR PRT" userId="21b18b9a-5f76-4055-bb3c-283e3c17c384" providerId="ADAL" clId="{C0AE3B83-27FD-4551-BBBF-7DED769FA8C0}" dt="2023-03-19T18:43:40.278" v="2031"/>
          <ac:spMkLst>
            <pc:docMk/>
            <pc:sldMk cId="2595607225" sldId="565"/>
            <ac:spMk id="17" creationId="{530BA214-7B6E-8F1B-9653-E38BA5979B67}"/>
          </ac:spMkLst>
        </pc:spChg>
        <pc:spChg chg="add del">
          <ac:chgData name="Sara Monteiro - FORMADOR PRT" userId="21b18b9a-5f76-4055-bb3c-283e3c17c384" providerId="ADAL" clId="{C0AE3B83-27FD-4551-BBBF-7DED769FA8C0}" dt="2023-03-19T18:43:43.014" v="2036"/>
          <ac:spMkLst>
            <pc:docMk/>
            <pc:sldMk cId="2595607225" sldId="565"/>
            <ac:spMk id="18" creationId="{A21E735F-0993-D4FE-12E6-4EE9515CABC6}"/>
          </ac:spMkLst>
        </pc:spChg>
      </pc:sldChg>
      <pc:sldChg chg="addSp delSp modSp add mod ord">
        <pc:chgData name="Sara Monteiro - FORMADOR PRT" userId="21b18b9a-5f76-4055-bb3c-283e3c17c384" providerId="ADAL" clId="{C0AE3B83-27FD-4551-BBBF-7DED769FA8C0}" dt="2023-03-22T09:56:14.890" v="2845" actId="113"/>
        <pc:sldMkLst>
          <pc:docMk/>
          <pc:sldMk cId="1134284479" sldId="566"/>
        </pc:sldMkLst>
        <pc:spChg chg="mod">
          <ac:chgData name="Sara Monteiro - FORMADOR PRT" userId="21b18b9a-5f76-4055-bb3c-283e3c17c384" providerId="ADAL" clId="{C0AE3B83-27FD-4551-BBBF-7DED769FA8C0}" dt="2023-03-22T09:43:59.621" v="2100" actId="20577"/>
          <ac:spMkLst>
            <pc:docMk/>
            <pc:sldMk cId="1134284479" sldId="566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2T09:45:11.399" v="2145"/>
          <ac:spMkLst>
            <pc:docMk/>
            <pc:sldMk cId="1134284479" sldId="566"/>
            <ac:spMk id="4" creationId="{84808475-F552-BE40-B521-1F2CA91A1AA6}"/>
          </ac:spMkLst>
        </pc:spChg>
        <pc:spChg chg="del mod">
          <ac:chgData name="Sara Monteiro - FORMADOR PRT" userId="21b18b9a-5f76-4055-bb3c-283e3c17c384" providerId="ADAL" clId="{C0AE3B83-27FD-4551-BBBF-7DED769FA8C0}" dt="2023-03-22T09:46:29.339" v="2156"/>
          <ac:spMkLst>
            <pc:docMk/>
            <pc:sldMk cId="1134284479" sldId="566"/>
            <ac:spMk id="6" creationId="{9E7EE941-6C46-36B2-C6D7-3147F421C12A}"/>
          </ac:spMkLst>
        </pc:spChg>
        <pc:spChg chg="del mod">
          <ac:chgData name="Sara Monteiro - FORMADOR PRT" userId="21b18b9a-5f76-4055-bb3c-283e3c17c384" providerId="ADAL" clId="{C0AE3B83-27FD-4551-BBBF-7DED769FA8C0}" dt="2023-03-22T09:46:15.750" v="2152" actId="478"/>
          <ac:spMkLst>
            <pc:docMk/>
            <pc:sldMk cId="1134284479" sldId="566"/>
            <ac:spMk id="8" creationId="{8E4B6D39-8077-EC96-87B8-B9976D6C0CE5}"/>
          </ac:spMkLst>
        </pc:spChg>
        <pc:spChg chg="add del mod">
          <ac:chgData name="Sara Monteiro - FORMADOR PRT" userId="21b18b9a-5f76-4055-bb3c-283e3c17c384" providerId="ADAL" clId="{C0AE3B83-27FD-4551-BBBF-7DED769FA8C0}" dt="2023-03-22T09:46:24.967" v="2153" actId="478"/>
          <ac:spMkLst>
            <pc:docMk/>
            <pc:sldMk cId="1134284479" sldId="566"/>
            <ac:spMk id="9" creationId="{A64536F9-DA6C-3290-A9D2-C1C9A43A16FA}"/>
          </ac:spMkLst>
        </pc:spChg>
        <pc:spChg chg="add mod">
          <ac:chgData name="Sara Monteiro - FORMADOR PRT" userId="21b18b9a-5f76-4055-bb3c-283e3c17c384" providerId="ADAL" clId="{C0AE3B83-27FD-4551-BBBF-7DED769FA8C0}" dt="2023-03-22T09:47:53.569" v="2190" actId="1076"/>
          <ac:spMkLst>
            <pc:docMk/>
            <pc:sldMk cId="1134284479" sldId="566"/>
            <ac:spMk id="10" creationId="{1333B146-6610-F77C-4EE2-ADA9B27FA150}"/>
          </ac:spMkLst>
        </pc:spChg>
        <pc:spChg chg="add del mod">
          <ac:chgData name="Sara Monteiro - FORMADOR PRT" userId="21b18b9a-5f76-4055-bb3c-283e3c17c384" providerId="ADAL" clId="{C0AE3B83-27FD-4551-BBBF-7DED769FA8C0}" dt="2023-03-22T09:49:15.911" v="2204" actId="767"/>
          <ac:spMkLst>
            <pc:docMk/>
            <pc:sldMk cId="1134284479" sldId="566"/>
            <ac:spMk id="11" creationId="{04315DA6-0EE0-017F-1A09-554C954C47B8}"/>
          </ac:spMkLst>
        </pc:spChg>
        <pc:spChg chg="add mod">
          <ac:chgData name="Sara Monteiro - FORMADOR PRT" userId="21b18b9a-5f76-4055-bb3c-283e3c17c384" providerId="ADAL" clId="{C0AE3B83-27FD-4551-BBBF-7DED769FA8C0}" dt="2023-03-22T09:56:14.890" v="2845" actId="113"/>
          <ac:spMkLst>
            <pc:docMk/>
            <pc:sldMk cId="1134284479" sldId="566"/>
            <ac:spMk id="12" creationId="{D84E0FF3-A4A3-65EB-C2EE-AF10B0A450A9}"/>
          </ac:spMkLst>
        </pc:spChg>
        <pc:picChg chg="del">
          <ac:chgData name="Sara Monteiro - FORMADOR PRT" userId="21b18b9a-5f76-4055-bb3c-283e3c17c384" providerId="ADAL" clId="{C0AE3B83-27FD-4551-BBBF-7DED769FA8C0}" dt="2023-03-22T09:18:27.707" v="2071" actId="478"/>
          <ac:picMkLst>
            <pc:docMk/>
            <pc:sldMk cId="1134284479" sldId="566"/>
            <ac:picMk id="7" creationId="{7D49B11C-70F2-A751-FC17-BEDD3F6EDB96}"/>
          </ac:picMkLst>
        </pc:picChg>
      </pc:sldChg>
      <pc:sldChg chg="addSp delSp modSp add mod ord">
        <pc:chgData name="Sara Monteiro - FORMADOR PRT" userId="21b18b9a-5f76-4055-bb3c-283e3c17c384" providerId="ADAL" clId="{C0AE3B83-27FD-4551-BBBF-7DED769FA8C0}" dt="2023-03-22T16:28:21.704" v="4181" actId="255"/>
        <pc:sldMkLst>
          <pc:docMk/>
          <pc:sldMk cId="4132996417" sldId="567"/>
        </pc:sldMkLst>
        <pc:spChg chg="mod">
          <ac:chgData name="Sara Monteiro - FORMADOR PRT" userId="21b18b9a-5f76-4055-bb3c-283e3c17c384" providerId="ADAL" clId="{C0AE3B83-27FD-4551-BBBF-7DED769FA8C0}" dt="2023-03-22T16:24:03.240" v="3849" actId="20577"/>
          <ac:spMkLst>
            <pc:docMk/>
            <pc:sldMk cId="4132996417" sldId="567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3-22T16:28:21.704" v="4181" actId="255"/>
          <ac:spMkLst>
            <pc:docMk/>
            <pc:sldMk cId="4132996417" sldId="567"/>
            <ac:spMk id="3" creationId="{904E577D-F6ED-39C1-6F92-00AB3B90FD70}"/>
          </ac:spMkLst>
        </pc:spChg>
        <pc:spChg chg="del mod">
          <ac:chgData name="Sara Monteiro - FORMADOR PRT" userId="21b18b9a-5f76-4055-bb3c-283e3c17c384" providerId="ADAL" clId="{C0AE3B83-27FD-4551-BBBF-7DED769FA8C0}" dt="2023-03-22T16:24:16.247" v="3881"/>
          <ac:spMkLst>
            <pc:docMk/>
            <pc:sldMk cId="4132996417" sldId="567"/>
            <ac:spMk id="10" creationId="{D1F6270B-55BC-DDC6-C706-7C10171A7B9D}"/>
          </ac:spMkLst>
        </pc:spChg>
        <pc:spChg chg="del mod">
          <ac:chgData name="Sara Monteiro - FORMADOR PRT" userId="21b18b9a-5f76-4055-bb3c-283e3c17c384" providerId="ADAL" clId="{C0AE3B83-27FD-4551-BBBF-7DED769FA8C0}" dt="2023-03-22T16:24:18.130" v="3882" actId="478"/>
          <ac:spMkLst>
            <pc:docMk/>
            <pc:sldMk cId="4132996417" sldId="567"/>
            <ac:spMk id="11" creationId="{CBFE7426-BBFF-8BE2-92B9-A3671BFB7BCF}"/>
          </ac:spMkLst>
        </pc:spChg>
      </pc:sldChg>
      <pc:sldChg chg="addSp delSp modSp add mod ord">
        <pc:chgData name="Sara Monteiro - FORMADOR PRT" userId="21b18b9a-5f76-4055-bb3c-283e3c17c384" providerId="ADAL" clId="{C0AE3B83-27FD-4551-BBBF-7DED769FA8C0}" dt="2023-03-22T16:33:09.288" v="4247" actId="1076"/>
        <pc:sldMkLst>
          <pc:docMk/>
          <pc:sldMk cId="2485230769" sldId="568"/>
        </pc:sldMkLst>
        <pc:spChg chg="mod">
          <ac:chgData name="Sara Monteiro - FORMADOR PRT" userId="21b18b9a-5f76-4055-bb3c-283e3c17c384" providerId="ADAL" clId="{C0AE3B83-27FD-4551-BBBF-7DED769FA8C0}" dt="2023-03-22T16:31:34.285" v="4237" actId="1076"/>
          <ac:spMkLst>
            <pc:docMk/>
            <pc:sldMk cId="2485230769" sldId="568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3-22T16:28:54.194" v="4194"/>
          <ac:spMkLst>
            <pc:docMk/>
            <pc:sldMk cId="2485230769" sldId="568"/>
            <ac:spMk id="3" creationId="{904E577D-F6ED-39C1-6F92-00AB3B90FD70}"/>
          </ac:spMkLst>
        </pc:spChg>
        <pc:spChg chg="add del mod">
          <ac:chgData name="Sara Monteiro - FORMADOR PRT" userId="21b18b9a-5f76-4055-bb3c-283e3c17c384" providerId="ADAL" clId="{C0AE3B83-27FD-4551-BBBF-7DED769FA8C0}" dt="2023-03-22T16:33:01.227" v="4245"/>
          <ac:spMkLst>
            <pc:docMk/>
            <pc:sldMk cId="2485230769" sldId="568"/>
            <ac:spMk id="6" creationId="{BE528D2F-6FAE-BCB8-D3AB-B0A3B746DAB9}"/>
          </ac:spMkLst>
        </pc:spChg>
        <pc:picChg chg="add mod">
          <ac:chgData name="Sara Monteiro - FORMADOR PRT" userId="21b18b9a-5f76-4055-bb3c-283e3c17c384" providerId="ADAL" clId="{C0AE3B83-27FD-4551-BBBF-7DED769FA8C0}" dt="2023-03-22T16:33:09.288" v="4247" actId="1076"/>
          <ac:picMkLst>
            <pc:docMk/>
            <pc:sldMk cId="2485230769" sldId="568"/>
            <ac:picMk id="8" creationId="{D66390A5-72D9-8BD4-8974-DA41C161BA47}"/>
          </ac:picMkLst>
        </pc:picChg>
      </pc:sldChg>
      <pc:sldChg chg="modSp add mod">
        <pc:chgData name="Sara Monteiro - FORMADOR PRT" userId="21b18b9a-5f76-4055-bb3c-283e3c17c384" providerId="ADAL" clId="{C0AE3B83-27FD-4551-BBBF-7DED769FA8C0}" dt="2023-03-22T16:28:12.799" v="4180" actId="255"/>
        <pc:sldMkLst>
          <pc:docMk/>
          <pc:sldMk cId="4185284058" sldId="569"/>
        </pc:sldMkLst>
        <pc:spChg chg="mod">
          <ac:chgData name="Sara Monteiro - FORMADOR PRT" userId="21b18b9a-5f76-4055-bb3c-283e3c17c384" providerId="ADAL" clId="{C0AE3B83-27FD-4551-BBBF-7DED769FA8C0}" dt="2023-03-22T16:26:44.198" v="4038" actId="20577"/>
          <ac:spMkLst>
            <pc:docMk/>
            <pc:sldMk cId="4185284058" sldId="569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2T16:28:12.799" v="4180" actId="255"/>
          <ac:spMkLst>
            <pc:docMk/>
            <pc:sldMk cId="4185284058" sldId="569"/>
            <ac:spMk id="3" creationId="{904E577D-F6ED-39C1-6F92-00AB3B90FD70}"/>
          </ac:spMkLst>
        </pc:spChg>
      </pc:sldChg>
      <pc:sldChg chg="addSp delSp modSp add mod ord">
        <pc:chgData name="Sara Monteiro - FORMADOR PRT" userId="21b18b9a-5f76-4055-bb3c-283e3c17c384" providerId="ADAL" clId="{C0AE3B83-27FD-4551-BBBF-7DED769FA8C0}" dt="2023-03-22T16:52:39.102" v="4662" actId="113"/>
        <pc:sldMkLst>
          <pc:docMk/>
          <pc:sldMk cId="1716498772" sldId="570"/>
        </pc:sldMkLst>
        <pc:spChg chg="mod">
          <ac:chgData name="Sara Monteiro - FORMADOR PRT" userId="21b18b9a-5f76-4055-bb3c-283e3c17c384" providerId="ADAL" clId="{C0AE3B83-27FD-4551-BBBF-7DED769FA8C0}" dt="2023-03-22T16:36:55.164" v="4413" actId="20577"/>
          <ac:spMkLst>
            <pc:docMk/>
            <pc:sldMk cId="1716498772" sldId="570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3-22T16:52:39.102" v="4662" actId="113"/>
          <ac:spMkLst>
            <pc:docMk/>
            <pc:sldMk cId="1716498772" sldId="570"/>
            <ac:spMk id="3" creationId="{BA42F127-2A72-A2DE-E058-4BA5867B1DAE}"/>
          </ac:spMkLst>
        </pc:spChg>
        <pc:spChg chg="del mod">
          <ac:chgData name="Sara Monteiro - FORMADOR PRT" userId="21b18b9a-5f76-4055-bb3c-283e3c17c384" providerId="ADAL" clId="{C0AE3B83-27FD-4551-BBBF-7DED769FA8C0}" dt="2023-03-22T16:34:25.829" v="4287"/>
          <ac:spMkLst>
            <pc:docMk/>
            <pc:sldMk cId="1716498772" sldId="570"/>
            <ac:spMk id="6" creationId="{79C7B2A1-0925-04BD-59EE-2D4E36B490E5}"/>
          </ac:spMkLst>
        </pc:spChg>
        <pc:spChg chg="add del mod">
          <ac:chgData name="Sara Monteiro - FORMADOR PRT" userId="21b18b9a-5f76-4055-bb3c-283e3c17c384" providerId="ADAL" clId="{C0AE3B83-27FD-4551-BBBF-7DED769FA8C0}" dt="2023-03-22T16:49:43.274" v="4538"/>
          <ac:spMkLst>
            <pc:docMk/>
            <pc:sldMk cId="1716498772" sldId="570"/>
            <ac:spMk id="42" creationId="{DBA803E1-C0BD-25B3-7F9C-48E1C9D186B8}"/>
          </ac:spMkLst>
        </pc:spChg>
        <pc:grpChg chg="mod">
          <ac:chgData name="Sara Monteiro - FORMADOR PRT" userId="21b18b9a-5f76-4055-bb3c-283e3c17c384" providerId="ADAL" clId="{C0AE3B83-27FD-4551-BBBF-7DED769FA8C0}" dt="2023-03-22T16:46:17.411" v="4474"/>
          <ac:grpSpMkLst>
            <pc:docMk/>
            <pc:sldMk cId="1716498772" sldId="570"/>
            <ac:grpSpMk id="17" creationId="{93FBA674-035A-5258-D53A-DBF7DA0D944E}"/>
          </ac:grpSpMkLst>
        </pc:grpChg>
        <pc:grpChg chg="mod">
          <ac:chgData name="Sara Monteiro - FORMADOR PRT" userId="21b18b9a-5f76-4055-bb3c-283e3c17c384" providerId="ADAL" clId="{C0AE3B83-27FD-4551-BBBF-7DED769FA8C0}" dt="2023-03-22T16:46:13.149" v="4456"/>
          <ac:grpSpMkLst>
            <pc:docMk/>
            <pc:sldMk cId="1716498772" sldId="570"/>
            <ac:grpSpMk id="35" creationId="{83732D58-E16B-0610-E5CF-D7CF87F8B3E4}"/>
          </ac:grpSpMkLst>
        </pc:grpChg>
        <pc:grpChg chg="mod">
          <ac:chgData name="Sara Monteiro - FORMADOR PRT" userId="21b18b9a-5f76-4055-bb3c-283e3c17c384" providerId="ADAL" clId="{C0AE3B83-27FD-4551-BBBF-7DED769FA8C0}" dt="2023-03-22T16:46:13.149" v="4456"/>
          <ac:grpSpMkLst>
            <pc:docMk/>
            <pc:sldMk cId="1716498772" sldId="570"/>
            <ac:grpSpMk id="36" creationId="{947500A7-0070-5F7B-FB8C-0567131E7925}"/>
          </ac:grpSpMkLst>
        </pc:grpChg>
        <pc:grpChg chg="mod">
          <ac:chgData name="Sara Monteiro - FORMADOR PRT" userId="21b18b9a-5f76-4055-bb3c-283e3c17c384" providerId="ADAL" clId="{C0AE3B83-27FD-4551-BBBF-7DED769FA8C0}" dt="2023-03-22T16:46:13.149" v="4456"/>
          <ac:grpSpMkLst>
            <pc:docMk/>
            <pc:sldMk cId="1716498772" sldId="570"/>
            <ac:grpSpMk id="37" creationId="{B817D9FF-860F-1B48-B3F0-644D6089CA5E}"/>
          </ac:grpSpMkLst>
        </pc:grpChg>
        <pc:grpChg chg="mod">
          <ac:chgData name="Sara Monteiro - FORMADOR PRT" userId="21b18b9a-5f76-4055-bb3c-283e3c17c384" providerId="ADAL" clId="{C0AE3B83-27FD-4551-BBBF-7DED769FA8C0}" dt="2023-03-22T16:46:13.149" v="4456"/>
          <ac:grpSpMkLst>
            <pc:docMk/>
            <pc:sldMk cId="1716498772" sldId="570"/>
            <ac:grpSpMk id="38" creationId="{2AECD420-57BC-C880-B843-71C7F422537D}"/>
          </ac:grpSpMkLst>
        </pc:grpChg>
        <pc:grpChg chg="mod">
          <ac:chgData name="Sara Monteiro - FORMADOR PRT" userId="21b18b9a-5f76-4055-bb3c-283e3c17c384" providerId="ADAL" clId="{C0AE3B83-27FD-4551-BBBF-7DED769FA8C0}" dt="2023-03-22T16:46:13.149" v="4456"/>
          <ac:grpSpMkLst>
            <pc:docMk/>
            <pc:sldMk cId="1716498772" sldId="570"/>
            <ac:grpSpMk id="39" creationId="{EB2EA2B2-35D7-03B2-A6A3-4A22FF0CE89F}"/>
          </ac:grpSpMkLst>
        </pc:grpChg>
        <pc:grpChg chg="mod">
          <ac:chgData name="Sara Monteiro - FORMADOR PRT" userId="21b18b9a-5f76-4055-bb3c-283e3c17c384" providerId="ADAL" clId="{C0AE3B83-27FD-4551-BBBF-7DED769FA8C0}" dt="2023-03-22T16:46:13.149" v="4456"/>
          <ac:grpSpMkLst>
            <pc:docMk/>
            <pc:sldMk cId="1716498772" sldId="570"/>
            <ac:grpSpMk id="40" creationId="{775A86E9-82B8-5263-92CF-74EF31A92CFC}"/>
          </ac:grpSpMkLst>
        </pc:grpChg>
        <pc:picChg chg="add mod">
          <ac:chgData name="Sara Monteiro - FORMADOR PRT" userId="21b18b9a-5f76-4055-bb3c-283e3c17c384" providerId="ADAL" clId="{C0AE3B83-27FD-4551-BBBF-7DED769FA8C0}" dt="2023-03-22T16:39:09.206" v="4423" actId="1076"/>
          <ac:picMkLst>
            <pc:docMk/>
            <pc:sldMk cId="1716498772" sldId="570"/>
            <ac:picMk id="8" creationId="{F30653F1-74BC-F97A-8FA7-5A6F1D8A13F5}"/>
          </ac:picMkLst>
        </pc:picChg>
        <pc:inkChg chg="add">
          <ac:chgData name="Sara Monteiro - FORMADOR PRT" userId="21b18b9a-5f76-4055-bb3c-283e3c17c384" providerId="ADAL" clId="{C0AE3B83-27FD-4551-BBBF-7DED769FA8C0}" dt="2023-03-22T16:40:08.599" v="4426" actId="9405"/>
          <ac:inkMkLst>
            <pc:docMk/>
            <pc:sldMk cId="1716498772" sldId="570"/>
            <ac:inkMk id="9" creationId="{3FA4292A-158E-1095-AABC-197889DCA7EF}"/>
          </ac:inkMkLst>
        </pc:inkChg>
        <pc:inkChg chg="add">
          <ac:chgData name="Sara Monteiro - FORMADOR PRT" userId="21b18b9a-5f76-4055-bb3c-283e3c17c384" providerId="ADAL" clId="{C0AE3B83-27FD-4551-BBBF-7DED769FA8C0}" dt="2023-03-22T16:40:15.811" v="4427" actId="9405"/>
          <ac:inkMkLst>
            <pc:docMk/>
            <pc:sldMk cId="1716498772" sldId="570"/>
            <ac:inkMk id="10" creationId="{24FE92A3-52B1-9ED7-F307-20D2784A38CB}"/>
          </ac:inkMkLst>
        </pc:inkChg>
        <pc:inkChg chg="add">
          <ac:chgData name="Sara Monteiro - FORMADOR PRT" userId="21b18b9a-5f76-4055-bb3c-283e3c17c384" providerId="ADAL" clId="{C0AE3B83-27FD-4551-BBBF-7DED769FA8C0}" dt="2023-03-22T16:40:20.986" v="4428" actId="9405"/>
          <ac:inkMkLst>
            <pc:docMk/>
            <pc:sldMk cId="1716498772" sldId="570"/>
            <ac:inkMk id="11" creationId="{451F1AD0-F9C7-CFDD-304D-2989AE11FDDD}"/>
          </ac:inkMkLst>
        </pc:inkChg>
        <pc:inkChg chg="add del">
          <ac:chgData name="Sara Monteiro - FORMADOR PRT" userId="21b18b9a-5f76-4055-bb3c-283e3c17c384" providerId="ADAL" clId="{C0AE3B83-27FD-4551-BBBF-7DED769FA8C0}" dt="2023-03-22T16:40:31.343" v="4430" actId="9405"/>
          <ac:inkMkLst>
            <pc:docMk/>
            <pc:sldMk cId="1716498772" sldId="570"/>
            <ac:inkMk id="12" creationId="{E406EDC6-78C4-D094-0387-6E36520DC52D}"/>
          </ac:inkMkLst>
        </pc:inkChg>
        <pc:inkChg chg="add del">
          <ac:chgData name="Sara Monteiro - FORMADOR PRT" userId="21b18b9a-5f76-4055-bb3c-283e3c17c384" providerId="ADAL" clId="{C0AE3B83-27FD-4551-BBBF-7DED769FA8C0}" dt="2023-03-22T16:40:38.519" v="4432" actId="9405"/>
          <ac:inkMkLst>
            <pc:docMk/>
            <pc:sldMk cId="1716498772" sldId="570"/>
            <ac:inkMk id="13" creationId="{6CF8F338-C544-0571-8613-E832E754F872}"/>
          </ac:inkMkLst>
        </pc:inkChg>
        <pc:inkChg chg="add del">
          <ac:chgData name="Sara Monteiro - FORMADOR PRT" userId="21b18b9a-5f76-4055-bb3c-283e3c17c384" providerId="ADAL" clId="{C0AE3B83-27FD-4551-BBBF-7DED769FA8C0}" dt="2023-03-22T16:46:21.854" v="4477" actId="9405"/>
          <ac:inkMkLst>
            <pc:docMk/>
            <pc:sldMk cId="1716498772" sldId="570"/>
            <ac:inkMk id="14" creationId="{5261B1E7-D0BD-4286-218E-7678762EB280}"/>
          </ac:inkMkLst>
        </pc:inkChg>
        <pc:inkChg chg="add del mod">
          <ac:chgData name="Sara Monteiro - FORMADOR PRT" userId="21b18b9a-5f76-4055-bb3c-283e3c17c384" providerId="ADAL" clId="{C0AE3B83-27FD-4551-BBBF-7DED769FA8C0}" dt="2023-03-22T16:46:17.658" v="4475" actId="9405"/>
          <ac:inkMkLst>
            <pc:docMk/>
            <pc:sldMk cId="1716498772" sldId="570"/>
            <ac:inkMk id="15" creationId="{DE921E85-133F-CCBB-6715-AAB37AF7A9E7}"/>
          </ac:inkMkLst>
        </pc:inkChg>
        <pc:inkChg chg="add del mod">
          <ac:chgData name="Sara Monteiro - FORMADOR PRT" userId="21b18b9a-5f76-4055-bb3c-283e3c17c384" providerId="ADAL" clId="{C0AE3B83-27FD-4551-BBBF-7DED769FA8C0}" dt="2023-03-22T16:46:17.411" v="4474"/>
          <ac:inkMkLst>
            <pc:docMk/>
            <pc:sldMk cId="1716498772" sldId="570"/>
            <ac:inkMk id="16" creationId="{93A12DAE-A17A-9718-DC22-A30E60873798}"/>
          </ac:inkMkLst>
        </pc:inkChg>
        <pc:inkChg chg="add del">
          <ac:chgData name="Sara Monteiro - FORMADOR PRT" userId="21b18b9a-5f76-4055-bb3c-283e3c17c384" providerId="ADAL" clId="{C0AE3B83-27FD-4551-BBBF-7DED769FA8C0}" dt="2023-03-22T16:46:17.185" v="4472" actId="9405"/>
          <ac:inkMkLst>
            <pc:docMk/>
            <pc:sldMk cId="1716498772" sldId="570"/>
            <ac:inkMk id="18" creationId="{D9EAAB65-C832-A19C-A562-CF01CE84795E}"/>
          </ac:inkMkLst>
        </pc:inkChg>
        <pc:inkChg chg="add del mod">
          <ac:chgData name="Sara Monteiro - FORMADOR PRT" userId="21b18b9a-5f76-4055-bb3c-283e3c17c384" providerId="ADAL" clId="{C0AE3B83-27FD-4551-BBBF-7DED769FA8C0}" dt="2023-03-22T16:46:16.965" v="4471" actId="9405"/>
          <ac:inkMkLst>
            <pc:docMk/>
            <pc:sldMk cId="1716498772" sldId="570"/>
            <ac:inkMk id="19" creationId="{8287EF8A-1DE9-9268-F7A7-BBAA62E614DD}"/>
          </ac:inkMkLst>
        </pc:inkChg>
        <pc:inkChg chg="add del mod">
          <ac:chgData name="Sara Monteiro - FORMADOR PRT" userId="21b18b9a-5f76-4055-bb3c-283e3c17c384" providerId="ADAL" clId="{C0AE3B83-27FD-4551-BBBF-7DED769FA8C0}" dt="2023-03-22T16:46:16.743" v="4470" actId="9405"/>
          <ac:inkMkLst>
            <pc:docMk/>
            <pc:sldMk cId="1716498772" sldId="570"/>
            <ac:inkMk id="20" creationId="{470B1E91-A3B9-250E-5022-F6CD1843B79E}"/>
          </ac:inkMkLst>
        </pc:inkChg>
        <pc:inkChg chg="add del mod">
          <ac:chgData name="Sara Monteiro - FORMADOR PRT" userId="21b18b9a-5f76-4055-bb3c-283e3c17c384" providerId="ADAL" clId="{C0AE3B83-27FD-4551-BBBF-7DED769FA8C0}" dt="2023-03-22T16:46:16.474" v="4469" actId="9405"/>
          <ac:inkMkLst>
            <pc:docMk/>
            <pc:sldMk cId="1716498772" sldId="570"/>
            <ac:inkMk id="21" creationId="{CF8B974E-8112-02FA-2867-697B1377AD03}"/>
          </ac:inkMkLst>
        </pc:inkChg>
        <pc:inkChg chg="add del mod">
          <ac:chgData name="Sara Monteiro - FORMADOR PRT" userId="21b18b9a-5f76-4055-bb3c-283e3c17c384" providerId="ADAL" clId="{C0AE3B83-27FD-4551-BBBF-7DED769FA8C0}" dt="2023-03-22T16:46:16.254" v="4468" actId="9405"/>
          <ac:inkMkLst>
            <pc:docMk/>
            <pc:sldMk cId="1716498772" sldId="570"/>
            <ac:inkMk id="22" creationId="{89D16C80-9A2A-AFDB-A76C-C5857A429441}"/>
          </ac:inkMkLst>
        </pc:inkChg>
        <pc:inkChg chg="add del mod">
          <ac:chgData name="Sara Monteiro - FORMADOR PRT" userId="21b18b9a-5f76-4055-bb3c-283e3c17c384" providerId="ADAL" clId="{C0AE3B83-27FD-4551-BBBF-7DED769FA8C0}" dt="2023-03-22T16:46:15.986" v="4467" actId="9405"/>
          <ac:inkMkLst>
            <pc:docMk/>
            <pc:sldMk cId="1716498772" sldId="570"/>
            <ac:inkMk id="23" creationId="{8E39A46F-AD60-A463-657E-A39647440753}"/>
          </ac:inkMkLst>
        </pc:inkChg>
        <pc:inkChg chg="add del">
          <ac:chgData name="Sara Monteiro - FORMADOR PRT" userId="21b18b9a-5f76-4055-bb3c-283e3c17c384" providerId="ADAL" clId="{C0AE3B83-27FD-4551-BBBF-7DED769FA8C0}" dt="2023-03-22T16:46:15.749" v="4466" actId="9405"/>
          <ac:inkMkLst>
            <pc:docMk/>
            <pc:sldMk cId="1716498772" sldId="570"/>
            <ac:inkMk id="24" creationId="{7A36A8E6-14B6-40A2-B18E-A0D3836EA18C}"/>
          </ac:inkMkLst>
        </pc:inkChg>
        <pc:inkChg chg="add del">
          <ac:chgData name="Sara Monteiro - FORMADOR PRT" userId="21b18b9a-5f76-4055-bb3c-283e3c17c384" providerId="ADAL" clId="{C0AE3B83-27FD-4551-BBBF-7DED769FA8C0}" dt="2023-03-22T16:46:15.512" v="4465" actId="9405"/>
          <ac:inkMkLst>
            <pc:docMk/>
            <pc:sldMk cId="1716498772" sldId="570"/>
            <ac:inkMk id="25" creationId="{88B4E05F-74E3-713F-502F-F7DE63A3AD22}"/>
          </ac:inkMkLst>
        </pc:inkChg>
        <pc:inkChg chg="add del mod">
          <ac:chgData name="Sara Monteiro - FORMADOR PRT" userId="21b18b9a-5f76-4055-bb3c-283e3c17c384" providerId="ADAL" clId="{C0AE3B83-27FD-4551-BBBF-7DED769FA8C0}" dt="2023-03-22T16:46:15.274" v="4464" actId="9405"/>
          <ac:inkMkLst>
            <pc:docMk/>
            <pc:sldMk cId="1716498772" sldId="570"/>
            <ac:inkMk id="26" creationId="{C8BBFE91-2B42-2B45-A378-FD5ADB6E44B6}"/>
          </ac:inkMkLst>
        </pc:inkChg>
        <pc:inkChg chg="add del mod">
          <ac:chgData name="Sara Monteiro - FORMADOR PRT" userId="21b18b9a-5f76-4055-bb3c-283e3c17c384" providerId="ADAL" clId="{C0AE3B83-27FD-4551-BBBF-7DED769FA8C0}" dt="2023-03-22T16:46:15.007" v="4463" actId="9405"/>
          <ac:inkMkLst>
            <pc:docMk/>
            <pc:sldMk cId="1716498772" sldId="570"/>
            <ac:inkMk id="27" creationId="{CC67D4BB-7A42-5AF8-8EDC-82E11F1A189A}"/>
          </ac:inkMkLst>
        </pc:inkChg>
        <pc:inkChg chg="add del">
          <ac:chgData name="Sara Monteiro - FORMADOR PRT" userId="21b18b9a-5f76-4055-bb3c-283e3c17c384" providerId="ADAL" clId="{C0AE3B83-27FD-4551-BBBF-7DED769FA8C0}" dt="2023-03-22T16:46:14.708" v="4462" actId="9405"/>
          <ac:inkMkLst>
            <pc:docMk/>
            <pc:sldMk cId="1716498772" sldId="570"/>
            <ac:inkMk id="28" creationId="{5D09BAD4-C832-0138-0292-003AB22495BA}"/>
          </ac:inkMkLst>
        </pc:inkChg>
        <pc:inkChg chg="add del mod">
          <ac:chgData name="Sara Monteiro - FORMADOR PRT" userId="21b18b9a-5f76-4055-bb3c-283e3c17c384" providerId="ADAL" clId="{C0AE3B83-27FD-4551-BBBF-7DED769FA8C0}" dt="2023-03-22T16:46:14.456" v="4461" actId="9405"/>
          <ac:inkMkLst>
            <pc:docMk/>
            <pc:sldMk cId="1716498772" sldId="570"/>
            <ac:inkMk id="29" creationId="{4883457D-79E7-A798-816F-F06A58B0C8E9}"/>
          </ac:inkMkLst>
        </pc:inkChg>
        <pc:inkChg chg="add del mod">
          <ac:chgData name="Sara Monteiro - FORMADOR PRT" userId="21b18b9a-5f76-4055-bb3c-283e3c17c384" providerId="ADAL" clId="{C0AE3B83-27FD-4551-BBBF-7DED769FA8C0}" dt="2023-03-22T16:46:14.218" v="4460" actId="9405"/>
          <ac:inkMkLst>
            <pc:docMk/>
            <pc:sldMk cId="1716498772" sldId="570"/>
            <ac:inkMk id="30" creationId="{B732E91C-DDDC-1B55-27B1-E8B6E458EC3A}"/>
          </ac:inkMkLst>
        </pc:inkChg>
        <pc:inkChg chg="add del mod">
          <ac:chgData name="Sara Monteiro - FORMADOR PRT" userId="21b18b9a-5f76-4055-bb3c-283e3c17c384" providerId="ADAL" clId="{C0AE3B83-27FD-4551-BBBF-7DED769FA8C0}" dt="2023-03-22T16:46:13.983" v="4459" actId="9405"/>
          <ac:inkMkLst>
            <pc:docMk/>
            <pc:sldMk cId="1716498772" sldId="570"/>
            <ac:inkMk id="31" creationId="{1627658C-B399-D712-BF2D-A008BAF335D7}"/>
          </ac:inkMkLst>
        </pc:inkChg>
        <pc:inkChg chg="add del mod">
          <ac:chgData name="Sara Monteiro - FORMADOR PRT" userId="21b18b9a-5f76-4055-bb3c-283e3c17c384" providerId="ADAL" clId="{C0AE3B83-27FD-4551-BBBF-7DED769FA8C0}" dt="2023-03-22T16:46:13.716" v="4458" actId="9405"/>
          <ac:inkMkLst>
            <pc:docMk/>
            <pc:sldMk cId="1716498772" sldId="570"/>
            <ac:inkMk id="32" creationId="{4952CCEF-7347-37A3-F7CA-40923A04DCA3}"/>
          </ac:inkMkLst>
        </pc:inkChg>
        <pc:inkChg chg="add del mod">
          <ac:chgData name="Sara Monteiro - FORMADOR PRT" userId="21b18b9a-5f76-4055-bb3c-283e3c17c384" providerId="ADAL" clId="{C0AE3B83-27FD-4551-BBBF-7DED769FA8C0}" dt="2023-03-22T16:46:13.434" v="4457" actId="9405"/>
          <ac:inkMkLst>
            <pc:docMk/>
            <pc:sldMk cId="1716498772" sldId="570"/>
            <ac:inkMk id="33" creationId="{47138080-8C46-3781-7032-BC687DC32B30}"/>
          </ac:inkMkLst>
        </pc:inkChg>
        <pc:inkChg chg="add del mod">
          <ac:chgData name="Sara Monteiro - FORMADOR PRT" userId="21b18b9a-5f76-4055-bb3c-283e3c17c384" providerId="ADAL" clId="{C0AE3B83-27FD-4551-BBBF-7DED769FA8C0}" dt="2023-03-22T16:46:13.149" v="4456"/>
          <ac:inkMkLst>
            <pc:docMk/>
            <pc:sldMk cId="1716498772" sldId="570"/>
            <ac:inkMk id="34" creationId="{DE700040-654D-AFE4-8626-1BF14A6DFAB7}"/>
          </ac:inkMkLst>
        </pc:inkChg>
        <pc:inkChg chg="add del">
          <ac:chgData name="Sara Monteiro - FORMADOR PRT" userId="21b18b9a-5f76-4055-bb3c-283e3c17c384" providerId="ADAL" clId="{C0AE3B83-27FD-4551-BBBF-7DED769FA8C0}" dt="2023-03-22T16:46:29.552" v="4479" actId="9405"/>
          <ac:inkMkLst>
            <pc:docMk/>
            <pc:sldMk cId="1716498772" sldId="570"/>
            <ac:inkMk id="41" creationId="{75DEEC21-EE66-0F5C-C26B-C3CAB8380D39}"/>
          </ac:inkMkLst>
        </pc:inkChg>
      </pc:sldChg>
      <pc:sldChg chg="addSp delSp modSp add mod ord">
        <pc:chgData name="Sara Monteiro - FORMADOR PRT" userId="21b18b9a-5f76-4055-bb3c-283e3c17c384" providerId="ADAL" clId="{C0AE3B83-27FD-4551-BBBF-7DED769FA8C0}" dt="2023-04-05T15:32:27.656" v="20072" actId="1076"/>
        <pc:sldMkLst>
          <pc:docMk/>
          <pc:sldMk cId="1410704195" sldId="571"/>
        </pc:sldMkLst>
        <pc:spChg chg="mod">
          <ac:chgData name="Sara Monteiro - FORMADOR PRT" userId="21b18b9a-5f76-4055-bb3c-283e3c17c384" providerId="ADAL" clId="{C0AE3B83-27FD-4551-BBBF-7DED769FA8C0}" dt="2023-03-22T18:14:29.346" v="5234" actId="20577"/>
          <ac:spMkLst>
            <pc:docMk/>
            <pc:sldMk cId="1410704195" sldId="571"/>
            <ac:spMk id="2" creationId="{5AB466CC-8756-D54C-9B60-6545F77D4556}"/>
          </ac:spMkLst>
        </pc:spChg>
        <pc:spChg chg="add del mod">
          <ac:chgData name="Sara Monteiro - FORMADOR PRT" userId="21b18b9a-5f76-4055-bb3c-283e3c17c384" providerId="ADAL" clId="{C0AE3B83-27FD-4551-BBBF-7DED769FA8C0}" dt="2023-03-22T17:00:00.462" v="4738" actId="14100"/>
          <ac:spMkLst>
            <pc:docMk/>
            <pc:sldMk cId="1410704195" sldId="571"/>
            <ac:spMk id="3" creationId="{DEA16752-254E-D55D-C454-D5B249C9070C}"/>
          </ac:spMkLst>
        </pc:spChg>
        <pc:spChg chg="del mod">
          <ac:chgData name="Sara Monteiro - FORMADOR PRT" userId="21b18b9a-5f76-4055-bb3c-283e3c17c384" providerId="ADAL" clId="{C0AE3B83-27FD-4551-BBBF-7DED769FA8C0}" dt="2023-03-22T16:51:05.580" v="4547"/>
          <ac:spMkLst>
            <pc:docMk/>
            <pc:sldMk cId="1410704195" sldId="571"/>
            <ac:spMk id="6" creationId="{79C7B2A1-0925-04BD-59EE-2D4E36B490E5}"/>
          </ac:spMkLst>
        </pc:spChg>
        <pc:spChg chg="add mod">
          <ac:chgData name="Sara Monteiro - FORMADOR PRT" userId="21b18b9a-5f76-4055-bb3c-283e3c17c384" providerId="ADAL" clId="{C0AE3B83-27FD-4551-BBBF-7DED769FA8C0}" dt="2023-03-22T17:03:37.575" v="4929" actId="1076"/>
          <ac:spMkLst>
            <pc:docMk/>
            <pc:sldMk cId="1410704195" sldId="571"/>
            <ac:spMk id="14" creationId="{2E6D6767-41BC-EAFA-BB89-285CB549BB48}"/>
          </ac:spMkLst>
        </pc:spChg>
        <pc:picChg chg="add mod">
          <ac:chgData name="Sara Monteiro - FORMADOR PRT" userId="21b18b9a-5f76-4055-bb3c-283e3c17c384" providerId="ADAL" clId="{C0AE3B83-27FD-4551-BBBF-7DED769FA8C0}" dt="2023-04-05T15:32:27.656" v="20072" actId="1076"/>
          <ac:picMkLst>
            <pc:docMk/>
            <pc:sldMk cId="1410704195" sldId="571"/>
            <ac:picMk id="8" creationId="{27C38800-6AC3-44B4-241F-3B5140E34014}"/>
          </ac:picMkLst>
        </pc:picChg>
        <pc:picChg chg="add mod">
          <ac:chgData name="Sara Monteiro - FORMADOR PRT" userId="21b18b9a-5f76-4055-bb3c-283e3c17c384" providerId="ADAL" clId="{C0AE3B83-27FD-4551-BBBF-7DED769FA8C0}" dt="2023-03-22T18:45:28.321" v="6121" actId="14100"/>
          <ac:picMkLst>
            <pc:docMk/>
            <pc:sldMk cId="1410704195" sldId="571"/>
            <ac:picMk id="16" creationId="{15277C48-6244-4521-67A0-40D43D1F5BC2}"/>
          </ac:picMkLst>
        </pc:picChg>
        <pc:inkChg chg="add del">
          <ac:chgData name="Sara Monteiro - FORMADOR PRT" userId="21b18b9a-5f76-4055-bb3c-283e3c17c384" providerId="ADAL" clId="{C0AE3B83-27FD-4551-BBBF-7DED769FA8C0}" dt="2023-03-22T16:55:19.921" v="4681" actId="9405"/>
          <ac:inkMkLst>
            <pc:docMk/>
            <pc:sldMk cId="1410704195" sldId="571"/>
            <ac:inkMk id="9" creationId="{8B2E365D-7B79-E88E-0A8F-720777318F57}"/>
          </ac:inkMkLst>
        </pc:inkChg>
        <pc:inkChg chg="add del mod">
          <ac:chgData name="Sara Monteiro - FORMADOR PRT" userId="21b18b9a-5f76-4055-bb3c-283e3c17c384" providerId="ADAL" clId="{C0AE3B83-27FD-4551-BBBF-7DED769FA8C0}" dt="2023-03-22T16:55:55.215" v="4692" actId="478"/>
          <ac:inkMkLst>
            <pc:docMk/>
            <pc:sldMk cId="1410704195" sldId="571"/>
            <ac:inkMk id="10" creationId="{96FDC214-A8C0-1F1A-ABE5-F50FA254EC6C}"/>
          </ac:inkMkLst>
        </pc:inkChg>
        <pc:inkChg chg="add del">
          <ac:chgData name="Sara Monteiro - FORMADOR PRT" userId="21b18b9a-5f76-4055-bb3c-283e3c17c384" providerId="ADAL" clId="{C0AE3B83-27FD-4551-BBBF-7DED769FA8C0}" dt="2023-03-22T16:55:34.970" v="4687" actId="9405"/>
          <ac:inkMkLst>
            <pc:docMk/>
            <pc:sldMk cId="1410704195" sldId="571"/>
            <ac:inkMk id="11" creationId="{8496185E-F5C0-35CA-BCEB-DDB8F3A300C0}"/>
          </ac:inkMkLst>
        </pc:inkChg>
        <pc:inkChg chg="add del">
          <ac:chgData name="Sara Monteiro - FORMADOR PRT" userId="21b18b9a-5f76-4055-bb3c-283e3c17c384" providerId="ADAL" clId="{C0AE3B83-27FD-4551-BBBF-7DED769FA8C0}" dt="2023-03-22T16:56:03.146" v="4694" actId="9405"/>
          <ac:inkMkLst>
            <pc:docMk/>
            <pc:sldMk cId="1410704195" sldId="571"/>
            <ac:inkMk id="12" creationId="{352476FF-C7F9-2716-92C9-67D92C723B31}"/>
          </ac:inkMkLst>
        </pc:inkChg>
        <pc:inkChg chg="add mod">
          <ac:chgData name="Sara Monteiro - FORMADOR PRT" userId="21b18b9a-5f76-4055-bb3c-283e3c17c384" providerId="ADAL" clId="{C0AE3B83-27FD-4551-BBBF-7DED769FA8C0}" dt="2023-03-22T18:45:17.790" v="6119" actId="1076"/>
          <ac:inkMkLst>
            <pc:docMk/>
            <pc:sldMk cId="1410704195" sldId="571"/>
            <ac:inkMk id="13" creationId="{2F546549-7571-9E84-8209-70B2C34AB71D}"/>
          </ac:inkMkLst>
        </pc:inkChg>
      </pc:sldChg>
      <pc:sldChg chg="addSp delSp modSp add mod">
        <pc:chgData name="Sara Monteiro - FORMADOR PRT" userId="21b18b9a-5f76-4055-bb3c-283e3c17c384" providerId="ADAL" clId="{C0AE3B83-27FD-4551-BBBF-7DED769FA8C0}" dt="2023-03-22T18:14:35.196" v="5244" actId="20577"/>
        <pc:sldMkLst>
          <pc:docMk/>
          <pc:sldMk cId="3156756338" sldId="572"/>
        </pc:sldMkLst>
        <pc:spChg chg="mod">
          <ac:chgData name="Sara Monteiro - FORMADOR PRT" userId="21b18b9a-5f76-4055-bb3c-283e3c17c384" providerId="ADAL" clId="{C0AE3B83-27FD-4551-BBBF-7DED769FA8C0}" dt="2023-03-22T18:14:35.196" v="5244" actId="20577"/>
          <ac:spMkLst>
            <pc:docMk/>
            <pc:sldMk cId="3156756338" sldId="572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2T18:07:56.562" v="5191" actId="1076"/>
          <ac:spMkLst>
            <pc:docMk/>
            <pc:sldMk cId="3156756338" sldId="572"/>
            <ac:spMk id="3" creationId="{DEA16752-254E-D55D-C454-D5B249C9070C}"/>
          </ac:spMkLst>
        </pc:spChg>
        <pc:spChg chg="del mod">
          <ac:chgData name="Sara Monteiro - FORMADOR PRT" userId="21b18b9a-5f76-4055-bb3c-283e3c17c384" providerId="ADAL" clId="{C0AE3B83-27FD-4551-BBBF-7DED769FA8C0}" dt="2023-03-22T17:07:49.077" v="4963" actId="478"/>
          <ac:spMkLst>
            <pc:docMk/>
            <pc:sldMk cId="3156756338" sldId="572"/>
            <ac:spMk id="14" creationId="{2E6D6767-41BC-EAFA-BB89-285CB549BB48}"/>
          </ac:spMkLst>
        </pc:spChg>
        <pc:picChg chg="add mod">
          <ac:chgData name="Sara Monteiro - FORMADOR PRT" userId="21b18b9a-5f76-4055-bb3c-283e3c17c384" providerId="ADAL" clId="{C0AE3B83-27FD-4551-BBBF-7DED769FA8C0}" dt="2023-03-22T18:09:41.335" v="5194" actId="1076"/>
          <ac:picMkLst>
            <pc:docMk/>
            <pc:sldMk cId="3156756338" sldId="572"/>
            <ac:picMk id="7" creationId="{4B0D0B9C-C9AA-0627-81C6-D543C2DB9C99}"/>
          </ac:picMkLst>
        </pc:picChg>
        <pc:picChg chg="del">
          <ac:chgData name="Sara Monteiro - FORMADOR PRT" userId="21b18b9a-5f76-4055-bb3c-283e3c17c384" providerId="ADAL" clId="{C0AE3B83-27FD-4551-BBBF-7DED769FA8C0}" dt="2023-03-22T17:07:40.295" v="4958" actId="478"/>
          <ac:picMkLst>
            <pc:docMk/>
            <pc:sldMk cId="3156756338" sldId="572"/>
            <ac:picMk id="8" creationId="{27C38800-6AC3-44B4-241F-3B5140E34014}"/>
          </ac:picMkLst>
        </pc:picChg>
        <pc:picChg chg="add mod">
          <ac:chgData name="Sara Monteiro - FORMADOR PRT" userId="21b18b9a-5f76-4055-bb3c-283e3c17c384" providerId="ADAL" clId="{C0AE3B83-27FD-4551-BBBF-7DED769FA8C0}" dt="2023-03-22T18:10:58.463" v="5206" actId="1076"/>
          <ac:picMkLst>
            <pc:docMk/>
            <pc:sldMk cId="3156756338" sldId="572"/>
            <ac:picMk id="10" creationId="{CF10A86B-8259-C9B7-8652-939D6E884370}"/>
          </ac:picMkLst>
        </pc:picChg>
        <pc:picChg chg="add mod">
          <ac:chgData name="Sara Monteiro - FORMADOR PRT" userId="21b18b9a-5f76-4055-bb3c-283e3c17c384" providerId="ADAL" clId="{C0AE3B83-27FD-4551-BBBF-7DED769FA8C0}" dt="2023-03-22T18:10:54.822" v="5205" actId="1076"/>
          <ac:picMkLst>
            <pc:docMk/>
            <pc:sldMk cId="3156756338" sldId="572"/>
            <ac:picMk id="12" creationId="{0D0C65DF-6700-269D-637F-EEF7929B1A49}"/>
          </ac:picMkLst>
        </pc:picChg>
        <pc:inkChg chg="del">
          <ac:chgData name="Sara Monteiro - FORMADOR PRT" userId="21b18b9a-5f76-4055-bb3c-283e3c17c384" providerId="ADAL" clId="{C0AE3B83-27FD-4551-BBBF-7DED769FA8C0}" dt="2023-03-22T17:07:45.867" v="4961" actId="478"/>
          <ac:inkMkLst>
            <pc:docMk/>
            <pc:sldMk cId="3156756338" sldId="572"/>
            <ac:inkMk id="13" creationId="{2F546549-7571-9E84-8209-70B2C34AB71D}"/>
          </ac:inkMkLst>
        </pc:inkChg>
      </pc:sldChg>
      <pc:sldChg chg="addSp delSp modSp add mod modNotesTx">
        <pc:chgData name="Sara Monteiro - FORMADOR PRT" userId="21b18b9a-5f76-4055-bb3c-283e3c17c384" providerId="ADAL" clId="{C0AE3B83-27FD-4551-BBBF-7DED769FA8C0}" dt="2023-03-29T16:57:50.815" v="11190" actId="20577"/>
        <pc:sldMkLst>
          <pc:docMk/>
          <pc:sldMk cId="954138011" sldId="573"/>
        </pc:sldMkLst>
        <pc:spChg chg="mod">
          <ac:chgData name="Sara Monteiro - FORMADOR PRT" userId="21b18b9a-5f76-4055-bb3c-283e3c17c384" providerId="ADAL" clId="{C0AE3B83-27FD-4551-BBBF-7DED769FA8C0}" dt="2023-03-22T18:14:51.734" v="5282" actId="20577"/>
          <ac:spMkLst>
            <pc:docMk/>
            <pc:sldMk cId="954138011" sldId="573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9T16:57:50.815" v="11190" actId="20577"/>
          <ac:spMkLst>
            <pc:docMk/>
            <pc:sldMk cId="954138011" sldId="573"/>
            <ac:spMk id="3" creationId="{DEA16752-254E-D55D-C454-D5B249C9070C}"/>
          </ac:spMkLst>
        </pc:spChg>
        <pc:picChg chg="add del mod">
          <ac:chgData name="Sara Monteiro - FORMADOR PRT" userId="21b18b9a-5f76-4055-bb3c-283e3c17c384" providerId="ADAL" clId="{C0AE3B83-27FD-4551-BBBF-7DED769FA8C0}" dt="2023-03-29T16:54:23.273" v="10904" actId="478"/>
          <ac:picMkLst>
            <pc:docMk/>
            <pc:sldMk cId="954138011" sldId="573"/>
            <ac:picMk id="7" creationId="{00892905-7A74-AF5E-92CD-C72C83C6C0A2}"/>
          </ac:picMkLst>
        </pc:picChg>
        <pc:picChg chg="del">
          <ac:chgData name="Sara Monteiro - FORMADOR PRT" userId="21b18b9a-5f76-4055-bb3c-283e3c17c384" providerId="ADAL" clId="{C0AE3B83-27FD-4551-BBBF-7DED769FA8C0}" dt="2023-03-22T18:28:47.265" v="5283" actId="478"/>
          <ac:picMkLst>
            <pc:docMk/>
            <pc:sldMk cId="954138011" sldId="573"/>
            <ac:picMk id="7" creationId="{4B0D0B9C-C9AA-0627-81C6-D543C2DB9C99}"/>
          </ac:picMkLst>
        </pc:picChg>
        <pc:picChg chg="add del mod">
          <ac:chgData name="Sara Monteiro - FORMADOR PRT" userId="21b18b9a-5f76-4055-bb3c-283e3c17c384" providerId="ADAL" clId="{C0AE3B83-27FD-4551-BBBF-7DED769FA8C0}" dt="2023-03-22T18:29:44.787" v="5571" actId="478"/>
          <ac:picMkLst>
            <pc:docMk/>
            <pc:sldMk cId="954138011" sldId="573"/>
            <ac:picMk id="8" creationId="{388A6330-CFA1-7854-0396-E3E6043A0E08}"/>
          </ac:picMkLst>
        </pc:picChg>
        <pc:picChg chg="add mod">
          <ac:chgData name="Sara Monteiro - FORMADOR PRT" userId="21b18b9a-5f76-4055-bb3c-283e3c17c384" providerId="ADAL" clId="{C0AE3B83-27FD-4551-BBBF-7DED769FA8C0}" dt="2023-03-29T16:54:29.283" v="10907" actId="1076"/>
          <ac:picMkLst>
            <pc:docMk/>
            <pc:sldMk cId="954138011" sldId="573"/>
            <ac:picMk id="9" creationId="{49E7F33C-16DF-8E73-167B-7A06A19BDC25}"/>
          </ac:picMkLst>
        </pc:picChg>
        <pc:picChg chg="del">
          <ac:chgData name="Sara Monteiro - FORMADOR PRT" userId="21b18b9a-5f76-4055-bb3c-283e3c17c384" providerId="ADAL" clId="{C0AE3B83-27FD-4551-BBBF-7DED769FA8C0}" dt="2023-03-22T18:28:47.704" v="5284" actId="478"/>
          <ac:picMkLst>
            <pc:docMk/>
            <pc:sldMk cId="954138011" sldId="573"/>
            <ac:picMk id="10" creationId="{CF10A86B-8259-C9B7-8652-939D6E884370}"/>
          </ac:picMkLst>
        </pc:picChg>
        <pc:picChg chg="add del mod">
          <ac:chgData name="Sara Monteiro - FORMADOR PRT" userId="21b18b9a-5f76-4055-bb3c-283e3c17c384" providerId="ADAL" clId="{C0AE3B83-27FD-4551-BBBF-7DED769FA8C0}" dt="2023-03-22T18:31:03.600" v="5661" actId="478"/>
          <ac:picMkLst>
            <pc:docMk/>
            <pc:sldMk cId="954138011" sldId="573"/>
            <ac:picMk id="11" creationId="{71C20888-61ED-5106-CC5F-E41C6C72A371}"/>
          </ac:picMkLst>
        </pc:picChg>
        <pc:picChg chg="del">
          <ac:chgData name="Sara Monteiro - FORMADOR PRT" userId="21b18b9a-5f76-4055-bb3c-283e3c17c384" providerId="ADAL" clId="{C0AE3B83-27FD-4551-BBBF-7DED769FA8C0}" dt="2023-03-22T18:28:49.006" v="5285" actId="478"/>
          <ac:picMkLst>
            <pc:docMk/>
            <pc:sldMk cId="954138011" sldId="573"/>
            <ac:picMk id="12" creationId="{0D0C65DF-6700-269D-637F-EEF7929B1A49}"/>
          </ac:picMkLst>
        </pc:picChg>
        <pc:picChg chg="add mod">
          <ac:chgData name="Sara Monteiro - FORMADOR PRT" userId="21b18b9a-5f76-4055-bb3c-283e3c17c384" providerId="ADAL" clId="{C0AE3B83-27FD-4551-BBBF-7DED769FA8C0}" dt="2023-03-22T18:31:11.490" v="5665" actId="1076"/>
          <ac:picMkLst>
            <pc:docMk/>
            <pc:sldMk cId="954138011" sldId="573"/>
            <ac:picMk id="14" creationId="{FD82A9A7-13FA-A92E-A7DD-FCC213669C8F}"/>
          </ac:picMkLst>
        </pc:picChg>
        <pc:picChg chg="add del mod">
          <ac:chgData name="Sara Monteiro - FORMADOR PRT" userId="21b18b9a-5f76-4055-bb3c-283e3c17c384" providerId="ADAL" clId="{C0AE3B83-27FD-4551-BBBF-7DED769FA8C0}" dt="2023-03-29T16:53:06.900" v="10898" actId="478"/>
          <ac:picMkLst>
            <pc:docMk/>
            <pc:sldMk cId="954138011" sldId="573"/>
            <ac:picMk id="16" creationId="{C0A036AF-6909-11E2-8EFE-BD2BF3F75677}"/>
          </ac:picMkLst>
        </pc:picChg>
        <pc:picChg chg="add del mod">
          <ac:chgData name="Sara Monteiro - FORMADOR PRT" userId="21b18b9a-5f76-4055-bb3c-283e3c17c384" providerId="ADAL" clId="{C0AE3B83-27FD-4551-BBBF-7DED769FA8C0}" dt="2023-03-22T18:34:55.011" v="5823"/>
          <ac:picMkLst>
            <pc:docMk/>
            <pc:sldMk cId="954138011" sldId="573"/>
            <ac:picMk id="17" creationId="{9CB87F08-C383-E55C-D8D6-50F92C6FB5E1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3-22T18:40:51.986" v="6054" actId="1076"/>
        <pc:sldMkLst>
          <pc:docMk/>
          <pc:sldMk cId="452766962" sldId="574"/>
        </pc:sldMkLst>
        <pc:spChg chg="mod">
          <ac:chgData name="Sara Monteiro - FORMADOR PRT" userId="21b18b9a-5f76-4055-bb3c-283e3c17c384" providerId="ADAL" clId="{C0AE3B83-27FD-4551-BBBF-7DED769FA8C0}" dt="2023-03-22T18:35:06.029" v="5853" actId="20577"/>
          <ac:spMkLst>
            <pc:docMk/>
            <pc:sldMk cId="452766962" sldId="574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2T18:40:20.913" v="6049" actId="20577"/>
          <ac:spMkLst>
            <pc:docMk/>
            <pc:sldMk cId="452766962" sldId="574"/>
            <ac:spMk id="3" creationId="{DEA16752-254E-D55D-C454-D5B249C9070C}"/>
          </ac:spMkLst>
        </pc:spChg>
        <pc:picChg chg="add mod">
          <ac:chgData name="Sara Monteiro - FORMADOR PRT" userId="21b18b9a-5f76-4055-bb3c-283e3c17c384" providerId="ADAL" clId="{C0AE3B83-27FD-4551-BBBF-7DED769FA8C0}" dt="2023-03-22T18:40:51.986" v="6054" actId="1076"/>
          <ac:picMkLst>
            <pc:docMk/>
            <pc:sldMk cId="452766962" sldId="574"/>
            <ac:picMk id="7" creationId="{5CE29070-707D-F7A3-31FB-4843A3E62F48}"/>
          </ac:picMkLst>
        </pc:picChg>
        <pc:picChg chg="del">
          <ac:chgData name="Sara Monteiro - FORMADOR PRT" userId="21b18b9a-5f76-4055-bb3c-283e3c17c384" providerId="ADAL" clId="{C0AE3B83-27FD-4551-BBBF-7DED769FA8C0}" dt="2023-03-22T18:35:09.909" v="5854" actId="478"/>
          <ac:picMkLst>
            <pc:docMk/>
            <pc:sldMk cId="452766962" sldId="574"/>
            <ac:picMk id="14" creationId="{FD82A9A7-13FA-A92E-A7DD-FCC213669C8F}"/>
          </ac:picMkLst>
        </pc:picChg>
        <pc:picChg chg="del">
          <ac:chgData name="Sara Monteiro - FORMADOR PRT" userId="21b18b9a-5f76-4055-bb3c-283e3c17c384" providerId="ADAL" clId="{C0AE3B83-27FD-4551-BBBF-7DED769FA8C0}" dt="2023-03-22T18:35:10.997" v="5855" actId="478"/>
          <ac:picMkLst>
            <pc:docMk/>
            <pc:sldMk cId="452766962" sldId="574"/>
            <ac:picMk id="16" creationId="{C0A036AF-6909-11E2-8EFE-BD2BF3F75677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12T12:46:35.272" v="20969" actId="20577"/>
        <pc:sldMkLst>
          <pc:docMk/>
          <pc:sldMk cId="1530166823" sldId="575"/>
        </pc:sldMkLst>
        <pc:spChg chg="mod">
          <ac:chgData name="Sara Monteiro - FORMADOR PRT" userId="21b18b9a-5f76-4055-bb3c-283e3c17c384" providerId="ADAL" clId="{C0AE3B83-27FD-4551-BBBF-7DED769FA8C0}" dt="2023-04-05T14:40:32.255" v="18009" actId="20577"/>
          <ac:spMkLst>
            <pc:docMk/>
            <pc:sldMk cId="1530166823" sldId="575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4-05T14:40:44.987" v="18018" actId="478"/>
          <ac:spMkLst>
            <pc:docMk/>
            <pc:sldMk cId="1530166823" sldId="575"/>
            <ac:spMk id="3" creationId="{DEA16752-254E-D55D-C454-D5B249C9070C}"/>
          </ac:spMkLst>
        </pc:spChg>
        <pc:spChg chg="add del">
          <ac:chgData name="Sara Monteiro - FORMADOR PRT" userId="21b18b9a-5f76-4055-bb3c-283e3c17c384" providerId="ADAL" clId="{C0AE3B83-27FD-4551-BBBF-7DED769FA8C0}" dt="2023-04-12T12:46:25.405" v="20946"/>
          <ac:spMkLst>
            <pc:docMk/>
            <pc:sldMk cId="1530166823" sldId="575"/>
            <ac:spMk id="3" creationId="{E6C2AECB-DFC6-A285-AA3E-B70C1E518AA6}"/>
          </ac:spMkLst>
        </pc:spChg>
        <pc:spChg chg="add mod">
          <ac:chgData name="Sara Monteiro - FORMADOR PRT" userId="21b18b9a-5f76-4055-bb3c-283e3c17c384" providerId="ADAL" clId="{C0AE3B83-27FD-4551-BBBF-7DED769FA8C0}" dt="2023-04-12T12:46:35.272" v="20969" actId="20577"/>
          <ac:spMkLst>
            <pc:docMk/>
            <pc:sldMk cId="1530166823" sldId="575"/>
            <ac:spMk id="6" creationId="{ECB49F07-7BBD-2177-2D07-B1D6E62D2FF1}"/>
          </ac:spMkLst>
        </pc:spChg>
        <pc:spChg chg="add mod">
          <ac:chgData name="Sara Monteiro - FORMADOR PRT" userId="21b18b9a-5f76-4055-bb3c-283e3c17c384" providerId="ADAL" clId="{C0AE3B83-27FD-4551-BBBF-7DED769FA8C0}" dt="2023-04-05T15:02:40.416" v="18497" actId="1076"/>
          <ac:spMkLst>
            <pc:docMk/>
            <pc:sldMk cId="1530166823" sldId="575"/>
            <ac:spMk id="7" creationId="{4E11DAAC-9692-AAEE-5388-78FF624837A0}"/>
          </ac:spMkLst>
        </pc:spChg>
        <pc:spChg chg="add del mod">
          <ac:chgData name="Sara Monteiro - FORMADOR PRT" userId="21b18b9a-5f76-4055-bb3c-283e3c17c384" providerId="ADAL" clId="{C0AE3B83-27FD-4551-BBBF-7DED769FA8C0}" dt="2023-04-12T12:46:25.113" v="20945"/>
          <ac:spMkLst>
            <pc:docMk/>
            <pc:sldMk cId="1530166823" sldId="575"/>
            <ac:spMk id="8" creationId="{8D3E8CAE-1F22-5EB4-4CE2-2A1EFEE77439}"/>
          </ac:spMkLst>
        </pc:spChg>
        <pc:spChg chg="add del">
          <ac:chgData name="Sara Monteiro - FORMADOR PRT" userId="21b18b9a-5f76-4055-bb3c-283e3c17c384" providerId="ADAL" clId="{C0AE3B83-27FD-4551-BBBF-7DED769FA8C0}" dt="2023-04-12T12:46:30.400" v="20956"/>
          <ac:spMkLst>
            <pc:docMk/>
            <pc:sldMk cId="1530166823" sldId="575"/>
            <ac:spMk id="9" creationId="{4836E267-968A-2E96-F9C7-80B266B000B3}"/>
          </ac:spMkLst>
        </pc:spChg>
        <pc:picChg chg="del">
          <ac:chgData name="Sara Monteiro - FORMADOR PRT" userId="21b18b9a-5f76-4055-bb3c-283e3c17c384" providerId="ADAL" clId="{C0AE3B83-27FD-4551-BBBF-7DED769FA8C0}" dt="2023-03-22T19:35:58.802" v="6139" actId="478"/>
          <ac:picMkLst>
            <pc:docMk/>
            <pc:sldMk cId="1530166823" sldId="575"/>
            <ac:picMk id="7" creationId="{5CE29070-707D-F7A3-31FB-4843A3E62F48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3-29T17:16:38.746" v="12426" actId="20577"/>
        <pc:sldMkLst>
          <pc:docMk/>
          <pc:sldMk cId="4058696818" sldId="576"/>
        </pc:sldMkLst>
        <pc:spChg chg="mod">
          <ac:chgData name="Sara Monteiro - FORMADOR PRT" userId="21b18b9a-5f76-4055-bb3c-283e3c17c384" providerId="ADAL" clId="{C0AE3B83-27FD-4551-BBBF-7DED769FA8C0}" dt="2023-03-26T10:35:57.179" v="6197" actId="20577"/>
          <ac:spMkLst>
            <pc:docMk/>
            <pc:sldMk cId="4058696818" sldId="576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3-26T10:34:59.465" v="6190" actId="478"/>
          <ac:spMkLst>
            <pc:docMk/>
            <pc:sldMk cId="4058696818" sldId="576"/>
            <ac:spMk id="3" creationId="{DEA16752-254E-D55D-C454-D5B249C9070C}"/>
          </ac:spMkLst>
        </pc:spChg>
        <pc:spChg chg="add mod">
          <ac:chgData name="Sara Monteiro - FORMADOR PRT" userId="21b18b9a-5f76-4055-bb3c-283e3c17c384" providerId="ADAL" clId="{C0AE3B83-27FD-4551-BBBF-7DED769FA8C0}" dt="2023-03-29T17:16:38.746" v="12426" actId="20577"/>
          <ac:spMkLst>
            <pc:docMk/>
            <pc:sldMk cId="4058696818" sldId="576"/>
            <ac:spMk id="6" creationId="{F8C2E6D8-B551-FF03-A46A-2C0CB7B6E091}"/>
          </ac:spMkLst>
        </pc:spChg>
        <pc:spChg chg="add mod">
          <ac:chgData name="Sara Monteiro - FORMADOR PRT" userId="21b18b9a-5f76-4055-bb3c-283e3c17c384" providerId="ADAL" clId="{C0AE3B83-27FD-4551-BBBF-7DED769FA8C0}" dt="2023-03-26T10:52:20.655" v="6748" actId="1076"/>
          <ac:spMkLst>
            <pc:docMk/>
            <pc:sldMk cId="4058696818" sldId="576"/>
            <ac:spMk id="8" creationId="{A9BB54F6-74D5-6E80-98A2-AC3228CBB1BF}"/>
          </ac:spMkLst>
        </pc:spChg>
        <pc:picChg chg="del">
          <ac:chgData name="Sara Monteiro - FORMADOR PRT" userId="21b18b9a-5f76-4055-bb3c-283e3c17c384" providerId="ADAL" clId="{C0AE3B83-27FD-4551-BBBF-7DED769FA8C0}" dt="2023-03-26T10:35:02.189" v="6191" actId="478"/>
          <ac:picMkLst>
            <pc:docMk/>
            <pc:sldMk cId="4058696818" sldId="576"/>
            <ac:picMk id="7" creationId="{5CE29070-707D-F7A3-31FB-4843A3E62F48}"/>
          </ac:picMkLst>
        </pc:picChg>
      </pc:sldChg>
      <pc:sldChg chg="addSp delSp modSp add mod modNotesTx">
        <pc:chgData name="Sara Monteiro - FORMADOR PRT" userId="21b18b9a-5f76-4055-bb3c-283e3c17c384" providerId="ADAL" clId="{C0AE3B83-27FD-4551-BBBF-7DED769FA8C0}" dt="2023-03-29T17:21:06.674" v="12657" actId="20577"/>
        <pc:sldMkLst>
          <pc:docMk/>
          <pc:sldMk cId="586191246" sldId="577"/>
        </pc:sldMkLst>
        <pc:spChg chg="mod">
          <ac:chgData name="Sara Monteiro - FORMADOR PRT" userId="21b18b9a-5f76-4055-bb3c-283e3c17c384" providerId="ADAL" clId="{C0AE3B83-27FD-4551-BBBF-7DED769FA8C0}" dt="2023-03-26T10:55:46.484" v="6777" actId="20577"/>
          <ac:spMkLst>
            <pc:docMk/>
            <pc:sldMk cId="586191246" sldId="577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3-29T16:38:58.339" v="10897" actId="20577"/>
          <ac:spMkLst>
            <pc:docMk/>
            <pc:sldMk cId="586191246" sldId="577"/>
            <ac:spMk id="3" creationId="{CFC44AB3-A5A8-721D-6718-B420C1191765}"/>
          </ac:spMkLst>
        </pc:spChg>
        <pc:spChg chg="del mod">
          <ac:chgData name="Sara Monteiro - FORMADOR PRT" userId="21b18b9a-5f76-4055-bb3c-283e3c17c384" providerId="ADAL" clId="{C0AE3B83-27FD-4551-BBBF-7DED769FA8C0}" dt="2023-03-26T11:00:20.584" v="6784"/>
          <ac:spMkLst>
            <pc:docMk/>
            <pc:sldMk cId="586191246" sldId="577"/>
            <ac:spMk id="6" creationId="{F8C2E6D8-B551-FF03-A46A-2C0CB7B6E091}"/>
          </ac:spMkLst>
        </pc:spChg>
        <pc:spChg chg="del mod">
          <ac:chgData name="Sara Monteiro - FORMADOR PRT" userId="21b18b9a-5f76-4055-bb3c-283e3c17c384" providerId="ADAL" clId="{C0AE3B83-27FD-4551-BBBF-7DED769FA8C0}" dt="2023-03-26T11:00:20.584" v="6782" actId="478"/>
          <ac:spMkLst>
            <pc:docMk/>
            <pc:sldMk cId="586191246" sldId="577"/>
            <ac:spMk id="8" creationId="{A9BB54F6-74D5-6E80-98A2-AC3228CBB1BF}"/>
          </ac:spMkLst>
        </pc:spChg>
        <pc:picChg chg="add del mod">
          <ac:chgData name="Sara Monteiro - FORMADOR PRT" userId="21b18b9a-5f76-4055-bb3c-283e3c17c384" providerId="ADAL" clId="{C0AE3B83-27FD-4551-BBBF-7DED769FA8C0}" dt="2023-03-26T11:06:49.310" v="6982" actId="478"/>
          <ac:picMkLst>
            <pc:docMk/>
            <pc:sldMk cId="586191246" sldId="577"/>
            <ac:picMk id="9" creationId="{9E595B38-8611-ADEA-36F3-B0DC42273C0F}"/>
          </ac:picMkLst>
        </pc:picChg>
        <pc:picChg chg="add mod">
          <ac:chgData name="Sara Monteiro - FORMADOR PRT" userId="21b18b9a-5f76-4055-bb3c-283e3c17c384" providerId="ADAL" clId="{C0AE3B83-27FD-4551-BBBF-7DED769FA8C0}" dt="2023-03-26T11:08:25.231" v="6985" actId="14100"/>
          <ac:picMkLst>
            <pc:docMk/>
            <pc:sldMk cId="586191246" sldId="577"/>
            <ac:picMk id="11" creationId="{4980D886-A43C-AA8F-118C-8F1432D00756}"/>
          </ac:picMkLst>
        </pc:picChg>
        <pc:picChg chg="add del mod">
          <ac:chgData name="Sara Monteiro - FORMADOR PRT" userId="21b18b9a-5f76-4055-bb3c-283e3c17c384" providerId="ADAL" clId="{C0AE3B83-27FD-4551-BBBF-7DED769FA8C0}" dt="2023-03-26T11:23:56.570" v="6987"/>
          <ac:picMkLst>
            <pc:docMk/>
            <pc:sldMk cId="586191246" sldId="577"/>
            <ac:picMk id="12" creationId="{9972DD26-5485-8797-4948-C61ED45DE181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3-29T17:08:41.531" v="12414" actId="20577"/>
        <pc:sldMkLst>
          <pc:docMk/>
          <pc:sldMk cId="3928688634" sldId="578"/>
        </pc:sldMkLst>
        <pc:spChg chg="mod">
          <ac:chgData name="Sara Monteiro - FORMADOR PRT" userId="21b18b9a-5f76-4055-bb3c-283e3c17c384" providerId="ADAL" clId="{C0AE3B83-27FD-4551-BBBF-7DED769FA8C0}" dt="2023-03-26T11:24:07.329" v="7009" actId="20577"/>
          <ac:spMkLst>
            <pc:docMk/>
            <pc:sldMk cId="3928688634" sldId="578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9T17:08:41.531" v="12414" actId="20577"/>
          <ac:spMkLst>
            <pc:docMk/>
            <pc:sldMk cId="3928688634" sldId="578"/>
            <ac:spMk id="3" creationId="{CFC44AB3-A5A8-721D-6718-B420C1191765}"/>
          </ac:spMkLst>
        </pc:spChg>
        <pc:picChg chg="add mod">
          <ac:chgData name="Sara Monteiro - FORMADOR PRT" userId="21b18b9a-5f76-4055-bb3c-283e3c17c384" providerId="ADAL" clId="{C0AE3B83-27FD-4551-BBBF-7DED769FA8C0}" dt="2023-03-26T11:25:06.398" v="7014" actId="14100"/>
          <ac:picMkLst>
            <pc:docMk/>
            <pc:sldMk cId="3928688634" sldId="578"/>
            <ac:picMk id="7" creationId="{125D1599-0119-EFFB-A946-CB336F29F3B2}"/>
          </ac:picMkLst>
        </pc:picChg>
        <pc:picChg chg="del">
          <ac:chgData name="Sara Monteiro - FORMADOR PRT" userId="21b18b9a-5f76-4055-bb3c-283e3c17c384" providerId="ADAL" clId="{C0AE3B83-27FD-4551-BBBF-7DED769FA8C0}" dt="2023-03-26T11:25:07.676" v="7015" actId="478"/>
          <ac:picMkLst>
            <pc:docMk/>
            <pc:sldMk cId="3928688634" sldId="578"/>
            <ac:picMk id="11" creationId="{4980D886-A43C-AA8F-118C-8F1432D00756}"/>
          </ac:picMkLst>
        </pc:picChg>
      </pc:sldChg>
      <pc:sldChg chg="addSp delSp modSp add mod ord">
        <pc:chgData name="Sara Monteiro - FORMADOR PRT" userId="21b18b9a-5f76-4055-bb3c-283e3c17c384" providerId="ADAL" clId="{C0AE3B83-27FD-4551-BBBF-7DED769FA8C0}" dt="2023-03-29T17:23:48.329" v="12683" actId="20577"/>
        <pc:sldMkLst>
          <pc:docMk/>
          <pc:sldMk cId="85984580" sldId="579"/>
        </pc:sldMkLst>
        <pc:spChg chg="mod">
          <ac:chgData name="Sara Monteiro - FORMADOR PRT" userId="21b18b9a-5f76-4055-bb3c-283e3c17c384" providerId="ADAL" clId="{C0AE3B83-27FD-4551-BBBF-7DED769FA8C0}" dt="2023-03-26T13:41:26.490" v="9745" actId="20577"/>
          <ac:spMkLst>
            <pc:docMk/>
            <pc:sldMk cId="85984580" sldId="579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9T17:23:48.329" v="12683" actId="20577"/>
          <ac:spMkLst>
            <pc:docMk/>
            <pc:sldMk cId="85984580" sldId="579"/>
            <ac:spMk id="3" creationId="{CFC44AB3-A5A8-721D-6718-B420C1191765}"/>
          </ac:spMkLst>
        </pc:spChg>
        <pc:spChg chg="add mod">
          <ac:chgData name="Sara Monteiro - FORMADOR PRT" userId="21b18b9a-5f76-4055-bb3c-283e3c17c384" providerId="ADAL" clId="{C0AE3B83-27FD-4551-BBBF-7DED769FA8C0}" dt="2023-03-29T17:23:10.893" v="12665" actId="12"/>
          <ac:spMkLst>
            <pc:docMk/>
            <pc:sldMk cId="85984580" sldId="579"/>
            <ac:spMk id="8" creationId="{62B2AA9D-5726-0200-89D1-CC8DD41E48D0}"/>
          </ac:spMkLst>
        </pc:spChg>
        <pc:picChg chg="add mod">
          <ac:chgData name="Sara Monteiro - FORMADOR PRT" userId="21b18b9a-5f76-4055-bb3c-283e3c17c384" providerId="ADAL" clId="{C0AE3B83-27FD-4551-BBBF-7DED769FA8C0}" dt="2023-03-26T12:06:48.460" v="8110" actId="1076"/>
          <ac:picMkLst>
            <pc:docMk/>
            <pc:sldMk cId="85984580" sldId="579"/>
            <ac:picMk id="7" creationId="{2AF3925E-1420-7118-C870-3962631D069E}"/>
          </ac:picMkLst>
        </pc:picChg>
        <pc:picChg chg="add mod">
          <ac:chgData name="Sara Monteiro - FORMADOR PRT" userId="21b18b9a-5f76-4055-bb3c-283e3c17c384" providerId="ADAL" clId="{C0AE3B83-27FD-4551-BBBF-7DED769FA8C0}" dt="2023-03-26T12:14:07.560" v="8549" actId="1076"/>
          <ac:picMkLst>
            <pc:docMk/>
            <pc:sldMk cId="85984580" sldId="579"/>
            <ac:picMk id="10" creationId="{2DA12EC9-6081-2B96-596F-86DD3474ED18}"/>
          </ac:picMkLst>
        </pc:picChg>
        <pc:picChg chg="del">
          <ac:chgData name="Sara Monteiro - FORMADOR PRT" userId="21b18b9a-5f76-4055-bb3c-283e3c17c384" providerId="ADAL" clId="{C0AE3B83-27FD-4551-BBBF-7DED769FA8C0}" dt="2023-03-26T11:54:49.146" v="7534" actId="478"/>
          <ac:picMkLst>
            <pc:docMk/>
            <pc:sldMk cId="85984580" sldId="579"/>
            <ac:picMk id="11" creationId="{4980D886-A43C-AA8F-118C-8F1432D00756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05T15:36:13.228" v="20174" actId="1076"/>
        <pc:sldMkLst>
          <pc:docMk/>
          <pc:sldMk cId="3766113556" sldId="580"/>
        </pc:sldMkLst>
        <pc:spChg chg="mod">
          <ac:chgData name="Sara Monteiro - FORMADOR PRT" userId="21b18b9a-5f76-4055-bb3c-283e3c17c384" providerId="ADAL" clId="{C0AE3B83-27FD-4551-BBBF-7DED769FA8C0}" dt="2023-03-29T17:25:02.063" v="12690" actId="20577"/>
          <ac:spMkLst>
            <pc:docMk/>
            <pc:sldMk cId="3766113556" sldId="580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05T15:36:09.513" v="20173" actId="20577"/>
          <ac:spMkLst>
            <pc:docMk/>
            <pc:sldMk cId="3766113556" sldId="580"/>
            <ac:spMk id="3" creationId="{CFC44AB3-A5A8-721D-6718-B420C1191765}"/>
          </ac:spMkLst>
        </pc:spChg>
        <pc:spChg chg="add del mod">
          <ac:chgData name="Sara Monteiro - FORMADOR PRT" userId="21b18b9a-5f76-4055-bb3c-283e3c17c384" providerId="ADAL" clId="{C0AE3B83-27FD-4551-BBBF-7DED769FA8C0}" dt="2023-03-26T12:25:02.732" v="9182"/>
          <ac:spMkLst>
            <pc:docMk/>
            <pc:sldMk cId="3766113556" sldId="580"/>
            <ac:spMk id="8" creationId="{5E368DDB-D98C-BB2F-E3EE-40B83362C6EB}"/>
          </ac:spMkLst>
        </pc:spChg>
        <pc:spChg chg="add del mod">
          <ac:chgData name="Sara Monteiro - FORMADOR PRT" userId="21b18b9a-5f76-4055-bb3c-283e3c17c384" providerId="ADAL" clId="{C0AE3B83-27FD-4551-BBBF-7DED769FA8C0}" dt="2023-03-26T12:24:46.480" v="9177"/>
          <ac:spMkLst>
            <pc:docMk/>
            <pc:sldMk cId="3766113556" sldId="580"/>
            <ac:spMk id="11" creationId="{FEBC88D9-C292-EC05-DDD4-DCB2B6E2A88A}"/>
          </ac:spMkLst>
        </pc:spChg>
        <pc:picChg chg="add mod">
          <ac:chgData name="Sara Monteiro - FORMADOR PRT" userId="21b18b9a-5f76-4055-bb3c-283e3c17c384" providerId="ADAL" clId="{C0AE3B83-27FD-4551-BBBF-7DED769FA8C0}" dt="2023-04-05T15:36:13.228" v="20174" actId="1076"/>
          <ac:picMkLst>
            <pc:docMk/>
            <pc:sldMk cId="3766113556" sldId="580"/>
            <ac:picMk id="7" creationId="{0241C0EB-3A26-E7CF-B95D-5702E19862BD}"/>
          </ac:picMkLst>
        </pc:picChg>
        <pc:picChg chg="add del">
          <ac:chgData name="Sara Monteiro - FORMADOR PRT" userId="21b18b9a-5f76-4055-bb3c-283e3c17c384" providerId="ADAL" clId="{C0AE3B83-27FD-4551-BBBF-7DED769FA8C0}" dt="2023-03-26T12:24:42.035" v="9175" actId="22"/>
          <ac:picMkLst>
            <pc:docMk/>
            <pc:sldMk cId="3766113556" sldId="580"/>
            <ac:picMk id="10" creationId="{84D1A867-A9E6-4E60-0F60-2FE50121CDF1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05T15:37:29.344" v="20192" actId="1076"/>
        <pc:sldMkLst>
          <pc:docMk/>
          <pc:sldMk cId="1009756423" sldId="581"/>
        </pc:sldMkLst>
        <pc:spChg chg="mod">
          <ac:chgData name="Sara Monteiro - FORMADOR PRT" userId="21b18b9a-5f76-4055-bb3c-283e3c17c384" providerId="ADAL" clId="{C0AE3B83-27FD-4551-BBBF-7DED769FA8C0}" dt="2023-03-29T17:25:15.478" v="12705" actId="20577"/>
          <ac:spMkLst>
            <pc:docMk/>
            <pc:sldMk cId="1009756423" sldId="581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3-26T12:25:16.305" v="9189" actId="478"/>
          <ac:spMkLst>
            <pc:docMk/>
            <pc:sldMk cId="1009756423" sldId="581"/>
            <ac:spMk id="3" creationId="{CFC44AB3-A5A8-721D-6718-B420C1191765}"/>
          </ac:spMkLst>
        </pc:spChg>
        <pc:spChg chg="del mod">
          <ac:chgData name="Sara Monteiro - FORMADOR PRT" userId="21b18b9a-5f76-4055-bb3c-283e3c17c384" providerId="ADAL" clId="{C0AE3B83-27FD-4551-BBBF-7DED769FA8C0}" dt="2023-03-26T12:25:09.633" v="9187"/>
          <ac:spMkLst>
            <pc:docMk/>
            <pc:sldMk cId="1009756423" sldId="581"/>
            <ac:spMk id="8" creationId="{5E368DDB-D98C-BB2F-E3EE-40B83362C6EB}"/>
          </ac:spMkLst>
        </pc:spChg>
        <pc:spChg chg="add mod">
          <ac:chgData name="Sara Monteiro - FORMADOR PRT" userId="21b18b9a-5f76-4055-bb3c-283e3c17c384" providerId="ADAL" clId="{C0AE3B83-27FD-4551-BBBF-7DED769FA8C0}" dt="2023-04-05T15:37:26.826" v="20191" actId="14100"/>
          <ac:spMkLst>
            <pc:docMk/>
            <pc:sldMk cId="1009756423" sldId="581"/>
            <ac:spMk id="9" creationId="{E3909062-45FA-CCAF-49EF-BC6D645349FB}"/>
          </ac:spMkLst>
        </pc:spChg>
        <pc:picChg chg="add mod">
          <ac:chgData name="Sara Monteiro - FORMADOR PRT" userId="21b18b9a-5f76-4055-bb3c-283e3c17c384" providerId="ADAL" clId="{C0AE3B83-27FD-4551-BBBF-7DED769FA8C0}" dt="2023-04-05T15:37:29.344" v="20192" actId="1076"/>
          <ac:picMkLst>
            <pc:docMk/>
            <pc:sldMk cId="1009756423" sldId="581"/>
            <ac:picMk id="6" creationId="{9A2C32FD-BBDD-554C-8C71-BADCA754D897}"/>
          </ac:picMkLst>
        </pc:picChg>
        <pc:picChg chg="del mod">
          <ac:chgData name="Sara Monteiro - FORMADOR PRT" userId="21b18b9a-5f76-4055-bb3c-283e3c17c384" providerId="ADAL" clId="{C0AE3B83-27FD-4551-BBBF-7DED769FA8C0}" dt="2023-03-26T12:25:09.632" v="9185" actId="478"/>
          <ac:picMkLst>
            <pc:docMk/>
            <pc:sldMk cId="1009756423" sldId="581"/>
            <ac:picMk id="7" creationId="{0241C0EB-3A26-E7CF-B95D-5702E19862BD}"/>
          </ac:picMkLst>
        </pc:picChg>
        <pc:picChg chg="add del mod">
          <ac:chgData name="Sara Monteiro - FORMADOR PRT" userId="21b18b9a-5f76-4055-bb3c-283e3c17c384" providerId="ADAL" clId="{C0AE3B83-27FD-4551-BBBF-7DED769FA8C0}" dt="2023-03-29T18:02:21.732" v="13763" actId="478"/>
          <ac:picMkLst>
            <pc:docMk/>
            <pc:sldMk cId="1009756423" sldId="581"/>
            <ac:picMk id="11" creationId="{7D61B32C-F100-21F3-0A85-A694FBEF8F5B}"/>
          </ac:picMkLst>
        </pc:picChg>
      </pc:sldChg>
      <pc:sldChg chg="add del">
        <pc:chgData name="Sara Monteiro - FORMADOR PRT" userId="21b18b9a-5f76-4055-bb3c-283e3c17c384" providerId="ADAL" clId="{C0AE3B83-27FD-4551-BBBF-7DED769FA8C0}" dt="2023-03-26T12:26:15.894" v="9199" actId="47"/>
        <pc:sldMkLst>
          <pc:docMk/>
          <pc:sldMk cId="3431835077" sldId="582"/>
        </pc:sldMkLst>
      </pc:sldChg>
      <pc:sldChg chg="addSp delSp modSp add mod ord modNotesTx">
        <pc:chgData name="Sara Monteiro - FORMADOR PRT" userId="21b18b9a-5f76-4055-bb3c-283e3c17c384" providerId="ADAL" clId="{C0AE3B83-27FD-4551-BBBF-7DED769FA8C0}" dt="2023-04-12T15:50:46.175" v="24306" actId="20577"/>
        <pc:sldMkLst>
          <pc:docMk/>
          <pc:sldMk cId="4237467301" sldId="582"/>
        </pc:sldMkLst>
        <pc:spChg chg="mod">
          <ac:chgData name="Sara Monteiro - FORMADOR PRT" userId="21b18b9a-5f76-4055-bb3c-283e3c17c384" providerId="ADAL" clId="{C0AE3B83-27FD-4551-BBBF-7DED769FA8C0}" dt="2023-04-12T15:50:46.175" v="24306" actId="20577"/>
          <ac:spMkLst>
            <pc:docMk/>
            <pc:sldMk cId="4237467301" sldId="582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4-05T15:52:31.479" v="20797" actId="20577"/>
          <ac:spMkLst>
            <pc:docMk/>
            <pc:sldMk cId="4237467301" sldId="582"/>
            <ac:spMk id="3" creationId="{8803409D-807E-7212-EACD-52BEB776D5F1}"/>
          </ac:spMkLst>
        </pc:spChg>
        <pc:spChg chg="del mod">
          <ac:chgData name="Sara Monteiro - FORMADOR PRT" userId="21b18b9a-5f76-4055-bb3c-283e3c17c384" providerId="ADAL" clId="{C0AE3B83-27FD-4551-BBBF-7DED769FA8C0}" dt="2023-04-05T10:07:17.719" v="13866" actId="478"/>
          <ac:spMkLst>
            <pc:docMk/>
            <pc:sldMk cId="4237467301" sldId="582"/>
            <ac:spMk id="9" creationId="{E3909062-45FA-CCAF-49EF-BC6D645349FB}"/>
          </ac:spMkLst>
        </pc:spChg>
        <pc:picChg chg="add del mod">
          <ac:chgData name="Sara Monteiro - FORMADOR PRT" userId="21b18b9a-5f76-4055-bb3c-283e3c17c384" providerId="ADAL" clId="{C0AE3B83-27FD-4551-BBBF-7DED769FA8C0}" dt="2023-04-05T10:07:14.654" v="13864" actId="478"/>
          <ac:picMkLst>
            <pc:docMk/>
            <pc:sldMk cId="4237467301" sldId="582"/>
            <ac:picMk id="6" creationId="{93D49C0A-EBFB-DE78-BDEA-D22FEF9D1D7F}"/>
          </ac:picMkLst>
        </pc:picChg>
        <pc:picChg chg="add del mod">
          <ac:chgData name="Sara Monteiro - FORMADOR PRT" userId="21b18b9a-5f76-4055-bb3c-283e3c17c384" providerId="ADAL" clId="{C0AE3B83-27FD-4551-BBBF-7DED769FA8C0}" dt="2023-04-05T12:14:26.284" v="15694" actId="478"/>
          <ac:picMkLst>
            <pc:docMk/>
            <pc:sldMk cId="4237467301" sldId="582"/>
            <ac:picMk id="8" creationId="{B2D3D91D-329A-6EAC-9822-A5CD1445657C}"/>
          </ac:picMkLst>
        </pc:picChg>
        <pc:picChg chg="add del mod">
          <ac:chgData name="Sara Monteiro - FORMADOR PRT" userId="21b18b9a-5f76-4055-bb3c-283e3c17c384" providerId="ADAL" clId="{C0AE3B83-27FD-4551-BBBF-7DED769FA8C0}" dt="2023-04-05T12:30:18.907" v="15857" actId="478"/>
          <ac:picMkLst>
            <pc:docMk/>
            <pc:sldMk cId="4237467301" sldId="582"/>
            <ac:picMk id="11" creationId="{4CDE5258-3B7B-B47B-5893-B8248FFB1A34}"/>
          </ac:picMkLst>
        </pc:picChg>
        <pc:picChg chg="del">
          <ac:chgData name="Sara Monteiro - FORMADOR PRT" userId="21b18b9a-5f76-4055-bb3c-283e3c17c384" providerId="ADAL" clId="{C0AE3B83-27FD-4551-BBBF-7DED769FA8C0}" dt="2023-03-26T12:26:22.850" v="9201" actId="478"/>
          <ac:picMkLst>
            <pc:docMk/>
            <pc:sldMk cId="4237467301" sldId="582"/>
            <ac:picMk id="11" creationId="{7D61B32C-F100-21F3-0A85-A694FBEF8F5B}"/>
          </ac:picMkLst>
        </pc:picChg>
        <pc:picChg chg="add del mod">
          <ac:chgData name="Sara Monteiro - FORMADOR PRT" userId="21b18b9a-5f76-4055-bb3c-283e3c17c384" providerId="ADAL" clId="{C0AE3B83-27FD-4551-BBBF-7DED769FA8C0}" dt="2023-04-05T12:36:00.227" v="16086" actId="478"/>
          <ac:picMkLst>
            <pc:docMk/>
            <pc:sldMk cId="4237467301" sldId="582"/>
            <ac:picMk id="13" creationId="{EBA3EEB5-52EF-CE22-1DDA-5816B0FA1AB6}"/>
          </ac:picMkLst>
        </pc:picChg>
        <pc:picChg chg="add mod">
          <ac:chgData name="Sara Monteiro - FORMADOR PRT" userId="21b18b9a-5f76-4055-bb3c-283e3c17c384" providerId="ADAL" clId="{C0AE3B83-27FD-4551-BBBF-7DED769FA8C0}" dt="2023-04-05T12:37:03.650" v="16091" actId="1076"/>
          <ac:picMkLst>
            <pc:docMk/>
            <pc:sldMk cId="4237467301" sldId="582"/>
            <ac:picMk id="15" creationId="{4786FD16-5287-B33D-BA29-E8E3929BA99D}"/>
          </ac:picMkLst>
        </pc:picChg>
      </pc:sldChg>
      <pc:sldChg chg="addSp delSp modSp add mod ord">
        <pc:chgData name="Sara Monteiro - FORMADOR PRT" userId="21b18b9a-5f76-4055-bb3c-283e3c17c384" providerId="ADAL" clId="{C0AE3B83-27FD-4551-BBBF-7DED769FA8C0}" dt="2023-04-05T15:44:30.077" v="20680" actId="20577"/>
        <pc:sldMkLst>
          <pc:docMk/>
          <pc:sldMk cId="2796224846" sldId="583"/>
        </pc:sldMkLst>
        <pc:spChg chg="mod">
          <ac:chgData name="Sara Monteiro - FORMADOR PRT" userId="21b18b9a-5f76-4055-bb3c-283e3c17c384" providerId="ADAL" clId="{C0AE3B83-27FD-4551-BBBF-7DED769FA8C0}" dt="2023-04-05T15:44:30.077" v="20680" actId="20577"/>
          <ac:spMkLst>
            <pc:docMk/>
            <pc:sldMk cId="2796224846" sldId="583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9T17:28:32.671" v="12870" actId="20577"/>
          <ac:spMkLst>
            <pc:docMk/>
            <pc:sldMk cId="2796224846" sldId="583"/>
            <ac:spMk id="3" creationId="{CFC44AB3-A5A8-721D-6718-B420C1191765}"/>
          </ac:spMkLst>
        </pc:spChg>
        <pc:picChg chg="add del">
          <ac:chgData name="Sara Monteiro - FORMADOR PRT" userId="21b18b9a-5f76-4055-bb3c-283e3c17c384" providerId="ADAL" clId="{C0AE3B83-27FD-4551-BBBF-7DED769FA8C0}" dt="2023-04-05T10:07:05.988" v="13861" actId="22"/>
          <ac:picMkLst>
            <pc:docMk/>
            <pc:sldMk cId="2796224846" sldId="583"/>
            <ac:picMk id="8" creationId="{FEF397B7-1BA3-4D01-F2C6-A6C23EB9BB44}"/>
          </ac:picMkLst>
        </pc:picChg>
      </pc:sldChg>
      <pc:sldChg chg="add del">
        <pc:chgData name="Sara Monteiro - FORMADOR PRT" userId="21b18b9a-5f76-4055-bb3c-283e3c17c384" providerId="ADAL" clId="{C0AE3B83-27FD-4551-BBBF-7DED769FA8C0}" dt="2023-03-26T12:33:27.605" v="9414" actId="47"/>
        <pc:sldMkLst>
          <pc:docMk/>
          <pc:sldMk cId="4253144039" sldId="583"/>
        </pc:sldMkLst>
      </pc:sldChg>
      <pc:sldChg chg="addSp delSp modSp add mod ord modNotesTx">
        <pc:chgData name="Sara Monteiro - FORMADOR PRT" userId="21b18b9a-5f76-4055-bb3c-283e3c17c384" providerId="ADAL" clId="{C0AE3B83-27FD-4551-BBBF-7DED769FA8C0}" dt="2023-03-29T17:29:48.169" v="12941" actId="20577"/>
        <pc:sldMkLst>
          <pc:docMk/>
          <pc:sldMk cId="1911703018" sldId="584"/>
        </pc:sldMkLst>
        <pc:spChg chg="mod">
          <ac:chgData name="Sara Monteiro - FORMADOR PRT" userId="21b18b9a-5f76-4055-bb3c-283e3c17c384" providerId="ADAL" clId="{C0AE3B83-27FD-4551-BBBF-7DED769FA8C0}" dt="2023-03-26T14:11:37.003" v="10237"/>
          <ac:spMkLst>
            <pc:docMk/>
            <pc:sldMk cId="1911703018" sldId="584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6T14:04:16.388" v="10231" actId="20577"/>
          <ac:spMkLst>
            <pc:docMk/>
            <pc:sldMk cId="1911703018" sldId="584"/>
            <ac:spMk id="9" creationId="{E3909062-45FA-CCAF-49EF-BC6D645349FB}"/>
          </ac:spMkLst>
        </pc:spChg>
        <pc:picChg chg="del">
          <ac:chgData name="Sara Monteiro - FORMADOR PRT" userId="21b18b9a-5f76-4055-bb3c-283e3c17c384" providerId="ADAL" clId="{C0AE3B83-27FD-4551-BBBF-7DED769FA8C0}" dt="2023-03-26T13:42:01.092" v="9813" actId="478"/>
          <ac:picMkLst>
            <pc:docMk/>
            <pc:sldMk cId="1911703018" sldId="584"/>
            <ac:picMk id="6" creationId="{93D49C0A-EBFB-DE78-BDEA-D22FEF9D1D7F}"/>
          </ac:picMkLst>
        </pc:picChg>
        <pc:picChg chg="add mod">
          <ac:chgData name="Sara Monteiro - FORMADOR PRT" userId="21b18b9a-5f76-4055-bb3c-283e3c17c384" providerId="ADAL" clId="{C0AE3B83-27FD-4551-BBBF-7DED769FA8C0}" dt="2023-03-26T14:02:23.860" v="10143" actId="14100"/>
          <ac:picMkLst>
            <pc:docMk/>
            <pc:sldMk cId="1911703018" sldId="584"/>
            <ac:picMk id="7" creationId="{9DFA2429-E92B-422E-6278-4CED16BF95CF}"/>
          </ac:picMkLst>
        </pc:picChg>
        <pc:picChg chg="add mod">
          <ac:chgData name="Sara Monteiro - FORMADOR PRT" userId="21b18b9a-5f76-4055-bb3c-283e3c17c384" providerId="ADAL" clId="{C0AE3B83-27FD-4551-BBBF-7DED769FA8C0}" dt="2023-03-26T14:03:57.342" v="10224" actId="1076"/>
          <ac:picMkLst>
            <pc:docMk/>
            <pc:sldMk cId="1911703018" sldId="584"/>
            <ac:picMk id="10" creationId="{47E21958-5E08-7620-C225-F76504DE9EDD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05T15:45:21.880" v="20682" actId="20577"/>
        <pc:sldMkLst>
          <pc:docMk/>
          <pc:sldMk cId="2107305846" sldId="585"/>
        </pc:sldMkLst>
        <pc:spChg chg="mod">
          <ac:chgData name="Sara Monteiro - FORMADOR PRT" userId="21b18b9a-5f76-4055-bb3c-283e3c17c384" providerId="ADAL" clId="{C0AE3B83-27FD-4551-BBBF-7DED769FA8C0}" dt="2023-03-26T14:11:56.604" v="10262" actId="20577"/>
          <ac:spMkLst>
            <pc:docMk/>
            <pc:sldMk cId="2107305846" sldId="585"/>
            <ac:spMk id="2" creationId="{5AB466CC-8756-D54C-9B60-6545F77D4556}"/>
          </ac:spMkLst>
        </pc:spChg>
        <pc:spChg chg="add del mod">
          <ac:chgData name="Sara Monteiro - FORMADOR PRT" userId="21b18b9a-5f76-4055-bb3c-283e3c17c384" providerId="ADAL" clId="{C0AE3B83-27FD-4551-BBBF-7DED769FA8C0}" dt="2023-04-05T15:45:21.880" v="20682" actId="20577"/>
          <ac:spMkLst>
            <pc:docMk/>
            <pc:sldMk cId="2107305846" sldId="585"/>
            <ac:spMk id="3" creationId="{62B430DB-9B7A-B88C-14BB-65250BC0FE14}"/>
          </ac:spMkLst>
        </pc:spChg>
        <pc:spChg chg="add mod">
          <ac:chgData name="Sara Monteiro - FORMADOR PRT" userId="21b18b9a-5f76-4055-bb3c-283e3c17c384" providerId="ADAL" clId="{C0AE3B83-27FD-4551-BBBF-7DED769FA8C0}" dt="2023-03-29T17:32:15.652" v="12977" actId="14100"/>
          <ac:spMkLst>
            <pc:docMk/>
            <pc:sldMk cId="2107305846" sldId="585"/>
            <ac:spMk id="6" creationId="{2D362412-024A-A6A7-E954-C4A12EED0B78}"/>
          </ac:spMkLst>
        </pc:spChg>
        <pc:spChg chg="del">
          <ac:chgData name="Sara Monteiro - FORMADOR PRT" userId="21b18b9a-5f76-4055-bb3c-283e3c17c384" providerId="ADAL" clId="{C0AE3B83-27FD-4551-BBBF-7DED769FA8C0}" dt="2023-03-26T14:12:04.428" v="10265" actId="478"/>
          <ac:spMkLst>
            <pc:docMk/>
            <pc:sldMk cId="2107305846" sldId="585"/>
            <ac:spMk id="9" creationId="{E3909062-45FA-CCAF-49EF-BC6D645349FB}"/>
          </ac:spMkLst>
        </pc:spChg>
        <pc:picChg chg="del">
          <ac:chgData name="Sara Monteiro - FORMADOR PRT" userId="21b18b9a-5f76-4055-bb3c-283e3c17c384" providerId="ADAL" clId="{C0AE3B83-27FD-4551-BBBF-7DED769FA8C0}" dt="2023-03-26T14:11:58.995" v="10263" actId="478"/>
          <ac:picMkLst>
            <pc:docMk/>
            <pc:sldMk cId="2107305846" sldId="585"/>
            <ac:picMk id="7" creationId="{9DFA2429-E92B-422E-6278-4CED16BF95CF}"/>
          </ac:picMkLst>
        </pc:picChg>
        <pc:picChg chg="add mod">
          <ac:chgData name="Sara Monteiro - FORMADOR PRT" userId="21b18b9a-5f76-4055-bb3c-283e3c17c384" providerId="ADAL" clId="{C0AE3B83-27FD-4551-BBBF-7DED769FA8C0}" dt="2023-03-26T14:18:31.310" v="10881" actId="1076"/>
          <ac:picMkLst>
            <pc:docMk/>
            <pc:sldMk cId="2107305846" sldId="585"/>
            <ac:picMk id="8" creationId="{A743A812-B490-C06B-DE7E-E92D3A0036FC}"/>
          </ac:picMkLst>
        </pc:picChg>
        <pc:picChg chg="del">
          <ac:chgData name="Sara Monteiro - FORMADOR PRT" userId="21b18b9a-5f76-4055-bb3c-283e3c17c384" providerId="ADAL" clId="{C0AE3B83-27FD-4551-BBBF-7DED769FA8C0}" dt="2023-03-26T14:12:01.880" v="10264" actId="478"/>
          <ac:picMkLst>
            <pc:docMk/>
            <pc:sldMk cId="2107305846" sldId="585"/>
            <ac:picMk id="10" creationId="{47E21958-5E08-7620-C225-F76504DE9EDD}"/>
          </ac:picMkLst>
        </pc:picChg>
      </pc:sldChg>
      <pc:sldChg chg="addSp delSp modSp add mod ord">
        <pc:chgData name="Sara Monteiro - FORMADOR PRT" userId="21b18b9a-5f76-4055-bb3c-283e3c17c384" providerId="ADAL" clId="{C0AE3B83-27FD-4551-BBBF-7DED769FA8C0}" dt="2023-04-05T13:41:32.327" v="17178"/>
        <pc:sldMkLst>
          <pc:docMk/>
          <pc:sldMk cId="1383691945" sldId="586"/>
        </pc:sldMkLst>
        <pc:spChg chg="mod">
          <ac:chgData name="Sara Monteiro - FORMADOR PRT" userId="21b18b9a-5f76-4055-bb3c-283e3c17c384" providerId="ADAL" clId="{C0AE3B83-27FD-4551-BBBF-7DED769FA8C0}" dt="2023-03-29T17:44:33.883" v="13454" actId="1076"/>
          <ac:spMkLst>
            <pc:docMk/>
            <pc:sldMk cId="1383691945" sldId="586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9T17:49:10.994" v="13577" actId="1076"/>
          <ac:spMkLst>
            <pc:docMk/>
            <pc:sldMk cId="1383691945" sldId="586"/>
            <ac:spMk id="3" creationId="{62B430DB-9B7A-B88C-14BB-65250BC0FE14}"/>
          </ac:spMkLst>
        </pc:spChg>
        <pc:spChg chg="del mod">
          <ac:chgData name="Sara Monteiro - FORMADOR PRT" userId="21b18b9a-5f76-4055-bb3c-283e3c17c384" providerId="ADAL" clId="{C0AE3B83-27FD-4551-BBBF-7DED769FA8C0}" dt="2023-03-29T17:46:03.655" v="13469"/>
          <ac:spMkLst>
            <pc:docMk/>
            <pc:sldMk cId="1383691945" sldId="586"/>
            <ac:spMk id="6" creationId="{2D362412-024A-A6A7-E954-C4A12EED0B78}"/>
          </ac:spMkLst>
        </pc:spChg>
        <pc:spChg chg="add del mod">
          <ac:chgData name="Sara Monteiro - FORMADOR PRT" userId="21b18b9a-5f76-4055-bb3c-283e3c17c384" providerId="ADAL" clId="{C0AE3B83-27FD-4551-BBBF-7DED769FA8C0}" dt="2023-04-05T10:15:11.314" v="13904" actId="478"/>
          <ac:spMkLst>
            <pc:docMk/>
            <pc:sldMk cId="1383691945" sldId="586"/>
            <ac:spMk id="12" creationId="{61CB7CA2-8CA8-63F2-A664-0A4ED9B80380}"/>
          </ac:spMkLst>
        </pc:spChg>
        <pc:spChg chg="add del mod">
          <ac:chgData name="Sara Monteiro - FORMADOR PRT" userId="21b18b9a-5f76-4055-bb3c-283e3c17c384" providerId="ADAL" clId="{C0AE3B83-27FD-4551-BBBF-7DED769FA8C0}" dt="2023-04-05T10:03:08.673" v="13805" actId="478"/>
          <ac:spMkLst>
            <pc:docMk/>
            <pc:sldMk cId="1383691945" sldId="586"/>
            <ac:spMk id="13" creationId="{28AD461C-3481-A955-4963-EDCD77FB53F1}"/>
          </ac:spMkLst>
        </pc:spChg>
        <pc:spChg chg="add mod">
          <ac:chgData name="Sara Monteiro - FORMADOR PRT" userId="21b18b9a-5f76-4055-bb3c-283e3c17c384" providerId="ADAL" clId="{C0AE3B83-27FD-4551-BBBF-7DED769FA8C0}" dt="2023-04-05T10:02:58.485" v="13803" actId="1582"/>
          <ac:spMkLst>
            <pc:docMk/>
            <pc:sldMk cId="1383691945" sldId="586"/>
            <ac:spMk id="15" creationId="{A1C111D9-5DA2-948D-AA14-68C49EB3D473}"/>
          </ac:spMkLst>
        </pc:spChg>
        <pc:spChg chg="add del mod">
          <ac:chgData name="Sara Monteiro - FORMADOR PRT" userId="21b18b9a-5f76-4055-bb3c-283e3c17c384" providerId="ADAL" clId="{C0AE3B83-27FD-4551-BBBF-7DED769FA8C0}" dt="2023-04-05T10:00:20.920" v="13780" actId="478"/>
          <ac:spMkLst>
            <pc:docMk/>
            <pc:sldMk cId="1383691945" sldId="586"/>
            <ac:spMk id="17" creationId="{5115239D-0C8A-6DE3-1058-AB27310D0CED}"/>
          </ac:spMkLst>
        </pc:spChg>
        <pc:spChg chg="add mod">
          <ac:chgData name="Sara Monteiro - FORMADOR PRT" userId="21b18b9a-5f76-4055-bb3c-283e3c17c384" providerId="ADAL" clId="{C0AE3B83-27FD-4551-BBBF-7DED769FA8C0}" dt="2023-04-05T10:03:48.218" v="13810" actId="1582"/>
          <ac:spMkLst>
            <pc:docMk/>
            <pc:sldMk cId="1383691945" sldId="586"/>
            <ac:spMk id="18" creationId="{2116FE13-3EA5-D369-BE53-E9D6C7EBE5A5}"/>
          </ac:spMkLst>
        </pc:spChg>
        <pc:spChg chg="add del mod">
          <ac:chgData name="Sara Monteiro - FORMADOR PRT" userId="21b18b9a-5f76-4055-bb3c-283e3c17c384" providerId="ADAL" clId="{C0AE3B83-27FD-4551-BBBF-7DED769FA8C0}" dt="2023-03-29T17:50:40.282" v="13640"/>
          <ac:spMkLst>
            <pc:docMk/>
            <pc:sldMk cId="1383691945" sldId="586"/>
            <ac:spMk id="18" creationId="{54C62B09-0787-2379-8692-5799361EABE1}"/>
          </ac:spMkLst>
        </pc:spChg>
        <pc:spChg chg="add del mod">
          <ac:chgData name="Sara Monteiro - FORMADOR PRT" userId="21b18b9a-5f76-4055-bb3c-283e3c17c384" providerId="ADAL" clId="{C0AE3B83-27FD-4551-BBBF-7DED769FA8C0}" dt="2023-04-05T10:00:23.248" v="13781" actId="478"/>
          <ac:spMkLst>
            <pc:docMk/>
            <pc:sldMk cId="1383691945" sldId="586"/>
            <ac:spMk id="19" creationId="{66F79D97-F643-6F7B-E15E-91C202CD7B86}"/>
          </ac:spMkLst>
        </pc:spChg>
        <pc:spChg chg="add mod">
          <ac:chgData name="Sara Monteiro - FORMADOR PRT" userId="21b18b9a-5f76-4055-bb3c-283e3c17c384" providerId="ADAL" clId="{C0AE3B83-27FD-4551-BBBF-7DED769FA8C0}" dt="2023-04-05T10:06:19.463" v="13857" actId="1076"/>
          <ac:spMkLst>
            <pc:docMk/>
            <pc:sldMk cId="1383691945" sldId="586"/>
            <ac:spMk id="24" creationId="{CDAC9D52-B849-CA28-5ABF-913662740F9E}"/>
          </ac:spMkLst>
        </pc:spChg>
        <pc:spChg chg="add mod">
          <ac:chgData name="Sara Monteiro - FORMADOR PRT" userId="21b18b9a-5f76-4055-bb3c-283e3c17c384" providerId="ADAL" clId="{C0AE3B83-27FD-4551-BBBF-7DED769FA8C0}" dt="2023-04-05T10:05:36.471" v="13852" actId="207"/>
          <ac:spMkLst>
            <pc:docMk/>
            <pc:sldMk cId="1383691945" sldId="586"/>
            <ac:spMk id="25" creationId="{E3416ED3-DF64-0916-EE2D-6ACDC62F38F3}"/>
          </ac:spMkLst>
        </pc:spChg>
        <pc:spChg chg="add del mod">
          <ac:chgData name="Sara Monteiro - FORMADOR PRT" userId="21b18b9a-5f76-4055-bb3c-283e3c17c384" providerId="ADAL" clId="{C0AE3B83-27FD-4551-BBBF-7DED769FA8C0}" dt="2023-03-29T17:53:28.248" v="13732" actId="11529"/>
          <ac:spMkLst>
            <pc:docMk/>
            <pc:sldMk cId="1383691945" sldId="586"/>
            <ac:spMk id="26" creationId="{C6D0BF25-723B-7FDE-70DF-03708F32B911}"/>
          </ac:spMkLst>
        </pc:spChg>
        <pc:spChg chg="add del">
          <ac:chgData name="Sara Monteiro - FORMADOR PRT" userId="21b18b9a-5f76-4055-bb3c-283e3c17c384" providerId="ADAL" clId="{C0AE3B83-27FD-4551-BBBF-7DED769FA8C0}" dt="2023-03-29T17:53:42.624" v="13734" actId="11529"/>
          <ac:spMkLst>
            <pc:docMk/>
            <pc:sldMk cId="1383691945" sldId="586"/>
            <ac:spMk id="27" creationId="{8DEF35D0-B49D-71FD-87C2-D021043BF526}"/>
          </ac:spMkLst>
        </pc:spChg>
        <pc:spChg chg="add del mod">
          <ac:chgData name="Sara Monteiro - FORMADOR PRT" userId="21b18b9a-5f76-4055-bb3c-283e3c17c384" providerId="ADAL" clId="{C0AE3B83-27FD-4551-BBBF-7DED769FA8C0}" dt="2023-03-29T17:53:58.564" v="13737"/>
          <ac:spMkLst>
            <pc:docMk/>
            <pc:sldMk cId="1383691945" sldId="586"/>
            <ac:spMk id="28" creationId="{109F884A-0FA6-9632-3E7F-008EEBE9C752}"/>
          </ac:spMkLst>
        </pc:spChg>
        <pc:spChg chg="add mod">
          <ac:chgData name="Sara Monteiro - FORMADOR PRT" userId="21b18b9a-5f76-4055-bb3c-283e3c17c384" providerId="ADAL" clId="{C0AE3B83-27FD-4551-BBBF-7DED769FA8C0}" dt="2023-04-05T10:16:13.103" v="14037" actId="1076"/>
          <ac:spMkLst>
            <pc:docMk/>
            <pc:sldMk cId="1383691945" sldId="586"/>
            <ac:spMk id="28" creationId="{859CC01D-35FD-523E-4D39-153A297C1403}"/>
          </ac:spMkLst>
        </pc:spChg>
        <pc:spChg chg="add del">
          <ac:chgData name="Sara Monteiro - FORMADOR PRT" userId="21b18b9a-5f76-4055-bb3c-283e3c17c384" providerId="ADAL" clId="{C0AE3B83-27FD-4551-BBBF-7DED769FA8C0}" dt="2023-03-29T17:54:06.638" v="13739" actId="11529"/>
          <ac:spMkLst>
            <pc:docMk/>
            <pc:sldMk cId="1383691945" sldId="586"/>
            <ac:spMk id="29" creationId="{124641AB-A514-2F36-5A2D-3E62ACD46E8A}"/>
          </ac:spMkLst>
        </pc:spChg>
        <pc:spChg chg="add del mod">
          <ac:chgData name="Sara Monteiro - FORMADOR PRT" userId="21b18b9a-5f76-4055-bb3c-283e3c17c384" providerId="ADAL" clId="{C0AE3B83-27FD-4551-BBBF-7DED769FA8C0}" dt="2023-04-05T10:00:09.428" v="13773" actId="478"/>
          <ac:spMkLst>
            <pc:docMk/>
            <pc:sldMk cId="1383691945" sldId="586"/>
            <ac:spMk id="30" creationId="{DD3F7E4A-6FDA-1154-CDA3-81A5D01F58D4}"/>
          </ac:spMkLst>
        </pc:spChg>
        <pc:spChg chg="add del mod">
          <ac:chgData name="Sara Monteiro - FORMADOR PRT" userId="21b18b9a-5f76-4055-bb3c-283e3c17c384" providerId="ADAL" clId="{C0AE3B83-27FD-4551-BBBF-7DED769FA8C0}" dt="2023-04-05T10:00:16.720" v="13778" actId="478"/>
          <ac:spMkLst>
            <pc:docMk/>
            <pc:sldMk cId="1383691945" sldId="586"/>
            <ac:spMk id="31" creationId="{8E94974E-D9B8-A519-D7BB-E601C95648A5}"/>
          </ac:spMkLst>
        </pc:spChg>
        <pc:picChg chg="add mod">
          <ac:chgData name="Sara Monteiro - FORMADOR PRT" userId="21b18b9a-5f76-4055-bb3c-283e3c17c384" providerId="ADAL" clId="{C0AE3B83-27FD-4551-BBBF-7DED769FA8C0}" dt="2023-04-05T10:04:22.278" v="13813" actId="1076"/>
          <ac:picMkLst>
            <pc:docMk/>
            <pc:sldMk cId="1383691945" sldId="586"/>
            <ac:picMk id="7" creationId="{73A034D8-6F3A-6727-1F27-BEC5C64D3EA8}"/>
          </ac:picMkLst>
        </pc:picChg>
        <pc:picChg chg="del">
          <ac:chgData name="Sara Monteiro - FORMADOR PRT" userId="21b18b9a-5f76-4055-bb3c-283e3c17c384" providerId="ADAL" clId="{C0AE3B83-27FD-4551-BBBF-7DED769FA8C0}" dt="2023-03-29T17:42:23.798" v="12986" actId="478"/>
          <ac:picMkLst>
            <pc:docMk/>
            <pc:sldMk cId="1383691945" sldId="586"/>
            <ac:picMk id="8" creationId="{A743A812-B490-C06B-DE7E-E92D3A0036FC}"/>
          </ac:picMkLst>
        </pc:picChg>
        <pc:picChg chg="add del mod">
          <ac:chgData name="Sara Monteiro - FORMADOR PRT" userId="21b18b9a-5f76-4055-bb3c-283e3c17c384" providerId="ADAL" clId="{C0AE3B83-27FD-4551-BBBF-7DED769FA8C0}" dt="2023-04-05T09:59:51.873" v="13768" actId="478"/>
          <ac:picMkLst>
            <pc:docMk/>
            <pc:sldMk cId="1383691945" sldId="586"/>
            <ac:picMk id="9" creationId="{2461DF01-EACD-A514-FC88-4304D46C722F}"/>
          </ac:picMkLst>
        </pc:picChg>
        <pc:picChg chg="add del mod">
          <ac:chgData name="Sara Monteiro - FORMADOR PRT" userId="21b18b9a-5f76-4055-bb3c-283e3c17c384" providerId="ADAL" clId="{C0AE3B83-27FD-4551-BBBF-7DED769FA8C0}" dt="2023-04-05T10:15:10.556" v="13903" actId="478"/>
          <ac:picMkLst>
            <pc:docMk/>
            <pc:sldMk cId="1383691945" sldId="586"/>
            <ac:picMk id="10" creationId="{7A41769E-4209-9841-E832-ECFEAA99140C}"/>
          </ac:picMkLst>
        </pc:picChg>
        <pc:picChg chg="add del mod">
          <ac:chgData name="Sara Monteiro - FORMADOR PRT" userId="21b18b9a-5f76-4055-bb3c-283e3c17c384" providerId="ADAL" clId="{C0AE3B83-27FD-4551-BBBF-7DED769FA8C0}" dt="2023-04-05T10:00:34.224" v="13784" actId="478"/>
          <ac:picMkLst>
            <pc:docMk/>
            <pc:sldMk cId="1383691945" sldId="586"/>
            <ac:picMk id="11" creationId="{D365B3A0-0480-599F-E1EC-F963FC627898}"/>
          </ac:picMkLst>
        </pc:picChg>
        <pc:picChg chg="add mod">
          <ac:chgData name="Sara Monteiro - FORMADOR PRT" userId="21b18b9a-5f76-4055-bb3c-283e3c17c384" providerId="ADAL" clId="{C0AE3B83-27FD-4551-BBBF-7DED769FA8C0}" dt="2023-04-05T10:15:22.270" v="13908" actId="1076"/>
          <ac:picMkLst>
            <pc:docMk/>
            <pc:sldMk cId="1383691945" sldId="586"/>
            <ac:picMk id="27" creationId="{84E4D857-2DC0-DC45-5480-1156E2EE8A1E}"/>
          </ac:picMkLst>
        </pc:picChg>
        <pc:inkChg chg="add del">
          <ac:chgData name="Sara Monteiro - FORMADOR PRT" userId="21b18b9a-5f76-4055-bb3c-283e3c17c384" providerId="ADAL" clId="{C0AE3B83-27FD-4551-BBBF-7DED769FA8C0}" dt="2023-03-29T17:53:01.563" v="13728" actId="9405"/>
          <ac:inkMkLst>
            <pc:docMk/>
            <pc:sldMk cId="1383691945" sldId="586"/>
            <ac:inkMk id="20" creationId="{0ACC5371-A174-8DDF-6962-533F5D501A5D}"/>
          </ac:inkMkLst>
        </pc:inkChg>
        <pc:inkChg chg="add del">
          <ac:chgData name="Sara Monteiro - FORMADOR PRT" userId="21b18b9a-5f76-4055-bb3c-283e3c17c384" providerId="ADAL" clId="{C0AE3B83-27FD-4551-BBBF-7DED769FA8C0}" dt="2023-03-29T17:52:59.169" v="13725" actId="9405"/>
          <ac:inkMkLst>
            <pc:docMk/>
            <pc:sldMk cId="1383691945" sldId="586"/>
            <ac:inkMk id="21" creationId="{09DB0BCB-74BA-82B7-D21D-F19D72747154}"/>
          </ac:inkMkLst>
        </pc:inkChg>
        <pc:inkChg chg="add del">
          <ac:chgData name="Sara Monteiro - FORMADOR PRT" userId="21b18b9a-5f76-4055-bb3c-283e3c17c384" providerId="ADAL" clId="{C0AE3B83-27FD-4551-BBBF-7DED769FA8C0}" dt="2023-03-29T17:51:51.150" v="13720" actId="9405"/>
          <ac:inkMkLst>
            <pc:docMk/>
            <pc:sldMk cId="1383691945" sldId="586"/>
            <ac:inkMk id="22" creationId="{06E5A45C-9BA3-8E5B-9A7C-970605235938}"/>
          </ac:inkMkLst>
        </pc:inkChg>
        <pc:inkChg chg="add del">
          <ac:chgData name="Sara Monteiro - FORMADOR PRT" userId="21b18b9a-5f76-4055-bb3c-283e3c17c384" providerId="ADAL" clId="{C0AE3B83-27FD-4551-BBBF-7DED769FA8C0}" dt="2023-03-29T17:51:57.346" v="13722" actId="9405"/>
          <ac:inkMkLst>
            <pc:docMk/>
            <pc:sldMk cId="1383691945" sldId="586"/>
            <ac:inkMk id="23" creationId="{B448017D-D8AD-2501-1975-31CDBE434D0F}"/>
          </ac:inkMkLst>
        </pc:inkChg>
        <pc:inkChg chg="add del">
          <ac:chgData name="Sara Monteiro - FORMADOR PRT" userId="21b18b9a-5f76-4055-bb3c-283e3c17c384" providerId="ADAL" clId="{C0AE3B83-27FD-4551-BBBF-7DED769FA8C0}" dt="2023-03-29T17:52:58.847" v="13724" actId="9405"/>
          <ac:inkMkLst>
            <pc:docMk/>
            <pc:sldMk cId="1383691945" sldId="586"/>
            <ac:inkMk id="24" creationId="{7E2BA98C-BB8A-7D3A-6597-EBDE43D11C53}"/>
          </ac:inkMkLst>
        </pc:inkChg>
        <pc:inkChg chg="add del">
          <ac:chgData name="Sara Monteiro - FORMADOR PRT" userId="21b18b9a-5f76-4055-bb3c-283e3c17c384" providerId="ADAL" clId="{C0AE3B83-27FD-4551-BBBF-7DED769FA8C0}" dt="2023-03-29T17:53:01.190" v="13727" actId="9405"/>
          <ac:inkMkLst>
            <pc:docMk/>
            <pc:sldMk cId="1383691945" sldId="586"/>
            <ac:inkMk id="25" creationId="{1D5D1A2C-58EC-3D1D-A3F2-5C081F6D802E}"/>
          </ac:inkMkLst>
        </pc:inkChg>
        <pc:cxnChg chg="add del mod">
          <ac:chgData name="Sara Monteiro - FORMADOR PRT" userId="21b18b9a-5f76-4055-bb3c-283e3c17c384" providerId="ADAL" clId="{C0AE3B83-27FD-4551-BBBF-7DED769FA8C0}" dt="2023-04-05T10:00:10.059" v="13774" actId="478"/>
          <ac:cxnSpMkLst>
            <pc:docMk/>
            <pc:sldMk cId="1383691945" sldId="586"/>
            <ac:cxnSpMk id="14" creationId="{A85FB79A-5A60-D031-6951-B4E78BF478BC}"/>
          </ac:cxnSpMkLst>
        </pc:cxnChg>
        <pc:cxnChg chg="add del mod">
          <ac:chgData name="Sara Monteiro - FORMADOR PRT" userId="21b18b9a-5f76-4055-bb3c-283e3c17c384" providerId="ADAL" clId="{C0AE3B83-27FD-4551-BBBF-7DED769FA8C0}" dt="2023-04-05T10:00:24.735" v="13782" actId="478"/>
          <ac:cxnSpMkLst>
            <pc:docMk/>
            <pc:sldMk cId="1383691945" sldId="586"/>
            <ac:cxnSpMk id="16" creationId="{F7AFC6F0-6B25-D8B6-69FA-71EFF3B924FC}"/>
          </ac:cxnSpMkLst>
        </pc:cxnChg>
        <pc:cxnChg chg="add">
          <ac:chgData name="Sara Monteiro - FORMADOR PRT" userId="21b18b9a-5f76-4055-bb3c-283e3c17c384" providerId="ADAL" clId="{C0AE3B83-27FD-4551-BBBF-7DED769FA8C0}" dt="2023-04-05T10:04:15.310" v="13811" actId="11529"/>
          <ac:cxnSpMkLst>
            <pc:docMk/>
            <pc:sldMk cId="1383691945" sldId="586"/>
            <ac:cxnSpMk id="21" creationId="{A7E69186-3A38-55B3-558E-43C9DDE10C5A}"/>
          </ac:cxnSpMkLst>
        </pc:cxnChg>
        <pc:cxnChg chg="add">
          <ac:chgData name="Sara Monteiro - FORMADOR PRT" userId="21b18b9a-5f76-4055-bb3c-283e3c17c384" providerId="ADAL" clId="{C0AE3B83-27FD-4551-BBBF-7DED769FA8C0}" dt="2023-04-05T10:04:30.974" v="13814" actId="11529"/>
          <ac:cxnSpMkLst>
            <pc:docMk/>
            <pc:sldMk cId="1383691945" sldId="586"/>
            <ac:cxnSpMk id="23" creationId="{646B9EC3-51F4-D5E2-00A4-13A8DA19ED9A}"/>
          </ac:cxnSpMkLst>
        </pc:cxnChg>
      </pc:sldChg>
      <pc:sldChg chg="delSp modSp add mod ord">
        <pc:chgData name="Sara Monteiro - FORMADOR PRT" userId="21b18b9a-5f76-4055-bb3c-283e3c17c384" providerId="ADAL" clId="{C0AE3B83-27FD-4551-BBBF-7DED769FA8C0}" dt="2023-04-05T13:41:41.153" v="17180"/>
        <pc:sldMkLst>
          <pc:docMk/>
          <pc:sldMk cId="2040788950" sldId="587"/>
        </pc:sldMkLst>
        <pc:spChg chg="mod">
          <ac:chgData name="Sara Monteiro - FORMADOR PRT" userId="21b18b9a-5f76-4055-bb3c-283e3c17c384" providerId="ADAL" clId="{C0AE3B83-27FD-4551-BBBF-7DED769FA8C0}" dt="2023-04-05T10:16:43.163" v="14055" actId="20577"/>
          <ac:spMkLst>
            <pc:docMk/>
            <pc:sldMk cId="2040788950" sldId="587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4-05T10:16:45.502" v="14056" actId="478"/>
          <ac:spMkLst>
            <pc:docMk/>
            <pc:sldMk cId="2040788950" sldId="587"/>
            <ac:spMk id="3" creationId="{62B430DB-9B7A-B88C-14BB-65250BC0FE14}"/>
          </ac:spMkLst>
        </pc:spChg>
        <pc:spChg chg="mod">
          <ac:chgData name="Sara Monteiro - FORMADOR PRT" userId="21b18b9a-5f76-4055-bb3c-283e3c17c384" providerId="ADAL" clId="{C0AE3B83-27FD-4551-BBBF-7DED769FA8C0}" dt="2023-04-05T11:08:31.422" v="14568" actId="20577"/>
          <ac:spMkLst>
            <pc:docMk/>
            <pc:sldMk cId="2040788950" sldId="587"/>
            <ac:spMk id="12" creationId="{61CB7CA2-8CA8-63F2-A664-0A4ED9B80380}"/>
          </ac:spMkLst>
        </pc:spChg>
        <pc:spChg chg="del">
          <ac:chgData name="Sara Monteiro - FORMADOR PRT" userId="21b18b9a-5f76-4055-bb3c-283e3c17c384" providerId="ADAL" clId="{C0AE3B83-27FD-4551-BBBF-7DED769FA8C0}" dt="2023-04-05T10:16:39.637" v="14052" actId="478"/>
          <ac:spMkLst>
            <pc:docMk/>
            <pc:sldMk cId="2040788950" sldId="587"/>
            <ac:spMk id="15" creationId="{A1C111D9-5DA2-948D-AA14-68C49EB3D473}"/>
          </ac:spMkLst>
        </pc:spChg>
        <pc:spChg chg="del">
          <ac:chgData name="Sara Monteiro - FORMADOR PRT" userId="21b18b9a-5f76-4055-bb3c-283e3c17c384" providerId="ADAL" clId="{C0AE3B83-27FD-4551-BBBF-7DED769FA8C0}" dt="2023-04-05T10:16:26.810" v="14045" actId="478"/>
          <ac:spMkLst>
            <pc:docMk/>
            <pc:sldMk cId="2040788950" sldId="587"/>
            <ac:spMk id="18" creationId="{2116FE13-3EA5-D369-BE53-E9D6C7EBE5A5}"/>
          </ac:spMkLst>
        </pc:spChg>
        <pc:spChg chg="del">
          <ac:chgData name="Sara Monteiro - FORMADOR PRT" userId="21b18b9a-5f76-4055-bb3c-283e3c17c384" providerId="ADAL" clId="{C0AE3B83-27FD-4551-BBBF-7DED769FA8C0}" dt="2023-04-05T10:16:29.526" v="14047" actId="478"/>
          <ac:spMkLst>
            <pc:docMk/>
            <pc:sldMk cId="2040788950" sldId="587"/>
            <ac:spMk id="24" creationId="{CDAC9D52-B849-CA28-5ABF-913662740F9E}"/>
          </ac:spMkLst>
        </pc:spChg>
        <pc:spChg chg="del mod">
          <ac:chgData name="Sara Monteiro - FORMADOR PRT" userId="21b18b9a-5f76-4055-bb3c-283e3c17c384" providerId="ADAL" clId="{C0AE3B83-27FD-4551-BBBF-7DED769FA8C0}" dt="2023-04-05T10:16:32.232" v="14049" actId="478"/>
          <ac:spMkLst>
            <pc:docMk/>
            <pc:sldMk cId="2040788950" sldId="587"/>
            <ac:spMk id="25" creationId="{E3416ED3-DF64-0916-EE2D-6ACDC62F38F3}"/>
          </ac:spMkLst>
        </pc:spChg>
        <pc:picChg chg="del">
          <ac:chgData name="Sara Monteiro - FORMADOR PRT" userId="21b18b9a-5f76-4055-bb3c-283e3c17c384" providerId="ADAL" clId="{C0AE3B83-27FD-4551-BBBF-7DED769FA8C0}" dt="2023-04-05T10:16:23.019" v="14043" actId="478"/>
          <ac:picMkLst>
            <pc:docMk/>
            <pc:sldMk cId="2040788950" sldId="587"/>
            <ac:picMk id="7" creationId="{73A034D8-6F3A-6727-1F27-BEC5C64D3EA8}"/>
          </ac:picMkLst>
        </pc:picChg>
        <pc:picChg chg="mod">
          <ac:chgData name="Sara Monteiro - FORMADOR PRT" userId="21b18b9a-5f76-4055-bb3c-283e3c17c384" providerId="ADAL" clId="{C0AE3B83-27FD-4551-BBBF-7DED769FA8C0}" dt="2023-04-05T10:17:03.634" v="14061" actId="14100"/>
          <ac:picMkLst>
            <pc:docMk/>
            <pc:sldMk cId="2040788950" sldId="587"/>
            <ac:picMk id="10" creationId="{7A41769E-4209-9841-E832-ECFEAA99140C}"/>
          </ac:picMkLst>
        </pc:picChg>
        <pc:cxnChg chg="del">
          <ac:chgData name="Sara Monteiro - FORMADOR PRT" userId="21b18b9a-5f76-4055-bb3c-283e3c17c384" providerId="ADAL" clId="{C0AE3B83-27FD-4551-BBBF-7DED769FA8C0}" dt="2023-04-05T10:16:33.507" v="14050" actId="478"/>
          <ac:cxnSpMkLst>
            <pc:docMk/>
            <pc:sldMk cId="2040788950" sldId="587"/>
            <ac:cxnSpMk id="21" creationId="{A7E69186-3A38-55B3-558E-43C9DDE10C5A}"/>
          </ac:cxnSpMkLst>
        </pc:cxnChg>
        <pc:cxnChg chg="del">
          <ac:chgData name="Sara Monteiro - FORMADOR PRT" userId="21b18b9a-5f76-4055-bb3c-283e3c17c384" providerId="ADAL" clId="{C0AE3B83-27FD-4551-BBBF-7DED769FA8C0}" dt="2023-04-05T10:16:38.686" v="14051" actId="478"/>
          <ac:cxnSpMkLst>
            <pc:docMk/>
            <pc:sldMk cId="2040788950" sldId="587"/>
            <ac:cxnSpMk id="23" creationId="{646B9EC3-51F4-D5E2-00A4-13A8DA19ED9A}"/>
          </ac:cxnSpMkLst>
        </pc:cxnChg>
      </pc:sldChg>
      <pc:sldChg chg="new del">
        <pc:chgData name="Sara Monteiro - FORMADOR PRT" userId="21b18b9a-5f76-4055-bb3c-283e3c17c384" providerId="ADAL" clId="{C0AE3B83-27FD-4551-BBBF-7DED769FA8C0}" dt="2023-04-05T10:06:53.114" v="13859" actId="47"/>
        <pc:sldMkLst>
          <pc:docMk/>
          <pc:sldMk cId="3470971833" sldId="587"/>
        </pc:sldMkLst>
      </pc:sldChg>
      <pc:sldChg chg="addSp delSp modSp add mod modNotesTx">
        <pc:chgData name="Sara Monteiro - FORMADOR PRT" userId="21b18b9a-5f76-4055-bb3c-283e3c17c384" providerId="ADAL" clId="{C0AE3B83-27FD-4551-BBBF-7DED769FA8C0}" dt="2023-04-12T15:51:06.122" v="24319" actId="20577"/>
        <pc:sldMkLst>
          <pc:docMk/>
          <pc:sldMk cId="3906279096" sldId="588"/>
        </pc:sldMkLst>
        <pc:spChg chg="mod">
          <ac:chgData name="Sara Monteiro - FORMADOR PRT" userId="21b18b9a-5f76-4055-bb3c-283e3c17c384" providerId="ADAL" clId="{C0AE3B83-27FD-4551-BBBF-7DED769FA8C0}" dt="2023-04-12T15:51:06.122" v="24319" actId="20577"/>
          <ac:spMkLst>
            <pc:docMk/>
            <pc:sldMk cId="3906279096" sldId="588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05T13:28:23.638" v="16333" actId="20577"/>
          <ac:spMkLst>
            <pc:docMk/>
            <pc:sldMk cId="3906279096" sldId="588"/>
            <ac:spMk id="3" creationId="{8803409D-807E-7212-EACD-52BEB776D5F1}"/>
          </ac:spMkLst>
        </pc:spChg>
        <pc:picChg chg="add mod">
          <ac:chgData name="Sara Monteiro - FORMADOR PRT" userId="21b18b9a-5f76-4055-bb3c-283e3c17c384" providerId="ADAL" clId="{C0AE3B83-27FD-4551-BBBF-7DED769FA8C0}" dt="2023-04-05T11:12:35.578" v="14979" actId="1076"/>
          <ac:picMkLst>
            <pc:docMk/>
            <pc:sldMk cId="3906279096" sldId="588"/>
            <ac:picMk id="7" creationId="{3358351D-8165-FFC4-4215-05C68DA0A402}"/>
          </ac:picMkLst>
        </pc:picChg>
        <pc:picChg chg="add del">
          <ac:chgData name="Sara Monteiro - FORMADOR PRT" userId="21b18b9a-5f76-4055-bb3c-283e3c17c384" providerId="ADAL" clId="{C0AE3B83-27FD-4551-BBBF-7DED769FA8C0}" dt="2023-04-05T11:10:08.385" v="14637" actId="478"/>
          <ac:picMkLst>
            <pc:docMk/>
            <pc:sldMk cId="3906279096" sldId="588"/>
            <ac:picMk id="8" creationId="{B2D3D91D-329A-6EAC-9822-A5CD1445657C}"/>
          </ac:picMkLst>
        </pc:picChg>
      </pc:sldChg>
      <pc:sldChg chg="addSp delSp modSp add mod modNotesTx">
        <pc:chgData name="Sara Monteiro - FORMADOR PRT" userId="21b18b9a-5f76-4055-bb3c-283e3c17c384" providerId="ADAL" clId="{C0AE3B83-27FD-4551-BBBF-7DED769FA8C0}" dt="2023-04-12T15:51:12.062" v="24323" actId="20577"/>
        <pc:sldMkLst>
          <pc:docMk/>
          <pc:sldMk cId="65235872" sldId="589"/>
        </pc:sldMkLst>
        <pc:spChg chg="mod">
          <ac:chgData name="Sara Monteiro - FORMADOR PRT" userId="21b18b9a-5f76-4055-bb3c-283e3c17c384" providerId="ADAL" clId="{C0AE3B83-27FD-4551-BBBF-7DED769FA8C0}" dt="2023-04-12T15:51:12.062" v="24323" actId="20577"/>
          <ac:spMkLst>
            <pc:docMk/>
            <pc:sldMk cId="65235872" sldId="589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2T12:32:02.389" v="20899" actId="20577"/>
          <ac:spMkLst>
            <pc:docMk/>
            <pc:sldMk cId="65235872" sldId="589"/>
            <ac:spMk id="3" creationId="{8803409D-807E-7212-EACD-52BEB776D5F1}"/>
          </ac:spMkLst>
        </pc:spChg>
        <pc:picChg chg="del">
          <ac:chgData name="Sara Monteiro - FORMADOR PRT" userId="21b18b9a-5f76-4055-bb3c-283e3c17c384" providerId="ADAL" clId="{C0AE3B83-27FD-4551-BBBF-7DED769FA8C0}" dt="2023-04-05T11:13:52.014" v="15132" actId="478"/>
          <ac:picMkLst>
            <pc:docMk/>
            <pc:sldMk cId="65235872" sldId="589"/>
            <ac:picMk id="7" creationId="{3358351D-8165-FFC4-4215-05C68DA0A402}"/>
          </ac:picMkLst>
        </pc:picChg>
        <pc:picChg chg="add mod">
          <ac:chgData name="Sara Monteiro - FORMADOR PRT" userId="21b18b9a-5f76-4055-bb3c-283e3c17c384" providerId="ADAL" clId="{C0AE3B83-27FD-4551-BBBF-7DED769FA8C0}" dt="2023-04-05T11:15:10.086" v="15138" actId="1076"/>
          <ac:picMkLst>
            <pc:docMk/>
            <pc:sldMk cId="65235872" sldId="589"/>
            <ac:picMk id="8" creationId="{3F27A45D-9DE9-9160-912E-8173CEA45CCF}"/>
          </ac:picMkLst>
        </pc:picChg>
      </pc:sldChg>
      <pc:sldChg chg="add del">
        <pc:chgData name="Sara Monteiro - FORMADOR PRT" userId="21b18b9a-5f76-4055-bb3c-283e3c17c384" providerId="ADAL" clId="{C0AE3B83-27FD-4551-BBBF-7DED769FA8C0}" dt="2023-04-05T11:16:20.103" v="15146"/>
        <pc:sldMkLst>
          <pc:docMk/>
          <pc:sldMk cId="2179867828" sldId="590"/>
        </pc:sldMkLst>
      </pc:sldChg>
      <pc:sldChg chg="modSp add mod ord">
        <pc:chgData name="Sara Monteiro - FORMADOR PRT" userId="21b18b9a-5f76-4055-bb3c-283e3c17c384" providerId="ADAL" clId="{C0AE3B83-27FD-4551-BBBF-7DED769FA8C0}" dt="2023-04-12T14:39:20.549" v="22674" actId="313"/>
        <pc:sldMkLst>
          <pc:docMk/>
          <pc:sldMk cId="2887171796" sldId="590"/>
        </pc:sldMkLst>
        <pc:spChg chg="mod">
          <ac:chgData name="Sara Monteiro - FORMADOR PRT" userId="21b18b9a-5f76-4055-bb3c-283e3c17c384" providerId="ADAL" clId="{C0AE3B83-27FD-4551-BBBF-7DED769FA8C0}" dt="2023-04-05T13:33:11.722" v="16410" actId="20577"/>
          <ac:spMkLst>
            <pc:docMk/>
            <pc:sldMk cId="2887171796" sldId="590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2T14:39:20.549" v="22674" actId="313"/>
          <ac:spMkLst>
            <pc:docMk/>
            <pc:sldMk cId="2887171796" sldId="590"/>
            <ac:spMk id="3" creationId="{CFC44AB3-A5A8-721D-6718-B420C1191765}"/>
          </ac:spMkLst>
        </pc:spChg>
        <pc:picChg chg="mod">
          <ac:chgData name="Sara Monteiro - FORMADOR PRT" userId="21b18b9a-5f76-4055-bb3c-283e3c17c384" providerId="ADAL" clId="{C0AE3B83-27FD-4551-BBBF-7DED769FA8C0}" dt="2023-04-05T11:17:24.310" v="15202" actId="1076"/>
          <ac:picMkLst>
            <pc:docMk/>
            <pc:sldMk cId="2887171796" sldId="590"/>
            <ac:picMk id="7" creationId="{125D1599-0119-EFFB-A946-CB336F29F3B2}"/>
          </ac:picMkLst>
        </pc:picChg>
      </pc:sldChg>
      <pc:sldChg chg="addSp delSp modSp add mod modNotesTx">
        <pc:chgData name="Sara Monteiro - FORMADOR PRT" userId="21b18b9a-5f76-4055-bb3c-283e3c17c384" providerId="ADAL" clId="{C0AE3B83-27FD-4551-BBBF-7DED769FA8C0}" dt="2023-04-12T12:33:39.141" v="20917" actId="20577"/>
        <pc:sldMkLst>
          <pc:docMk/>
          <pc:sldMk cId="1716445496" sldId="591"/>
        </pc:sldMkLst>
        <pc:spChg chg="mod">
          <ac:chgData name="Sara Monteiro - FORMADOR PRT" userId="21b18b9a-5f76-4055-bb3c-283e3c17c384" providerId="ADAL" clId="{C0AE3B83-27FD-4551-BBBF-7DED769FA8C0}" dt="2023-04-05T13:54:24.508" v="17369" actId="20577"/>
          <ac:spMkLst>
            <pc:docMk/>
            <pc:sldMk cId="1716445496" sldId="591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4-05T13:54:14.058" v="17320"/>
          <ac:spMkLst>
            <pc:docMk/>
            <pc:sldMk cId="1716445496" sldId="591"/>
            <ac:spMk id="3" creationId="{8803409D-807E-7212-EACD-52BEB776D5F1}"/>
          </ac:spMkLst>
        </pc:spChg>
        <pc:spChg chg="add mod">
          <ac:chgData name="Sara Monteiro - FORMADOR PRT" userId="21b18b9a-5f76-4055-bb3c-283e3c17c384" providerId="ADAL" clId="{C0AE3B83-27FD-4551-BBBF-7DED769FA8C0}" dt="2023-04-05T14:00:31.824" v="17979" actId="207"/>
          <ac:spMkLst>
            <pc:docMk/>
            <pc:sldMk cId="1716445496" sldId="591"/>
            <ac:spMk id="6" creationId="{7E551DF8-F2DD-2095-0463-B3DC018ED07D}"/>
          </ac:spMkLst>
        </pc:spChg>
        <pc:picChg chg="del">
          <ac:chgData name="Sara Monteiro - FORMADOR PRT" userId="21b18b9a-5f76-4055-bb3c-283e3c17c384" providerId="ADAL" clId="{C0AE3B83-27FD-4551-BBBF-7DED769FA8C0}" dt="2023-04-05T13:54:10.916" v="17316" actId="478"/>
          <ac:picMkLst>
            <pc:docMk/>
            <pc:sldMk cId="1716445496" sldId="591"/>
            <ac:picMk id="8" creationId="{3F27A45D-9DE9-9160-912E-8173CEA45CCF}"/>
          </ac:picMkLst>
        </pc:picChg>
        <pc:picChg chg="add mod">
          <ac:chgData name="Sara Monteiro - FORMADOR PRT" userId="21b18b9a-5f76-4055-bb3c-283e3c17c384" providerId="ADAL" clId="{C0AE3B83-27FD-4551-BBBF-7DED769FA8C0}" dt="2023-04-05T13:59:18.933" v="17927" actId="1076"/>
          <ac:picMkLst>
            <pc:docMk/>
            <pc:sldMk cId="1716445496" sldId="591"/>
            <ac:picMk id="9" creationId="{21B35513-1FDA-1F21-5257-56638561C62A}"/>
          </ac:picMkLst>
        </pc:picChg>
      </pc:sldChg>
      <pc:sldChg chg="modSp add mod ord">
        <pc:chgData name="Sara Monteiro - FORMADOR PRT" userId="21b18b9a-5f76-4055-bb3c-283e3c17c384" providerId="ADAL" clId="{C0AE3B83-27FD-4551-BBBF-7DED769FA8C0}" dt="2023-04-05T15:47:42.586" v="20795" actId="20577"/>
        <pc:sldMkLst>
          <pc:docMk/>
          <pc:sldMk cId="3220662017" sldId="592"/>
        </pc:sldMkLst>
        <pc:spChg chg="mod">
          <ac:chgData name="Sara Monteiro - FORMADOR PRT" userId="21b18b9a-5f76-4055-bb3c-283e3c17c384" providerId="ADAL" clId="{C0AE3B83-27FD-4551-BBBF-7DED769FA8C0}" dt="2023-04-05T15:47:26.431" v="20787" actId="20577"/>
          <ac:spMkLst>
            <pc:docMk/>
            <pc:sldMk cId="3220662017" sldId="592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05T15:47:42.586" v="20795" actId="20577"/>
          <ac:spMkLst>
            <pc:docMk/>
            <pc:sldMk cId="3220662017" sldId="592"/>
            <ac:spMk id="3" creationId="{CFC44AB3-A5A8-721D-6718-B420C1191765}"/>
          </ac:spMkLst>
        </pc:spChg>
      </pc:sldChg>
      <pc:sldChg chg="modSp add mod modNotesTx">
        <pc:chgData name="Sara Monteiro - FORMADOR PRT" userId="21b18b9a-5f76-4055-bb3c-283e3c17c384" providerId="ADAL" clId="{C0AE3B83-27FD-4551-BBBF-7DED769FA8C0}" dt="2023-04-12T15:51:00.368" v="24314" actId="20577"/>
        <pc:sldMkLst>
          <pc:docMk/>
          <pc:sldMk cId="3844886425" sldId="593"/>
        </pc:sldMkLst>
        <pc:spChg chg="mod">
          <ac:chgData name="Sara Monteiro - FORMADOR PRT" userId="21b18b9a-5f76-4055-bb3c-283e3c17c384" providerId="ADAL" clId="{C0AE3B83-27FD-4551-BBBF-7DED769FA8C0}" dt="2023-04-12T15:51:00.368" v="24314" actId="20577"/>
          <ac:spMkLst>
            <pc:docMk/>
            <pc:sldMk cId="3844886425" sldId="593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05T15:54:16.750" v="20813" actId="20577"/>
          <ac:spMkLst>
            <pc:docMk/>
            <pc:sldMk cId="3844886425" sldId="593"/>
            <ac:spMk id="3" creationId="{8803409D-807E-7212-EACD-52BEB776D5F1}"/>
          </ac:spMkLst>
        </pc:spChg>
      </pc:sldChg>
      <pc:sldChg chg="addSp delSp modSp add mod ord modNotesTx">
        <pc:chgData name="Sara Monteiro - FORMADOR PRT" userId="21b18b9a-5f76-4055-bb3c-283e3c17c384" providerId="ADAL" clId="{C0AE3B83-27FD-4551-BBBF-7DED769FA8C0}" dt="2023-04-12T15:50:56.242" v="24310" actId="20577"/>
        <pc:sldMkLst>
          <pc:docMk/>
          <pc:sldMk cId="3036493016" sldId="594"/>
        </pc:sldMkLst>
        <pc:spChg chg="mod">
          <ac:chgData name="Sara Monteiro - FORMADOR PRT" userId="21b18b9a-5f76-4055-bb3c-283e3c17c384" providerId="ADAL" clId="{C0AE3B83-27FD-4551-BBBF-7DED769FA8C0}" dt="2023-04-12T15:50:56.242" v="24310" actId="20577"/>
          <ac:spMkLst>
            <pc:docMk/>
            <pc:sldMk cId="3036493016" sldId="594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05T12:38:52.234" v="16154" actId="1076"/>
          <ac:spMkLst>
            <pc:docMk/>
            <pc:sldMk cId="3036493016" sldId="594"/>
            <ac:spMk id="3" creationId="{8803409D-807E-7212-EACD-52BEB776D5F1}"/>
          </ac:spMkLst>
        </pc:spChg>
        <pc:spChg chg="add del">
          <ac:chgData name="Sara Monteiro - FORMADOR PRT" userId="21b18b9a-5f76-4055-bb3c-283e3c17c384" providerId="ADAL" clId="{C0AE3B83-27FD-4551-BBBF-7DED769FA8C0}" dt="2023-04-05T12:33:03.805" v="16085" actId="22"/>
          <ac:spMkLst>
            <pc:docMk/>
            <pc:sldMk cId="3036493016" sldId="594"/>
            <ac:spMk id="7" creationId="{2EAAA176-559C-E060-B6E8-FDEA0E533878}"/>
          </ac:spMkLst>
        </pc:spChg>
        <pc:picChg chg="del">
          <ac:chgData name="Sara Monteiro - FORMADOR PRT" userId="21b18b9a-5f76-4055-bb3c-283e3c17c384" providerId="ADAL" clId="{C0AE3B83-27FD-4551-BBBF-7DED769FA8C0}" dt="2023-04-05T12:32:58.883" v="16083" actId="478"/>
          <ac:picMkLst>
            <pc:docMk/>
            <pc:sldMk cId="3036493016" sldId="594"/>
            <ac:picMk id="8" creationId="{3F27A45D-9DE9-9160-912E-8173CEA45CCF}"/>
          </ac:picMkLst>
        </pc:picChg>
        <pc:picChg chg="add mod">
          <ac:chgData name="Sara Monteiro - FORMADOR PRT" userId="21b18b9a-5f76-4055-bb3c-283e3c17c384" providerId="ADAL" clId="{C0AE3B83-27FD-4551-BBBF-7DED769FA8C0}" dt="2023-04-05T15:56:10.966" v="20816" actId="1076"/>
          <ac:picMkLst>
            <pc:docMk/>
            <pc:sldMk cId="3036493016" sldId="594"/>
            <ac:picMk id="10" creationId="{937842D7-3E1E-1FD9-6551-0DFED105DEB5}"/>
          </ac:picMkLst>
        </pc:picChg>
        <pc:picChg chg="add mod">
          <ac:chgData name="Sara Monteiro - FORMADOR PRT" userId="21b18b9a-5f76-4055-bb3c-283e3c17c384" providerId="ADAL" clId="{C0AE3B83-27FD-4551-BBBF-7DED769FA8C0}" dt="2023-04-05T12:38:56.483" v="16157" actId="1076"/>
          <ac:picMkLst>
            <pc:docMk/>
            <pc:sldMk cId="3036493016" sldId="594"/>
            <ac:picMk id="12" creationId="{0EA27B05-8899-E760-E026-1BA2F8501FEB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05T16:02:27.568" v="20883" actId="20577"/>
        <pc:sldMkLst>
          <pc:docMk/>
          <pc:sldMk cId="1750495205" sldId="595"/>
        </pc:sldMkLst>
        <pc:spChg chg="mod">
          <ac:chgData name="Sara Monteiro - FORMADOR PRT" userId="21b18b9a-5f76-4055-bb3c-283e3c17c384" providerId="ADAL" clId="{C0AE3B83-27FD-4551-BBBF-7DED769FA8C0}" dt="2023-04-05T15:14:29.609" v="19094" actId="20577"/>
          <ac:spMkLst>
            <pc:docMk/>
            <pc:sldMk cId="1750495205" sldId="595"/>
            <ac:spMk id="2" creationId="{5AB466CC-8756-D54C-9B60-6545F77D4556}"/>
          </ac:spMkLst>
        </pc:spChg>
        <pc:spChg chg="del">
          <ac:chgData name="Sara Monteiro - FORMADOR PRT" userId="21b18b9a-5f76-4055-bb3c-283e3c17c384" providerId="ADAL" clId="{C0AE3B83-27FD-4551-BBBF-7DED769FA8C0}" dt="2023-04-05T15:14:31.404" v="19095" actId="478"/>
          <ac:spMkLst>
            <pc:docMk/>
            <pc:sldMk cId="1750495205" sldId="595"/>
            <ac:spMk id="3" creationId="{DEA16752-254E-D55D-C454-D5B249C9070C}"/>
          </ac:spMkLst>
        </pc:spChg>
        <pc:spChg chg="add mod">
          <ac:chgData name="Sara Monteiro - FORMADOR PRT" userId="21b18b9a-5f76-4055-bb3c-283e3c17c384" providerId="ADAL" clId="{C0AE3B83-27FD-4551-BBBF-7DED769FA8C0}" dt="2023-04-05T16:02:27.568" v="20883" actId="20577"/>
          <ac:spMkLst>
            <pc:docMk/>
            <pc:sldMk cId="1750495205" sldId="595"/>
            <ac:spMk id="6" creationId="{77D0D958-5326-2420-F0E5-F453A13DFA1A}"/>
          </ac:spMkLst>
        </pc:spChg>
        <pc:spChg chg="add mod">
          <ac:chgData name="Sara Monteiro - FORMADOR PRT" userId="21b18b9a-5f76-4055-bb3c-283e3c17c384" providerId="ADAL" clId="{C0AE3B83-27FD-4551-BBBF-7DED769FA8C0}" dt="2023-04-05T15:19:38.413" v="19765" actId="1076"/>
          <ac:spMkLst>
            <pc:docMk/>
            <pc:sldMk cId="1750495205" sldId="595"/>
            <ac:spMk id="7" creationId="{BFD7DBD5-CD26-DAEB-F3A6-62849F0B8030}"/>
          </ac:spMkLst>
        </pc:spChg>
        <pc:picChg chg="add mod">
          <ac:chgData name="Sara Monteiro - FORMADOR PRT" userId="21b18b9a-5f76-4055-bb3c-283e3c17c384" providerId="ADAL" clId="{C0AE3B83-27FD-4551-BBBF-7DED769FA8C0}" dt="2023-04-05T15:19:33.713" v="19764" actId="1076"/>
          <ac:picMkLst>
            <pc:docMk/>
            <pc:sldMk cId="1750495205" sldId="595"/>
            <ac:picMk id="9" creationId="{A8D37C15-522B-E0B7-55C9-61C470F2CA70}"/>
          </ac:picMkLst>
        </pc:picChg>
      </pc:sldChg>
      <pc:sldChg chg="modSp add del mod">
        <pc:chgData name="Sara Monteiro - FORMADOR PRT" userId="21b18b9a-5f76-4055-bb3c-283e3c17c384" providerId="ADAL" clId="{C0AE3B83-27FD-4551-BBBF-7DED769FA8C0}" dt="2023-04-05T14:40:19.524" v="17987" actId="47"/>
        <pc:sldMkLst>
          <pc:docMk/>
          <pc:sldMk cId="3049201480" sldId="595"/>
        </pc:sldMkLst>
        <pc:spChg chg="mod">
          <ac:chgData name="Sara Monteiro - FORMADOR PRT" userId="21b18b9a-5f76-4055-bb3c-283e3c17c384" providerId="ADAL" clId="{C0AE3B83-27FD-4551-BBBF-7DED769FA8C0}" dt="2023-04-05T14:19:49.770" v="17985"/>
          <ac:spMkLst>
            <pc:docMk/>
            <pc:sldMk cId="3049201480" sldId="595"/>
            <ac:spMk id="6" creationId="{7E551DF8-F2DD-2095-0463-B3DC018ED07D}"/>
          </ac:spMkLst>
        </pc:spChg>
      </pc:sldChg>
      <pc:sldChg chg="add del">
        <pc:chgData name="Sara Monteiro - FORMADOR PRT" userId="21b18b9a-5f76-4055-bb3c-283e3c17c384" providerId="ADAL" clId="{C0AE3B83-27FD-4551-BBBF-7DED769FA8C0}" dt="2023-04-05T14:40:19.524" v="17987" actId="47"/>
        <pc:sldMkLst>
          <pc:docMk/>
          <pc:sldMk cId="2618096163" sldId="596"/>
        </pc:sldMkLst>
      </pc:sldChg>
      <pc:sldChg chg="addSp delSp modSp add mod">
        <pc:chgData name="Sara Monteiro - FORMADOR PRT" userId="21b18b9a-5f76-4055-bb3c-283e3c17c384" providerId="ADAL" clId="{C0AE3B83-27FD-4551-BBBF-7DED769FA8C0}" dt="2023-04-12T15:55:10.489" v="24325" actId="20577"/>
        <pc:sldMkLst>
          <pc:docMk/>
          <pc:sldMk cId="2954777538" sldId="596"/>
        </pc:sldMkLst>
        <pc:spChg chg="mod">
          <ac:chgData name="Sara Monteiro - FORMADOR PRT" userId="21b18b9a-5f76-4055-bb3c-283e3c17c384" providerId="ADAL" clId="{C0AE3B83-27FD-4551-BBBF-7DED769FA8C0}" dt="2023-04-05T15:06:03.324" v="18623" actId="20577"/>
          <ac:spMkLst>
            <pc:docMk/>
            <pc:sldMk cId="2954777538" sldId="596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2T15:55:10.489" v="24325" actId="20577"/>
          <ac:spMkLst>
            <pc:docMk/>
            <pc:sldMk cId="2954777538" sldId="596"/>
            <ac:spMk id="6" creationId="{ECB49F07-7BBD-2177-2D07-B1D6E62D2FF1}"/>
          </ac:spMkLst>
        </pc:spChg>
        <pc:spChg chg="del mod">
          <ac:chgData name="Sara Monteiro - FORMADOR PRT" userId="21b18b9a-5f76-4055-bb3c-283e3c17c384" providerId="ADAL" clId="{C0AE3B83-27FD-4551-BBBF-7DED769FA8C0}" dt="2023-04-05T15:06:07.953" v="18625" actId="478"/>
          <ac:spMkLst>
            <pc:docMk/>
            <pc:sldMk cId="2954777538" sldId="596"/>
            <ac:spMk id="7" creationId="{4E11DAAC-9692-AAEE-5388-78FF624837A0}"/>
          </ac:spMkLst>
        </pc:spChg>
        <pc:picChg chg="add del mod">
          <ac:chgData name="Sara Monteiro - FORMADOR PRT" userId="21b18b9a-5f76-4055-bb3c-283e3c17c384" providerId="ADAL" clId="{C0AE3B83-27FD-4551-BBBF-7DED769FA8C0}" dt="2023-04-05T15:10:11.457" v="18768" actId="478"/>
          <ac:picMkLst>
            <pc:docMk/>
            <pc:sldMk cId="2954777538" sldId="596"/>
            <ac:picMk id="8" creationId="{177FDB06-C7CC-4F3D-6017-082C07BB4DCD}"/>
          </ac:picMkLst>
        </pc:picChg>
        <pc:picChg chg="add mod">
          <ac:chgData name="Sara Monteiro - FORMADOR PRT" userId="21b18b9a-5f76-4055-bb3c-283e3c17c384" providerId="ADAL" clId="{C0AE3B83-27FD-4551-BBBF-7DED769FA8C0}" dt="2023-04-05T15:12:41.616" v="19060" actId="1076"/>
          <ac:picMkLst>
            <pc:docMk/>
            <pc:sldMk cId="2954777538" sldId="596"/>
            <ac:picMk id="10" creationId="{8C39DE76-8A79-C2AF-456C-7243AB0A68B8}"/>
          </ac:picMkLst>
        </pc:picChg>
        <pc:picChg chg="add mod">
          <ac:chgData name="Sara Monteiro - FORMADOR PRT" userId="21b18b9a-5f76-4055-bb3c-283e3c17c384" providerId="ADAL" clId="{C0AE3B83-27FD-4551-BBBF-7DED769FA8C0}" dt="2023-04-05T15:12:43.050" v="19061" actId="1076"/>
          <ac:picMkLst>
            <pc:docMk/>
            <pc:sldMk cId="2954777538" sldId="596"/>
            <ac:picMk id="12" creationId="{EF220CFC-B012-51F0-8BED-F2CE28531D78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12T12:53:46.972" v="21019" actId="20577"/>
        <pc:sldMkLst>
          <pc:docMk/>
          <pc:sldMk cId="141273294" sldId="597"/>
        </pc:sldMkLst>
        <pc:spChg chg="mod">
          <ac:chgData name="Sara Monteiro - FORMADOR PRT" userId="21b18b9a-5f76-4055-bb3c-283e3c17c384" providerId="ADAL" clId="{C0AE3B83-27FD-4551-BBBF-7DED769FA8C0}" dt="2023-04-05T15:22:48.991" v="19772"/>
          <ac:spMkLst>
            <pc:docMk/>
            <pc:sldMk cId="141273294" sldId="597"/>
            <ac:spMk id="2" creationId="{5AB466CC-8756-D54C-9B60-6545F77D4556}"/>
          </ac:spMkLst>
        </pc:spChg>
        <pc:spChg chg="del">
          <ac:chgData name="Sara Monteiro - FORMADOR PRT" userId="21b18b9a-5f76-4055-bb3c-283e3c17c384" providerId="ADAL" clId="{C0AE3B83-27FD-4551-BBBF-7DED769FA8C0}" dt="2023-04-05T15:22:20.481" v="19767" actId="478"/>
          <ac:spMkLst>
            <pc:docMk/>
            <pc:sldMk cId="141273294" sldId="597"/>
            <ac:spMk id="3" creationId="{DEA16752-254E-D55D-C454-D5B249C9070C}"/>
          </ac:spMkLst>
        </pc:spChg>
        <pc:spChg chg="add mod">
          <ac:chgData name="Sara Monteiro - FORMADOR PRT" userId="21b18b9a-5f76-4055-bb3c-283e3c17c384" providerId="ADAL" clId="{C0AE3B83-27FD-4551-BBBF-7DED769FA8C0}" dt="2023-04-12T12:53:46.972" v="21019" actId="20577"/>
          <ac:spMkLst>
            <pc:docMk/>
            <pc:sldMk cId="141273294" sldId="597"/>
            <ac:spMk id="8" creationId="{E5152E86-0B29-15B9-FC2B-3C4BEA1AC17C}"/>
          </ac:spMkLst>
        </pc:spChg>
        <pc:picChg chg="add mod">
          <ac:chgData name="Sara Monteiro - FORMADOR PRT" userId="21b18b9a-5f76-4055-bb3c-283e3c17c384" providerId="ADAL" clId="{C0AE3B83-27FD-4551-BBBF-7DED769FA8C0}" dt="2023-04-05T15:23:45.799" v="19777" actId="1076"/>
          <ac:picMkLst>
            <pc:docMk/>
            <pc:sldMk cId="141273294" sldId="597"/>
            <ac:picMk id="7" creationId="{7F12C92F-93A2-9F31-647A-8215302D0389}"/>
          </ac:picMkLst>
        </pc:picChg>
      </pc:sldChg>
      <pc:sldChg chg="add del">
        <pc:chgData name="Sara Monteiro - FORMADOR PRT" userId="21b18b9a-5f76-4055-bb3c-283e3c17c384" providerId="ADAL" clId="{C0AE3B83-27FD-4551-BBBF-7DED769FA8C0}" dt="2023-04-05T15:14:14.616" v="19065" actId="47"/>
        <pc:sldMkLst>
          <pc:docMk/>
          <pc:sldMk cId="971068926" sldId="597"/>
        </pc:sldMkLst>
      </pc:sldChg>
      <pc:sldChg chg="add">
        <pc:chgData name="Sara Monteiro - FORMADOR PRT" userId="21b18b9a-5f76-4055-bb3c-283e3c17c384" providerId="ADAL" clId="{C0AE3B83-27FD-4551-BBBF-7DED769FA8C0}" dt="2023-04-05T15:22:16.856" v="19766"/>
        <pc:sldMkLst>
          <pc:docMk/>
          <pc:sldMk cId="3274428747" sldId="598"/>
        </pc:sldMkLst>
      </pc:sldChg>
      <pc:sldChg chg="addSp delSp modSp add mod">
        <pc:chgData name="Sara Monteiro - FORMADOR PRT" userId="21b18b9a-5f76-4055-bb3c-283e3c17c384" providerId="ADAL" clId="{C0AE3B83-27FD-4551-BBBF-7DED769FA8C0}" dt="2023-04-05T15:41:46.353" v="20672" actId="20577"/>
        <pc:sldMkLst>
          <pc:docMk/>
          <pc:sldMk cId="241721544" sldId="599"/>
        </pc:sldMkLst>
        <pc:spChg chg="mod">
          <ac:chgData name="Sara Monteiro - FORMADOR PRT" userId="21b18b9a-5f76-4055-bb3c-283e3c17c384" providerId="ADAL" clId="{C0AE3B83-27FD-4551-BBBF-7DED769FA8C0}" dt="2023-04-05T15:41:46.353" v="20672" actId="20577"/>
          <ac:spMkLst>
            <pc:docMk/>
            <pc:sldMk cId="241721544" sldId="599"/>
            <ac:spMk id="9" creationId="{E3909062-45FA-CCAF-49EF-BC6D645349FB}"/>
          </ac:spMkLst>
        </pc:spChg>
        <pc:picChg chg="del">
          <ac:chgData name="Sara Monteiro - FORMADOR PRT" userId="21b18b9a-5f76-4055-bb3c-283e3c17c384" providerId="ADAL" clId="{C0AE3B83-27FD-4551-BBBF-7DED769FA8C0}" dt="2023-04-05T15:41:39.186" v="20666" actId="478"/>
          <ac:picMkLst>
            <pc:docMk/>
            <pc:sldMk cId="241721544" sldId="599"/>
            <ac:picMk id="6" creationId="{9A2C32FD-BBDD-554C-8C71-BADCA754D897}"/>
          </ac:picMkLst>
        </pc:picChg>
        <pc:picChg chg="add mod">
          <ac:chgData name="Sara Monteiro - FORMADOR PRT" userId="21b18b9a-5f76-4055-bb3c-283e3c17c384" providerId="ADAL" clId="{C0AE3B83-27FD-4551-BBBF-7DED769FA8C0}" dt="2023-04-05T15:41:43.483" v="20668" actId="1076"/>
          <ac:picMkLst>
            <pc:docMk/>
            <pc:sldMk cId="241721544" sldId="599"/>
            <ac:picMk id="7" creationId="{2B2E9D5E-AFF5-45B2-6089-5024DE01E538}"/>
          </ac:picMkLst>
        </pc:picChg>
      </pc:sldChg>
      <pc:sldChg chg="add del">
        <pc:chgData name="Sara Monteiro - FORMADOR PRT" userId="21b18b9a-5f76-4055-bb3c-283e3c17c384" providerId="ADAL" clId="{C0AE3B83-27FD-4551-BBBF-7DED769FA8C0}" dt="2023-04-05T15:22:24.616" v="19769"/>
        <pc:sldMkLst>
          <pc:docMk/>
          <pc:sldMk cId="621310960" sldId="599"/>
        </pc:sldMkLst>
      </pc:sldChg>
      <pc:sldChg chg="addSp delSp modSp add mod">
        <pc:chgData name="Sara Monteiro - FORMADOR PRT" userId="21b18b9a-5f76-4055-bb3c-283e3c17c384" providerId="ADAL" clId="{C0AE3B83-27FD-4551-BBBF-7DED769FA8C0}" dt="2023-04-19T09:12:43.182" v="24332" actId="115"/>
        <pc:sldMkLst>
          <pc:docMk/>
          <pc:sldMk cId="3892557997" sldId="600"/>
        </pc:sldMkLst>
        <pc:spChg chg="mod">
          <ac:chgData name="Sara Monteiro - FORMADOR PRT" userId="21b18b9a-5f76-4055-bb3c-283e3c17c384" providerId="ADAL" clId="{C0AE3B83-27FD-4551-BBBF-7DED769FA8C0}" dt="2023-04-12T14:04:09.449" v="21164" actId="1076"/>
          <ac:spMkLst>
            <pc:docMk/>
            <pc:sldMk cId="3892557997" sldId="600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4-19T09:12:43.182" v="24332" actId="115"/>
          <ac:spMkLst>
            <pc:docMk/>
            <pc:sldMk cId="3892557997" sldId="600"/>
            <ac:spMk id="3" creationId="{69734BCA-1887-7555-DCAA-073BEDB14D68}"/>
          </ac:spMkLst>
        </pc:spChg>
        <pc:spChg chg="add del mod">
          <ac:chgData name="Sara Monteiro - FORMADOR PRT" userId="21b18b9a-5f76-4055-bb3c-283e3c17c384" providerId="ADAL" clId="{C0AE3B83-27FD-4551-BBBF-7DED769FA8C0}" dt="2023-04-12T14:13:04.441" v="21867"/>
          <ac:spMkLst>
            <pc:docMk/>
            <pc:sldMk cId="3892557997" sldId="600"/>
            <ac:spMk id="6" creationId="{B84D9D02-CCB5-15FC-7617-07696626C2E6}"/>
          </ac:spMkLst>
        </pc:spChg>
        <pc:spChg chg="del mod">
          <ac:chgData name="Sara Monteiro - FORMADOR PRT" userId="21b18b9a-5f76-4055-bb3c-283e3c17c384" providerId="ADAL" clId="{C0AE3B83-27FD-4551-BBBF-7DED769FA8C0}" dt="2023-04-12T14:02:21.188" v="21023" actId="478"/>
          <ac:spMkLst>
            <pc:docMk/>
            <pc:sldMk cId="3892557997" sldId="600"/>
            <ac:spMk id="8" creationId="{E5152E86-0B29-15B9-FC2B-3C4BEA1AC17C}"/>
          </ac:spMkLst>
        </pc:spChg>
        <pc:picChg chg="del">
          <ac:chgData name="Sara Monteiro - FORMADOR PRT" userId="21b18b9a-5f76-4055-bb3c-283e3c17c384" providerId="ADAL" clId="{C0AE3B83-27FD-4551-BBBF-7DED769FA8C0}" dt="2023-04-12T14:02:18.984" v="21021" actId="478"/>
          <ac:picMkLst>
            <pc:docMk/>
            <pc:sldMk cId="3892557997" sldId="600"/>
            <ac:picMk id="7" creationId="{7F12C92F-93A2-9F31-647A-8215302D0389}"/>
          </ac:picMkLst>
        </pc:picChg>
        <pc:picChg chg="add mod">
          <ac:chgData name="Sara Monteiro - FORMADOR PRT" userId="21b18b9a-5f76-4055-bb3c-283e3c17c384" providerId="ADAL" clId="{C0AE3B83-27FD-4551-BBBF-7DED769FA8C0}" dt="2023-04-12T14:15:21.243" v="21874" actId="1076"/>
          <ac:picMkLst>
            <pc:docMk/>
            <pc:sldMk cId="3892557997" sldId="600"/>
            <ac:picMk id="10" creationId="{1BC59BB9-117D-B8CC-4C32-30DF895DE049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12T15:57:00.339" v="24330" actId="20577"/>
        <pc:sldMkLst>
          <pc:docMk/>
          <pc:sldMk cId="2841739679" sldId="601"/>
        </pc:sldMkLst>
        <pc:spChg chg="mod">
          <ac:chgData name="Sara Monteiro - FORMADOR PRT" userId="21b18b9a-5f76-4055-bb3c-283e3c17c384" providerId="ADAL" clId="{C0AE3B83-27FD-4551-BBBF-7DED769FA8C0}" dt="2023-04-12T14:19:32.652" v="21929" actId="20577"/>
          <ac:spMkLst>
            <pc:docMk/>
            <pc:sldMk cId="2841739679" sldId="601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2T15:57:00.339" v="24330" actId="20577"/>
          <ac:spMkLst>
            <pc:docMk/>
            <pc:sldMk cId="2841739679" sldId="601"/>
            <ac:spMk id="3" creationId="{69734BCA-1887-7555-DCAA-073BEDB14D68}"/>
          </ac:spMkLst>
        </pc:spChg>
        <pc:picChg chg="add del mod">
          <ac:chgData name="Sara Monteiro - FORMADOR PRT" userId="21b18b9a-5f76-4055-bb3c-283e3c17c384" providerId="ADAL" clId="{C0AE3B83-27FD-4551-BBBF-7DED769FA8C0}" dt="2023-04-12T14:19:37.495" v="21930" actId="478"/>
          <ac:picMkLst>
            <pc:docMk/>
            <pc:sldMk cId="2841739679" sldId="601"/>
            <ac:picMk id="7" creationId="{2BE753D2-45C6-8F8D-3921-0C45D683FB4A}"/>
          </ac:picMkLst>
        </pc:picChg>
        <pc:picChg chg="add del mod">
          <ac:chgData name="Sara Monteiro - FORMADOR PRT" userId="21b18b9a-5f76-4055-bb3c-283e3c17c384" providerId="ADAL" clId="{C0AE3B83-27FD-4551-BBBF-7DED769FA8C0}" dt="2023-04-12T14:30:22.743" v="22436" actId="478"/>
          <ac:picMkLst>
            <pc:docMk/>
            <pc:sldMk cId="2841739679" sldId="601"/>
            <ac:picMk id="9" creationId="{C56F9F55-10E7-4C23-B938-DE2031E0C595}"/>
          </ac:picMkLst>
        </pc:picChg>
        <pc:picChg chg="add mod">
          <ac:chgData name="Sara Monteiro - FORMADOR PRT" userId="21b18b9a-5f76-4055-bb3c-283e3c17c384" providerId="ADAL" clId="{C0AE3B83-27FD-4551-BBBF-7DED769FA8C0}" dt="2023-04-12T14:31:47.343" v="22447" actId="1076"/>
          <ac:picMkLst>
            <pc:docMk/>
            <pc:sldMk cId="2841739679" sldId="601"/>
            <ac:picMk id="11" creationId="{1A1218E3-6283-13AE-1FCA-3A8C4E4BE676}"/>
          </ac:picMkLst>
        </pc:picChg>
        <pc:picChg chg="add mod">
          <ac:chgData name="Sara Monteiro - FORMADOR PRT" userId="21b18b9a-5f76-4055-bb3c-283e3c17c384" providerId="ADAL" clId="{C0AE3B83-27FD-4551-BBBF-7DED769FA8C0}" dt="2023-04-12T14:31:49.264" v="22448" actId="1076"/>
          <ac:picMkLst>
            <pc:docMk/>
            <pc:sldMk cId="2841739679" sldId="601"/>
            <ac:picMk id="13" creationId="{C530AFD0-0D17-F92D-F046-A84051B21205}"/>
          </ac:picMkLst>
        </pc:picChg>
      </pc:sldChg>
      <pc:sldChg chg="add ord">
        <pc:chgData name="Sara Monteiro - FORMADOR PRT" userId="21b18b9a-5f76-4055-bb3c-283e3c17c384" providerId="ADAL" clId="{C0AE3B83-27FD-4551-BBBF-7DED769FA8C0}" dt="2023-04-19T09:57:19.195" v="24813"/>
        <pc:sldMkLst>
          <pc:docMk/>
          <pc:sldMk cId="2364636496" sldId="602"/>
        </pc:sldMkLst>
      </pc:sldChg>
      <pc:sldChg chg="addSp delSp modSp add mod">
        <pc:chgData name="Sara Monteiro - FORMADOR PRT" userId="21b18b9a-5f76-4055-bb3c-283e3c17c384" providerId="ADAL" clId="{C0AE3B83-27FD-4551-BBBF-7DED769FA8C0}" dt="2023-04-12T14:24:54.322" v="22432" actId="1076"/>
        <pc:sldMkLst>
          <pc:docMk/>
          <pc:sldMk cId="2019724590" sldId="603"/>
        </pc:sldMkLst>
        <pc:spChg chg="mod">
          <ac:chgData name="Sara Monteiro - FORMADOR PRT" userId="21b18b9a-5f76-4055-bb3c-283e3c17c384" providerId="ADAL" clId="{C0AE3B83-27FD-4551-BBBF-7DED769FA8C0}" dt="2023-04-12T14:23:10.619" v="22213" actId="20577"/>
          <ac:spMkLst>
            <pc:docMk/>
            <pc:sldMk cId="2019724590" sldId="603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2T14:24:26.160" v="22428" actId="20577"/>
          <ac:spMkLst>
            <pc:docMk/>
            <pc:sldMk cId="2019724590" sldId="603"/>
            <ac:spMk id="3" creationId="{69734BCA-1887-7555-DCAA-073BEDB14D68}"/>
          </ac:spMkLst>
        </pc:spChg>
        <pc:picChg chg="add mod">
          <ac:chgData name="Sara Monteiro - FORMADOR PRT" userId="21b18b9a-5f76-4055-bb3c-283e3c17c384" providerId="ADAL" clId="{C0AE3B83-27FD-4551-BBBF-7DED769FA8C0}" dt="2023-04-12T14:24:54.322" v="22432" actId="1076"/>
          <ac:picMkLst>
            <pc:docMk/>
            <pc:sldMk cId="2019724590" sldId="603"/>
            <ac:picMk id="7" creationId="{7545789D-A94C-7B7C-7950-3CE0B00E3633}"/>
          </ac:picMkLst>
        </pc:picChg>
        <pc:picChg chg="del">
          <ac:chgData name="Sara Monteiro - FORMADOR PRT" userId="21b18b9a-5f76-4055-bb3c-283e3c17c384" providerId="ADAL" clId="{C0AE3B83-27FD-4551-BBBF-7DED769FA8C0}" dt="2023-04-12T14:23:12.187" v="22214" actId="478"/>
          <ac:picMkLst>
            <pc:docMk/>
            <pc:sldMk cId="2019724590" sldId="603"/>
            <ac:picMk id="9" creationId="{C56F9F55-10E7-4C23-B938-DE2031E0C595}"/>
          </ac:picMkLst>
        </pc:picChg>
      </pc:sldChg>
      <pc:sldChg chg="modSp add mod ord">
        <pc:chgData name="Sara Monteiro - FORMADOR PRT" userId="21b18b9a-5f76-4055-bb3c-283e3c17c384" providerId="ADAL" clId="{C0AE3B83-27FD-4551-BBBF-7DED769FA8C0}" dt="2023-04-19T09:57:50.088" v="24871" actId="20577"/>
        <pc:sldMkLst>
          <pc:docMk/>
          <pc:sldMk cId="1654258701" sldId="604"/>
        </pc:sldMkLst>
        <pc:spChg chg="mod">
          <ac:chgData name="Sara Monteiro - FORMADOR PRT" userId="21b18b9a-5f76-4055-bb3c-283e3c17c384" providerId="ADAL" clId="{C0AE3B83-27FD-4551-BBBF-7DED769FA8C0}" dt="2023-04-12T14:32:08.084" v="22459" actId="20577"/>
          <ac:spMkLst>
            <pc:docMk/>
            <pc:sldMk cId="1654258701" sldId="604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9T09:57:50.088" v="24871" actId="20577"/>
          <ac:spMkLst>
            <pc:docMk/>
            <pc:sldMk cId="1654258701" sldId="604"/>
            <ac:spMk id="3" creationId="{CFC44AB3-A5A8-721D-6718-B420C1191765}"/>
          </ac:spMkLst>
        </pc:spChg>
      </pc:sldChg>
      <pc:sldChg chg="addSp delSp modSp add mod ord">
        <pc:chgData name="Sara Monteiro - FORMADOR PRT" userId="21b18b9a-5f76-4055-bb3c-283e3c17c384" providerId="ADAL" clId="{C0AE3B83-27FD-4551-BBBF-7DED769FA8C0}" dt="2023-04-12T15:29:43.998" v="23815"/>
        <pc:sldMkLst>
          <pc:docMk/>
          <pc:sldMk cId="1049554610" sldId="605"/>
        </pc:sldMkLst>
        <pc:spChg chg="mod">
          <ac:chgData name="Sara Monteiro - FORMADOR PRT" userId="21b18b9a-5f76-4055-bb3c-283e3c17c384" providerId="ADAL" clId="{C0AE3B83-27FD-4551-BBBF-7DED769FA8C0}" dt="2023-04-12T15:16:50.919" v="23005" actId="20577"/>
          <ac:spMkLst>
            <pc:docMk/>
            <pc:sldMk cId="1049554610" sldId="605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2T15:28:22.659" v="23812" actId="14100"/>
          <ac:spMkLst>
            <pc:docMk/>
            <pc:sldMk cId="1049554610" sldId="605"/>
            <ac:spMk id="3" creationId="{69734BCA-1887-7555-DCAA-073BEDB14D68}"/>
          </ac:spMkLst>
        </pc:spChg>
        <pc:picChg chg="del">
          <ac:chgData name="Sara Monteiro - FORMADOR PRT" userId="21b18b9a-5f76-4055-bb3c-283e3c17c384" providerId="ADAL" clId="{C0AE3B83-27FD-4551-BBBF-7DED769FA8C0}" dt="2023-04-12T15:16:53.282" v="23006" actId="478"/>
          <ac:picMkLst>
            <pc:docMk/>
            <pc:sldMk cId="1049554610" sldId="605"/>
            <ac:picMk id="7" creationId="{2BE753D2-45C6-8F8D-3921-0C45D683FB4A}"/>
          </ac:picMkLst>
        </pc:picChg>
        <pc:picChg chg="add del mod">
          <ac:chgData name="Sara Monteiro - FORMADOR PRT" userId="21b18b9a-5f76-4055-bb3c-283e3c17c384" providerId="ADAL" clId="{C0AE3B83-27FD-4551-BBBF-7DED769FA8C0}" dt="2023-04-12T15:27:46.803" v="23758" actId="478"/>
          <ac:picMkLst>
            <pc:docMk/>
            <pc:sldMk cId="1049554610" sldId="605"/>
            <ac:picMk id="8" creationId="{F8458954-B7EC-6A55-267E-311EDB682D66}"/>
          </ac:picMkLst>
        </pc:picChg>
        <pc:picChg chg="add mod">
          <ac:chgData name="Sara Monteiro - FORMADOR PRT" userId="21b18b9a-5f76-4055-bb3c-283e3c17c384" providerId="ADAL" clId="{C0AE3B83-27FD-4551-BBBF-7DED769FA8C0}" dt="2023-04-12T15:28:25.411" v="23813" actId="1076"/>
          <ac:picMkLst>
            <pc:docMk/>
            <pc:sldMk cId="1049554610" sldId="605"/>
            <ac:picMk id="10" creationId="{4CBF04A4-1563-E205-D834-E6B015FC2C7B}"/>
          </ac:picMkLst>
        </pc:picChg>
        <pc:picChg chg="add del mod">
          <ac:chgData name="Sara Monteiro - FORMADOR PRT" userId="21b18b9a-5f76-4055-bb3c-283e3c17c384" providerId="ADAL" clId="{C0AE3B83-27FD-4551-BBBF-7DED769FA8C0}" dt="2023-04-12T15:29:43.998" v="23815"/>
          <ac:picMkLst>
            <pc:docMk/>
            <pc:sldMk cId="1049554610" sldId="605"/>
            <ac:picMk id="11" creationId="{0E3BC8E2-9389-C6BA-02E6-58B8436B2208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19T13:50:18.142" v="27319" actId="20577"/>
        <pc:sldMkLst>
          <pc:docMk/>
          <pc:sldMk cId="546015952" sldId="606"/>
        </pc:sldMkLst>
        <pc:spChg chg="mod">
          <ac:chgData name="Sara Monteiro - FORMADOR PRT" userId="21b18b9a-5f76-4055-bb3c-283e3c17c384" providerId="ADAL" clId="{C0AE3B83-27FD-4551-BBBF-7DED769FA8C0}" dt="2023-04-12T15:30:16.119" v="23879" actId="20577"/>
          <ac:spMkLst>
            <pc:docMk/>
            <pc:sldMk cId="546015952" sldId="606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4-12T15:29:54.721" v="23818" actId="478"/>
          <ac:spMkLst>
            <pc:docMk/>
            <pc:sldMk cId="546015952" sldId="606"/>
            <ac:spMk id="3" creationId="{69734BCA-1887-7555-DCAA-073BEDB14D68}"/>
          </ac:spMkLst>
        </pc:spChg>
        <pc:spChg chg="add mod">
          <ac:chgData name="Sara Monteiro - FORMADOR PRT" userId="21b18b9a-5f76-4055-bb3c-283e3c17c384" providerId="ADAL" clId="{C0AE3B83-27FD-4551-BBBF-7DED769FA8C0}" dt="2023-04-19T13:50:18.142" v="27319" actId="20577"/>
          <ac:spMkLst>
            <pc:docMk/>
            <pc:sldMk cId="546015952" sldId="606"/>
            <ac:spMk id="6" creationId="{AE28EF3C-1D7F-6C53-6FC5-5C45224BC4C4}"/>
          </ac:spMkLst>
        </pc:spChg>
        <pc:spChg chg="add mod">
          <ac:chgData name="Sara Monteiro - FORMADOR PRT" userId="21b18b9a-5f76-4055-bb3c-283e3c17c384" providerId="ADAL" clId="{C0AE3B83-27FD-4551-BBBF-7DED769FA8C0}" dt="2023-04-12T15:42:32.088" v="24301" actId="1076"/>
          <ac:spMkLst>
            <pc:docMk/>
            <pc:sldMk cId="546015952" sldId="606"/>
            <ac:spMk id="9" creationId="{A29F8F6B-7168-42D1-2DCC-A3F54AEDA9B7}"/>
          </ac:spMkLst>
        </pc:spChg>
        <pc:picChg chg="add mod">
          <ac:chgData name="Sara Monteiro - FORMADOR PRT" userId="21b18b9a-5f76-4055-bb3c-283e3c17c384" providerId="ADAL" clId="{C0AE3B83-27FD-4551-BBBF-7DED769FA8C0}" dt="2023-04-12T15:42:27.208" v="24300" actId="1076"/>
          <ac:picMkLst>
            <pc:docMk/>
            <pc:sldMk cId="546015952" sldId="606"/>
            <ac:picMk id="8" creationId="{15C768AA-D991-06CE-CA77-97066FA95920}"/>
          </ac:picMkLst>
        </pc:picChg>
        <pc:picChg chg="del">
          <ac:chgData name="Sara Monteiro - FORMADOR PRT" userId="21b18b9a-5f76-4055-bb3c-283e3c17c384" providerId="ADAL" clId="{C0AE3B83-27FD-4551-BBBF-7DED769FA8C0}" dt="2023-04-12T15:29:55.351" v="23819" actId="478"/>
          <ac:picMkLst>
            <pc:docMk/>
            <pc:sldMk cId="546015952" sldId="606"/>
            <ac:picMk id="10" creationId="{4CBF04A4-1563-E205-D834-E6B015FC2C7B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19T09:50:34.180" v="24584" actId="20577"/>
        <pc:sldMkLst>
          <pc:docMk/>
          <pc:sldMk cId="654938588" sldId="607"/>
        </pc:sldMkLst>
        <pc:spChg chg="mod">
          <ac:chgData name="Sara Monteiro - FORMADOR PRT" userId="21b18b9a-5f76-4055-bb3c-283e3c17c384" providerId="ADAL" clId="{C0AE3B83-27FD-4551-BBBF-7DED769FA8C0}" dt="2023-04-19T09:45:34.416" v="24391" actId="20577"/>
          <ac:spMkLst>
            <pc:docMk/>
            <pc:sldMk cId="654938588" sldId="607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4-19T09:50:34.180" v="24584" actId="20577"/>
          <ac:spMkLst>
            <pc:docMk/>
            <pc:sldMk cId="654938588" sldId="607"/>
            <ac:spMk id="3" creationId="{F92DBE73-3916-46D0-D478-69D44B2AA7A5}"/>
          </ac:spMkLst>
        </pc:spChg>
        <pc:spChg chg="del">
          <ac:chgData name="Sara Monteiro - FORMADOR PRT" userId="21b18b9a-5f76-4055-bb3c-283e3c17c384" providerId="ADAL" clId="{C0AE3B83-27FD-4551-BBBF-7DED769FA8C0}" dt="2023-04-19T09:34:43.912" v="24352" actId="478"/>
          <ac:spMkLst>
            <pc:docMk/>
            <pc:sldMk cId="654938588" sldId="607"/>
            <ac:spMk id="6" creationId="{AE28EF3C-1D7F-6C53-6FC5-5C45224BC4C4}"/>
          </ac:spMkLst>
        </pc:spChg>
        <pc:spChg chg="del mod">
          <ac:chgData name="Sara Monteiro - FORMADOR PRT" userId="21b18b9a-5f76-4055-bb3c-283e3c17c384" providerId="ADAL" clId="{C0AE3B83-27FD-4551-BBBF-7DED769FA8C0}" dt="2023-04-19T09:34:39.975" v="24351" actId="478"/>
          <ac:spMkLst>
            <pc:docMk/>
            <pc:sldMk cId="654938588" sldId="607"/>
            <ac:spMk id="9" creationId="{A29F8F6B-7168-42D1-2DCC-A3F54AEDA9B7}"/>
          </ac:spMkLst>
        </pc:spChg>
        <pc:picChg chg="del">
          <ac:chgData name="Sara Monteiro - FORMADOR PRT" userId="21b18b9a-5f76-4055-bb3c-283e3c17c384" providerId="ADAL" clId="{C0AE3B83-27FD-4551-BBBF-7DED769FA8C0}" dt="2023-04-19T09:34:36.141" v="24348" actId="478"/>
          <ac:picMkLst>
            <pc:docMk/>
            <pc:sldMk cId="654938588" sldId="607"/>
            <ac:picMk id="8" creationId="{15C768AA-D991-06CE-CA77-97066FA95920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19T10:46:56.098" v="24929"/>
        <pc:sldMkLst>
          <pc:docMk/>
          <pc:sldMk cId="1867732758" sldId="608"/>
        </pc:sldMkLst>
        <pc:spChg chg="mod">
          <ac:chgData name="Sara Monteiro - FORMADOR PRT" userId="21b18b9a-5f76-4055-bb3c-283e3c17c384" providerId="ADAL" clId="{C0AE3B83-27FD-4551-BBBF-7DED769FA8C0}" dt="2023-04-19T10:35:14.817" v="24909" actId="20577"/>
          <ac:spMkLst>
            <pc:docMk/>
            <pc:sldMk cId="1867732758" sldId="608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9T09:53:59.930" v="24806" actId="20577"/>
          <ac:spMkLst>
            <pc:docMk/>
            <pc:sldMk cId="1867732758" sldId="608"/>
            <ac:spMk id="3" creationId="{F92DBE73-3916-46D0-D478-69D44B2AA7A5}"/>
          </ac:spMkLst>
        </pc:spChg>
        <pc:picChg chg="add del mod">
          <ac:chgData name="Sara Monteiro - FORMADOR PRT" userId="21b18b9a-5f76-4055-bb3c-283e3c17c384" providerId="ADAL" clId="{C0AE3B83-27FD-4551-BBBF-7DED769FA8C0}" dt="2023-04-19T10:41:24.739" v="24920" actId="478"/>
          <ac:picMkLst>
            <pc:docMk/>
            <pc:sldMk cId="1867732758" sldId="608"/>
            <ac:picMk id="7" creationId="{20112C9E-649B-1AE2-7957-D42A379EFF17}"/>
          </ac:picMkLst>
        </pc:picChg>
        <pc:picChg chg="add mod">
          <ac:chgData name="Sara Monteiro - FORMADOR PRT" userId="21b18b9a-5f76-4055-bb3c-283e3c17c384" providerId="ADAL" clId="{C0AE3B83-27FD-4551-BBBF-7DED769FA8C0}" dt="2023-04-19T10:34:31.015" v="24878" actId="1076"/>
          <ac:picMkLst>
            <pc:docMk/>
            <pc:sldMk cId="1867732758" sldId="608"/>
            <ac:picMk id="9" creationId="{417BB9D2-30CE-7626-725B-047923262C8A}"/>
          </ac:picMkLst>
        </pc:picChg>
        <pc:picChg chg="add mod">
          <ac:chgData name="Sara Monteiro - FORMADOR PRT" userId="21b18b9a-5f76-4055-bb3c-283e3c17c384" providerId="ADAL" clId="{C0AE3B83-27FD-4551-BBBF-7DED769FA8C0}" dt="2023-04-19T10:41:45.432" v="24927" actId="1076"/>
          <ac:picMkLst>
            <pc:docMk/>
            <pc:sldMk cId="1867732758" sldId="608"/>
            <ac:picMk id="11" creationId="{671278CB-102D-2CDD-AC08-397E50619E9D}"/>
          </ac:picMkLst>
        </pc:picChg>
        <pc:picChg chg="add mod">
          <ac:chgData name="Sara Monteiro - FORMADOR PRT" userId="21b18b9a-5f76-4055-bb3c-283e3c17c384" providerId="ADAL" clId="{C0AE3B83-27FD-4551-BBBF-7DED769FA8C0}" dt="2023-04-19T10:41:42.335" v="24926" actId="1076"/>
          <ac:picMkLst>
            <pc:docMk/>
            <pc:sldMk cId="1867732758" sldId="608"/>
            <ac:picMk id="13" creationId="{C583E7A8-06F1-EEBF-16A3-B7F860BAE357}"/>
          </ac:picMkLst>
        </pc:picChg>
        <pc:picChg chg="add del mod">
          <ac:chgData name="Sara Monteiro - FORMADOR PRT" userId="21b18b9a-5f76-4055-bb3c-283e3c17c384" providerId="ADAL" clId="{C0AE3B83-27FD-4551-BBBF-7DED769FA8C0}" dt="2023-04-19T10:46:56.098" v="24929"/>
          <ac:picMkLst>
            <pc:docMk/>
            <pc:sldMk cId="1867732758" sldId="608"/>
            <ac:picMk id="14" creationId="{EC21E63C-8B67-2B04-166D-326C3E726821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19T11:01:07.175" v="25346" actId="14100"/>
        <pc:sldMkLst>
          <pc:docMk/>
          <pc:sldMk cId="1308028209" sldId="609"/>
        </pc:sldMkLst>
        <pc:spChg chg="mod">
          <ac:chgData name="Sara Monteiro - FORMADOR PRT" userId="21b18b9a-5f76-4055-bb3c-283e3c17c384" providerId="ADAL" clId="{C0AE3B83-27FD-4551-BBBF-7DED769FA8C0}" dt="2023-04-19T10:48:01.337" v="24983" actId="20577"/>
          <ac:spMkLst>
            <pc:docMk/>
            <pc:sldMk cId="1308028209" sldId="609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9T10:59:23.799" v="25341" actId="20577"/>
          <ac:spMkLst>
            <pc:docMk/>
            <pc:sldMk cId="1308028209" sldId="609"/>
            <ac:spMk id="3" creationId="{F92DBE73-3916-46D0-D478-69D44B2AA7A5}"/>
          </ac:spMkLst>
        </pc:spChg>
        <pc:picChg chg="add mod">
          <ac:chgData name="Sara Monteiro - FORMADOR PRT" userId="21b18b9a-5f76-4055-bb3c-283e3c17c384" providerId="ADAL" clId="{C0AE3B83-27FD-4551-BBBF-7DED769FA8C0}" dt="2023-04-19T10:57:27.926" v="24992" actId="1076"/>
          <ac:picMkLst>
            <pc:docMk/>
            <pc:sldMk cId="1308028209" sldId="609"/>
            <ac:picMk id="7" creationId="{558A59D7-A2CC-3369-F012-81C42430D6AC}"/>
          </ac:picMkLst>
        </pc:picChg>
        <pc:picChg chg="del">
          <ac:chgData name="Sara Monteiro - FORMADOR PRT" userId="21b18b9a-5f76-4055-bb3c-283e3c17c384" providerId="ADAL" clId="{C0AE3B83-27FD-4551-BBBF-7DED769FA8C0}" dt="2023-04-19T10:54:26.497" v="24985" actId="478"/>
          <ac:picMkLst>
            <pc:docMk/>
            <pc:sldMk cId="1308028209" sldId="609"/>
            <ac:picMk id="9" creationId="{417BB9D2-30CE-7626-725B-047923262C8A}"/>
          </ac:picMkLst>
        </pc:picChg>
        <pc:picChg chg="add mod">
          <ac:chgData name="Sara Monteiro - FORMADOR PRT" userId="21b18b9a-5f76-4055-bb3c-283e3c17c384" providerId="ADAL" clId="{C0AE3B83-27FD-4551-BBBF-7DED769FA8C0}" dt="2023-04-19T11:01:07.175" v="25346" actId="14100"/>
          <ac:picMkLst>
            <pc:docMk/>
            <pc:sldMk cId="1308028209" sldId="609"/>
            <ac:picMk id="10" creationId="{752CC90F-D0AF-7123-1F56-F0C47516FFB1}"/>
          </ac:picMkLst>
        </pc:picChg>
        <pc:picChg chg="del">
          <ac:chgData name="Sara Monteiro - FORMADOR PRT" userId="21b18b9a-5f76-4055-bb3c-283e3c17c384" providerId="ADAL" clId="{C0AE3B83-27FD-4551-BBBF-7DED769FA8C0}" dt="2023-04-19T10:54:27.099" v="24986" actId="478"/>
          <ac:picMkLst>
            <pc:docMk/>
            <pc:sldMk cId="1308028209" sldId="609"/>
            <ac:picMk id="11" creationId="{671278CB-102D-2CDD-AC08-397E50619E9D}"/>
          </ac:picMkLst>
        </pc:picChg>
        <pc:picChg chg="del">
          <ac:chgData name="Sara Monteiro - FORMADOR PRT" userId="21b18b9a-5f76-4055-bb3c-283e3c17c384" providerId="ADAL" clId="{C0AE3B83-27FD-4551-BBBF-7DED769FA8C0}" dt="2023-04-19T10:54:25.779" v="24984" actId="478"/>
          <ac:picMkLst>
            <pc:docMk/>
            <pc:sldMk cId="1308028209" sldId="609"/>
            <ac:picMk id="13" creationId="{C583E7A8-06F1-EEBF-16A3-B7F860BAE357}"/>
          </ac:picMkLst>
        </pc:picChg>
      </pc:sldChg>
      <pc:sldChg chg="add del">
        <pc:chgData name="Sara Monteiro - FORMADOR PRT" userId="21b18b9a-5f76-4055-bb3c-283e3c17c384" providerId="ADAL" clId="{C0AE3B83-27FD-4551-BBBF-7DED769FA8C0}" dt="2023-04-19T11:01:59.427" v="25348" actId="47"/>
        <pc:sldMkLst>
          <pc:docMk/>
          <pc:sldMk cId="1073735915" sldId="610"/>
        </pc:sldMkLst>
      </pc:sldChg>
      <pc:sldChg chg="addSp delSp modSp add mod">
        <pc:chgData name="Sara Monteiro - FORMADOR PRT" userId="21b18b9a-5f76-4055-bb3c-283e3c17c384" providerId="ADAL" clId="{C0AE3B83-27FD-4551-BBBF-7DED769FA8C0}" dt="2023-04-19T11:28:54.504" v="25666" actId="1076"/>
        <pc:sldMkLst>
          <pc:docMk/>
          <pc:sldMk cId="3603066695" sldId="610"/>
        </pc:sldMkLst>
        <pc:spChg chg="mod">
          <ac:chgData name="Sara Monteiro - FORMADOR PRT" userId="21b18b9a-5f76-4055-bb3c-283e3c17c384" providerId="ADAL" clId="{C0AE3B83-27FD-4551-BBBF-7DED769FA8C0}" dt="2023-04-19T11:02:29.455" v="25388" actId="20577"/>
          <ac:spMkLst>
            <pc:docMk/>
            <pc:sldMk cId="3603066695" sldId="610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4-19T11:02:11.699" v="25352" actId="478"/>
          <ac:spMkLst>
            <pc:docMk/>
            <pc:sldMk cId="3603066695" sldId="610"/>
            <ac:spMk id="3" creationId="{F92DBE73-3916-46D0-D478-69D44B2AA7A5}"/>
          </ac:spMkLst>
        </pc:spChg>
        <pc:spChg chg="add mod">
          <ac:chgData name="Sara Monteiro - FORMADOR PRT" userId="21b18b9a-5f76-4055-bb3c-283e3c17c384" providerId="ADAL" clId="{C0AE3B83-27FD-4551-BBBF-7DED769FA8C0}" dt="2023-04-19T11:28:11.856" v="25618" actId="1076"/>
          <ac:spMkLst>
            <pc:docMk/>
            <pc:sldMk cId="3603066695" sldId="610"/>
            <ac:spMk id="9" creationId="{3501F7AB-5429-6EDA-6A85-CA6EF8FBE0BE}"/>
          </ac:spMkLst>
        </pc:spChg>
        <pc:spChg chg="add mod">
          <ac:chgData name="Sara Monteiro - FORMADOR PRT" userId="21b18b9a-5f76-4055-bb3c-283e3c17c384" providerId="ADAL" clId="{C0AE3B83-27FD-4551-BBBF-7DED769FA8C0}" dt="2023-04-19T11:28:17.990" v="25620" actId="1076"/>
          <ac:spMkLst>
            <pc:docMk/>
            <pc:sldMk cId="3603066695" sldId="610"/>
            <ac:spMk id="13" creationId="{60926B15-85D7-7E97-E8A3-8763740D809B}"/>
          </ac:spMkLst>
        </pc:spChg>
        <pc:spChg chg="add mod">
          <ac:chgData name="Sara Monteiro - FORMADOR PRT" userId="21b18b9a-5f76-4055-bb3c-283e3c17c384" providerId="ADAL" clId="{C0AE3B83-27FD-4551-BBBF-7DED769FA8C0}" dt="2023-04-19T11:28:54.504" v="25666" actId="1076"/>
          <ac:spMkLst>
            <pc:docMk/>
            <pc:sldMk cId="3603066695" sldId="610"/>
            <ac:spMk id="20" creationId="{EF39F66F-876B-B0BF-B1B6-CFCCBB870E82}"/>
          </ac:spMkLst>
        </pc:spChg>
        <pc:picChg chg="del">
          <ac:chgData name="Sara Monteiro - FORMADOR PRT" userId="21b18b9a-5f76-4055-bb3c-283e3c17c384" providerId="ADAL" clId="{C0AE3B83-27FD-4551-BBBF-7DED769FA8C0}" dt="2023-04-19T11:02:07.651" v="25350" actId="478"/>
          <ac:picMkLst>
            <pc:docMk/>
            <pc:sldMk cId="3603066695" sldId="610"/>
            <ac:picMk id="7" creationId="{558A59D7-A2CC-3369-F012-81C42430D6AC}"/>
          </ac:picMkLst>
        </pc:picChg>
        <pc:picChg chg="add mod">
          <ac:chgData name="Sara Monteiro - FORMADOR PRT" userId="21b18b9a-5f76-4055-bb3c-283e3c17c384" providerId="ADAL" clId="{C0AE3B83-27FD-4551-BBBF-7DED769FA8C0}" dt="2023-04-19T11:28:00.623" v="25616" actId="1076"/>
          <ac:picMkLst>
            <pc:docMk/>
            <pc:sldMk cId="3603066695" sldId="610"/>
            <ac:picMk id="8" creationId="{6157FDB7-540C-CBA8-2C3E-9EDBF75DF1FC}"/>
          </ac:picMkLst>
        </pc:picChg>
        <pc:picChg chg="del">
          <ac:chgData name="Sara Monteiro - FORMADOR PRT" userId="21b18b9a-5f76-4055-bb3c-283e3c17c384" providerId="ADAL" clId="{C0AE3B83-27FD-4551-BBBF-7DED769FA8C0}" dt="2023-04-19T11:02:14.327" v="25353" actId="478"/>
          <ac:picMkLst>
            <pc:docMk/>
            <pc:sldMk cId="3603066695" sldId="610"/>
            <ac:picMk id="10" creationId="{752CC90F-D0AF-7123-1F56-F0C47516FFB1}"/>
          </ac:picMkLst>
        </pc:picChg>
        <pc:picChg chg="add mod">
          <ac:chgData name="Sara Monteiro - FORMADOR PRT" userId="21b18b9a-5f76-4055-bb3c-283e3c17c384" providerId="ADAL" clId="{C0AE3B83-27FD-4551-BBBF-7DED769FA8C0}" dt="2023-04-19T11:28:13.455" v="25619" actId="1076"/>
          <ac:picMkLst>
            <pc:docMk/>
            <pc:sldMk cId="3603066695" sldId="610"/>
            <ac:picMk id="12" creationId="{6C947535-192A-EA34-0273-4F8EA7B50A5F}"/>
          </ac:picMkLst>
        </pc:picChg>
        <pc:picChg chg="add mod">
          <ac:chgData name="Sara Monteiro - FORMADOR PRT" userId="21b18b9a-5f76-4055-bb3c-283e3c17c384" providerId="ADAL" clId="{C0AE3B83-27FD-4551-BBBF-7DED769FA8C0}" dt="2023-04-19T11:28:21.343" v="25621" actId="1076"/>
          <ac:picMkLst>
            <pc:docMk/>
            <pc:sldMk cId="3603066695" sldId="610"/>
            <ac:picMk id="17" creationId="{37A24E6A-088F-5F86-2374-1F294BF0F796}"/>
          </ac:picMkLst>
        </pc:picChg>
        <pc:cxnChg chg="add mod">
          <ac:chgData name="Sara Monteiro - FORMADOR PRT" userId="21b18b9a-5f76-4055-bb3c-283e3c17c384" providerId="ADAL" clId="{C0AE3B83-27FD-4551-BBBF-7DED769FA8C0}" dt="2023-04-19T11:28:07.223" v="25617" actId="1076"/>
          <ac:cxnSpMkLst>
            <pc:docMk/>
            <pc:sldMk cId="3603066695" sldId="610"/>
            <ac:cxnSpMk id="15" creationId="{53E4BA8D-25CF-CAD8-83E7-48D89C3A13BB}"/>
          </ac:cxnSpMkLst>
        </pc:cxnChg>
        <pc:cxnChg chg="add mod">
          <ac:chgData name="Sara Monteiro - FORMADOR PRT" userId="21b18b9a-5f76-4055-bb3c-283e3c17c384" providerId="ADAL" clId="{C0AE3B83-27FD-4551-BBBF-7DED769FA8C0}" dt="2023-04-19T11:28:25.039" v="25623" actId="1076"/>
          <ac:cxnSpMkLst>
            <pc:docMk/>
            <pc:sldMk cId="3603066695" sldId="610"/>
            <ac:cxnSpMk id="18" creationId="{E7D2242D-4004-4C8B-AFA2-934A338128BF}"/>
          </ac:cxnSpMkLst>
        </pc:cxnChg>
        <pc:cxnChg chg="add del mod">
          <ac:chgData name="Sara Monteiro - FORMADOR PRT" userId="21b18b9a-5f76-4055-bb3c-283e3c17c384" providerId="ADAL" clId="{C0AE3B83-27FD-4551-BBBF-7DED769FA8C0}" dt="2023-04-19T11:28:30.603" v="25625"/>
          <ac:cxnSpMkLst>
            <pc:docMk/>
            <pc:sldMk cId="3603066695" sldId="610"/>
            <ac:cxnSpMk id="19" creationId="{440A5625-877F-2D1D-2B02-F1202155391A}"/>
          </ac:cxnSpMkLst>
        </pc:cxnChg>
      </pc:sldChg>
      <pc:sldChg chg="addSp delSp modSp add mod ord">
        <pc:chgData name="Sara Monteiro - FORMADOR PRT" userId="21b18b9a-5f76-4055-bb3c-283e3c17c384" providerId="ADAL" clId="{C0AE3B83-27FD-4551-BBBF-7DED769FA8C0}" dt="2023-04-26T16:57:47.429" v="31035" actId="20577"/>
        <pc:sldMkLst>
          <pc:docMk/>
          <pc:sldMk cId="580351846" sldId="611"/>
        </pc:sldMkLst>
        <pc:spChg chg="mod">
          <ac:chgData name="Sara Monteiro - FORMADOR PRT" userId="21b18b9a-5f76-4055-bb3c-283e3c17c384" providerId="ADAL" clId="{C0AE3B83-27FD-4551-BBBF-7DED769FA8C0}" dt="2023-04-19T11:30:59.620" v="25701" actId="20577"/>
          <ac:spMkLst>
            <pc:docMk/>
            <pc:sldMk cId="580351846" sldId="611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26T16:57:47.429" v="31035" actId="20577"/>
          <ac:spMkLst>
            <pc:docMk/>
            <pc:sldMk cId="580351846" sldId="611"/>
            <ac:spMk id="3" creationId="{CFC44AB3-A5A8-721D-6718-B420C1191765}"/>
          </ac:spMkLst>
        </pc:spChg>
        <pc:spChg chg="add del">
          <ac:chgData name="Sara Monteiro - FORMADOR PRT" userId="21b18b9a-5f76-4055-bb3c-283e3c17c384" providerId="ADAL" clId="{C0AE3B83-27FD-4551-BBBF-7DED769FA8C0}" dt="2023-04-26T16:12:04.315" v="29756" actId="22"/>
          <ac:spMkLst>
            <pc:docMk/>
            <pc:sldMk cId="580351846" sldId="611"/>
            <ac:spMk id="8" creationId="{6ED8053C-17CC-2C58-3A46-5BD7B1F956A1}"/>
          </ac:spMkLst>
        </pc:spChg>
        <pc:picChg chg="mod">
          <ac:chgData name="Sara Monteiro - FORMADOR PRT" userId="21b18b9a-5f76-4055-bb3c-283e3c17c384" providerId="ADAL" clId="{C0AE3B83-27FD-4551-BBBF-7DED769FA8C0}" dt="2023-04-19T13:51:35.099" v="27320" actId="1076"/>
          <ac:picMkLst>
            <pc:docMk/>
            <pc:sldMk cId="580351846" sldId="611"/>
            <ac:picMk id="7" creationId="{125D1599-0119-EFFB-A946-CB336F29F3B2}"/>
          </ac:picMkLst>
        </pc:picChg>
      </pc:sldChg>
      <pc:sldChg chg="addSp delSp modSp add del mod">
        <pc:chgData name="Sara Monteiro - FORMADOR PRT" userId="21b18b9a-5f76-4055-bb3c-283e3c17c384" providerId="ADAL" clId="{C0AE3B83-27FD-4551-BBBF-7DED769FA8C0}" dt="2023-04-19T11:29:05.959" v="25667" actId="47"/>
        <pc:sldMkLst>
          <pc:docMk/>
          <pc:sldMk cId="1139854020" sldId="611"/>
        </pc:sldMkLst>
        <pc:spChg chg="del mod">
          <ac:chgData name="Sara Monteiro - FORMADOR PRT" userId="21b18b9a-5f76-4055-bb3c-283e3c17c384" providerId="ADAL" clId="{C0AE3B83-27FD-4551-BBBF-7DED769FA8C0}" dt="2023-04-19T11:22:10.095" v="25603" actId="478"/>
          <ac:spMkLst>
            <pc:docMk/>
            <pc:sldMk cId="1139854020" sldId="611"/>
            <ac:spMk id="9" creationId="{3501F7AB-5429-6EDA-6A85-CA6EF8FBE0BE}"/>
          </ac:spMkLst>
        </pc:spChg>
        <pc:spChg chg="del mod">
          <ac:chgData name="Sara Monteiro - FORMADOR PRT" userId="21b18b9a-5f76-4055-bb3c-283e3c17c384" providerId="ADAL" clId="{C0AE3B83-27FD-4551-BBBF-7DED769FA8C0}" dt="2023-04-19T11:22:06.864" v="25600" actId="478"/>
          <ac:spMkLst>
            <pc:docMk/>
            <pc:sldMk cId="1139854020" sldId="611"/>
            <ac:spMk id="13" creationId="{60926B15-85D7-7E97-E8A3-8763740D809B}"/>
          </ac:spMkLst>
        </pc:spChg>
        <pc:picChg chg="add del mod">
          <ac:chgData name="Sara Monteiro - FORMADOR PRT" userId="21b18b9a-5f76-4055-bb3c-283e3c17c384" providerId="ADAL" clId="{C0AE3B83-27FD-4551-BBBF-7DED769FA8C0}" dt="2023-04-19T11:27:55.586" v="25613" actId="21"/>
          <ac:picMkLst>
            <pc:docMk/>
            <pc:sldMk cId="1139854020" sldId="611"/>
            <ac:picMk id="6" creationId="{E4222270-3530-093A-503A-C4B87DB0AAE7}"/>
          </ac:picMkLst>
        </pc:picChg>
        <pc:picChg chg="del">
          <ac:chgData name="Sara Monteiro - FORMADOR PRT" userId="21b18b9a-5f76-4055-bb3c-283e3c17c384" providerId="ADAL" clId="{C0AE3B83-27FD-4551-BBBF-7DED769FA8C0}" dt="2023-04-19T11:22:07.757" v="25601" actId="478"/>
          <ac:picMkLst>
            <pc:docMk/>
            <pc:sldMk cId="1139854020" sldId="611"/>
            <ac:picMk id="8" creationId="{6157FDB7-540C-CBA8-2C3E-9EDBF75DF1FC}"/>
          </ac:picMkLst>
        </pc:picChg>
        <pc:picChg chg="del">
          <ac:chgData name="Sara Monteiro - FORMADOR PRT" userId="21b18b9a-5f76-4055-bb3c-283e3c17c384" providerId="ADAL" clId="{C0AE3B83-27FD-4551-BBBF-7DED769FA8C0}" dt="2023-04-19T11:22:03.971" v="25598" actId="478"/>
          <ac:picMkLst>
            <pc:docMk/>
            <pc:sldMk cId="1139854020" sldId="611"/>
            <ac:picMk id="12" creationId="{6C947535-192A-EA34-0273-4F8EA7B50A5F}"/>
          </ac:picMkLst>
        </pc:picChg>
        <pc:cxnChg chg="del">
          <ac:chgData name="Sara Monteiro - FORMADOR PRT" userId="21b18b9a-5f76-4055-bb3c-283e3c17c384" providerId="ADAL" clId="{C0AE3B83-27FD-4551-BBBF-7DED769FA8C0}" dt="2023-04-19T11:22:10.788" v="25604" actId="478"/>
          <ac:cxnSpMkLst>
            <pc:docMk/>
            <pc:sldMk cId="1139854020" sldId="611"/>
            <ac:cxnSpMk id="15" creationId="{53E4BA8D-25CF-CAD8-83E7-48D89C3A13BB}"/>
          </ac:cxnSpMkLst>
        </pc:cxnChg>
      </pc:sldChg>
      <pc:sldChg chg="addSp delSp modSp add mod ord">
        <pc:chgData name="Sara Monteiro - FORMADOR PRT" userId="21b18b9a-5f76-4055-bb3c-283e3c17c384" providerId="ADAL" clId="{C0AE3B83-27FD-4551-BBBF-7DED769FA8C0}" dt="2023-04-26T16:59:58.446" v="31056" actId="20577"/>
        <pc:sldMkLst>
          <pc:docMk/>
          <pc:sldMk cId="2158592027" sldId="612"/>
        </pc:sldMkLst>
        <pc:spChg chg="mod">
          <ac:chgData name="Sara Monteiro - FORMADOR PRT" userId="21b18b9a-5f76-4055-bb3c-283e3c17c384" providerId="ADAL" clId="{C0AE3B83-27FD-4551-BBBF-7DED769FA8C0}" dt="2023-04-26T12:01:41.719" v="27406" actId="20577"/>
          <ac:spMkLst>
            <pc:docMk/>
            <pc:sldMk cId="2158592027" sldId="612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4-26T16:59:58.446" v="31056" actId="20577"/>
          <ac:spMkLst>
            <pc:docMk/>
            <pc:sldMk cId="2158592027" sldId="612"/>
            <ac:spMk id="3" creationId="{BFD1DD6A-A746-B4B6-BC73-2761749B03D6}"/>
          </ac:spMkLst>
        </pc:spChg>
        <pc:spChg chg="del">
          <ac:chgData name="Sara Monteiro - FORMADOR PRT" userId="21b18b9a-5f76-4055-bb3c-283e3c17c384" providerId="ADAL" clId="{C0AE3B83-27FD-4551-BBBF-7DED769FA8C0}" dt="2023-04-26T12:01:26.605" v="27393" actId="478"/>
          <ac:spMkLst>
            <pc:docMk/>
            <pc:sldMk cId="2158592027" sldId="612"/>
            <ac:spMk id="9" creationId="{3501F7AB-5429-6EDA-6A85-CA6EF8FBE0BE}"/>
          </ac:spMkLst>
        </pc:spChg>
        <pc:spChg chg="del mod">
          <ac:chgData name="Sara Monteiro - FORMADOR PRT" userId="21b18b9a-5f76-4055-bb3c-283e3c17c384" providerId="ADAL" clId="{C0AE3B83-27FD-4551-BBBF-7DED769FA8C0}" dt="2023-04-26T12:01:23.357" v="27390" actId="478"/>
          <ac:spMkLst>
            <pc:docMk/>
            <pc:sldMk cId="2158592027" sldId="612"/>
            <ac:spMk id="13" creationId="{60926B15-85D7-7E97-E8A3-8763740D809B}"/>
          </ac:spMkLst>
        </pc:spChg>
        <pc:spChg chg="del mod">
          <ac:chgData name="Sara Monteiro - FORMADOR PRT" userId="21b18b9a-5f76-4055-bb3c-283e3c17c384" providerId="ADAL" clId="{C0AE3B83-27FD-4551-BBBF-7DED769FA8C0}" dt="2023-04-26T12:01:28.497" v="27394" actId="478"/>
          <ac:spMkLst>
            <pc:docMk/>
            <pc:sldMk cId="2158592027" sldId="612"/>
            <ac:spMk id="20" creationId="{EF39F66F-876B-B0BF-B1B6-CFCCBB870E82}"/>
          </ac:spMkLst>
        </pc:spChg>
        <pc:picChg chg="add mod">
          <ac:chgData name="Sara Monteiro - FORMADOR PRT" userId="21b18b9a-5f76-4055-bb3c-283e3c17c384" providerId="ADAL" clId="{C0AE3B83-27FD-4551-BBBF-7DED769FA8C0}" dt="2023-04-26T13:31:20.877" v="27701" actId="1076"/>
          <ac:picMkLst>
            <pc:docMk/>
            <pc:sldMk cId="2158592027" sldId="612"/>
            <ac:picMk id="7" creationId="{22350038-A036-22DC-CA17-C9DE9A8E4128}"/>
          </ac:picMkLst>
        </pc:picChg>
        <pc:picChg chg="del">
          <ac:chgData name="Sara Monteiro - FORMADOR PRT" userId="21b18b9a-5f76-4055-bb3c-283e3c17c384" providerId="ADAL" clId="{C0AE3B83-27FD-4551-BBBF-7DED769FA8C0}" dt="2023-04-26T12:01:24.357" v="27391" actId="478"/>
          <ac:picMkLst>
            <pc:docMk/>
            <pc:sldMk cId="2158592027" sldId="612"/>
            <ac:picMk id="8" creationId="{6157FDB7-540C-CBA8-2C3E-9EDBF75DF1FC}"/>
          </ac:picMkLst>
        </pc:picChg>
        <pc:picChg chg="del">
          <ac:chgData name="Sara Monteiro - FORMADOR PRT" userId="21b18b9a-5f76-4055-bb3c-283e3c17c384" providerId="ADAL" clId="{C0AE3B83-27FD-4551-BBBF-7DED769FA8C0}" dt="2023-04-26T12:01:19.536" v="27387" actId="478"/>
          <ac:picMkLst>
            <pc:docMk/>
            <pc:sldMk cId="2158592027" sldId="612"/>
            <ac:picMk id="12" creationId="{6C947535-192A-EA34-0273-4F8EA7B50A5F}"/>
          </ac:picMkLst>
        </pc:picChg>
        <pc:picChg chg="del">
          <ac:chgData name="Sara Monteiro - FORMADOR PRT" userId="21b18b9a-5f76-4055-bb3c-283e3c17c384" providerId="ADAL" clId="{C0AE3B83-27FD-4551-BBBF-7DED769FA8C0}" dt="2023-04-26T12:01:18.002" v="27385" actId="478"/>
          <ac:picMkLst>
            <pc:docMk/>
            <pc:sldMk cId="2158592027" sldId="612"/>
            <ac:picMk id="17" creationId="{37A24E6A-088F-5F86-2374-1F294BF0F796}"/>
          </ac:picMkLst>
        </pc:picChg>
        <pc:cxnChg chg="del">
          <ac:chgData name="Sara Monteiro - FORMADOR PRT" userId="21b18b9a-5f76-4055-bb3c-283e3c17c384" providerId="ADAL" clId="{C0AE3B83-27FD-4551-BBBF-7DED769FA8C0}" dt="2023-04-26T12:01:25.665" v="27392" actId="478"/>
          <ac:cxnSpMkLst>
            <pc:docMk/>
            <pc:sldMk cId="2158592027" sldId="612"/>
            <ac:cxnSpMk id="15" creationId="{53E4BA8D-25CF-CAD8-83E7-48D89C3A13BB}"/>
          </ac:cxnSpMkLst>
        </pc:cxnChg>
        <pc:cxnChg chg="del">
          <ac:chgData name="Sara Monteiro - FORMADOR PRT" userId="21b18b9a-5f76-4055-bb3c-283e3c17c384" providerId="ADAL" clId="{C0AE3B83-27FD-4551-BBBF-7DED769FA8C0}" dt="2023-04-26T12:01:18.832" v="27386" actId="478"/>
          <ac:cxnSpMkLst>
            <pc:docMk/>
            <pc:sldMk cId="2158592027" sldId="612"/>
            <ac:cxnSpMk id="18" creationId="{E7D2242D-4004-4C8B-AFA2-934A338128BF}"/>
          </ac:cxnSpMkLst>
        </pc:cxnChg>
      </pc:sldChg>
      <pc:sldChg chg="delSp modSp add mod">
        <pc:chgData name="Sara Monteiro - FORMADOR PRT" userId="21b18b9a-5f76-4055-bb3c-283e3c17c384" providerId="ADAL" clId="{C0AE3B83-27FD-4551-BBBF-7DED769FA8C0}" dt="2023-04-26T17:01:46.884" v="31101" actId="20577"/>
        <pc:sldMkLst>
          <pc:docMk/>
          <pc:sldMk cId="2365182958" sldId="613"/>
        </pc:sldMkLst>
        <pc:spChg chg="mod">
          <ac:chgData name="Sara Monteiro - FORMADOR PRT" userId="21b18b9a-5f76-4055-bb3c-283e3c17c384" providerId="ADAL" clId="{C0AE3B83-27FD-4551-BBBF-7DED769FA8C0}" dt="2023-04-26T17:01:46.884" v="31101" actId="20577"/>
          <ac:spMkLst>
            <pc:docMk/>
            <pc:sldMk cId="2365182958" sldId="613"/>
            <ac:spMk id="3" creationId="{BFD1DD6A-A746-B4B6-BC73-2761749B03D6}"/>
          </ac:spMkLst>
        </pc:spChg>
        <pc:picChg chg="del">
          <ac:chgData name="Sara Monteiro - FORMADOR PRT" userId="21b18b9a-5f76-4055-bb3c-283e3c17c384" providerId="ADAL" clId="{C0AE3B83-27FD-4551-BBBF-7DED769FA8C0}" dt="2023-04-26T13:36:41.505" v="27709" actId="478"/>
          <ac:picMkLst>
            <pc:docMk/>
            <pc:sldMk cId="2365182958" sldId="613"/>
            <ac:picMk id="7" creationId="{22350038-A036-22DC-CA17-C9DE9A8E4128}"/>
          </ac:picMkLst>
        </pc:picChg>
      </pc:sldChg>
      <pc:sldChg chg="addSp delSp modSp add mod ord">
        <pc:chgData name="Sara Monteiro - FORMADOR PRT" userId="21b18b9a-5f76-4055-bb3c-283e3c17c384" providerId="ADAL" clId="{C0AE3B83-27FD-4551-BBBF-7DED769FA8C0}" dt="2023-04-26T17:02:36.529" v="31109" actId="20577"/>
        <pc:sldMkLst>
          <pc:docMk/>
          <pc:sldMk cId="1340408944" sldId="614"/>
        </pc:sldMkLst>
        <pc:spChg chg="mod">
          <ac:chgData name="Sara Monteiro - FORMADOR PRT" userId="21b18b9a-5f76-4055-bb3c-283e3c17c384" providerId="ADAL" clId="{C0AE3B83-27FD-4551-BBBF-7DED769FA8C0}" dt="2023-04-26T13:56:59.902" v="28660" actId="20577"/>
          <ac:spMkLst>
            <pc:docMk/>
            <pc:sldMk cId="1340408944" sldId="614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26T17:02:36.529" v="31109" actId="20577"/>
          <ac:spMkLst>
            <pc:docMk/>
            <pc:sldMk cId="1340408944" sldId="614"/>
            <ac:spMk id="3" creationId="{CFC44AB3-A5A8-721D-6718-B420C1191765}"/>
          </ac:spMkLst>
        </pc:spChg>
        <pc:spChg chg="add del mod">
          <ac:chgData name="Sara Monteiro - FORMADOR PRT" userId="21b18b9a-5f76-4055-bb3c-283e3c17c384" providerId="ADAL" clId="{C0AE3B83-27FD-4551-BBBF-7DED769FA8C0}" dt="2023-04-26T14:44:07.605" v="29308" actId="478"/>
          <ac:spMkLst>
            <pc:docMk/>
            <pc:sldMk cId="1340408944" sldId="614"/>
            <ac:spMk id="11" creationId="{6C0C599E-12C7-B9C6-8CA0-8189FFD1B181}"/>
          </ac:spMkLst>
        </pc:spChg>
        <pc:picChg chg="add del mod">
          <ac:chgData name="Sara Monteiro - FORMADOR PRT" userId="21b18b9a-5f76-4055-bb3c-283e3c17c384" providerId="ADAL" clId="{C0AE3B83-27FD-4551-BBBF-7DED769FA8C0}" dt="2023-04-26T14:00:36.385" v="28785" actId="478"/>
          <ac:picMkLst>
            <pc:docMk/>
            <pc:sldMk cId="1340408944" sldId="614"/>
            <ac:picMk id="8" creationId="{F98ECDD4-2326-1CFA-B56B-62DEBCFAA397}"/>
          </ac:picMkLst>
        </pc:picChg>
        <pc:picChg chg="add del mod">
          <ac:chgData name="Sara Monteiro - FORMADOR PRT" userId="21b18b9a-5f76-4055-bb3c-283e3c17c384" providerId="ADAL" clId="{C0AE3B83-27FD-4551-BBBF-7DED769FA8C0}" dt="2023-04-26T14:43:24.520" v="29294" actId="478"/>
          <ac:picMkLst>
            <pc:docMk/>
            <pc:sldMk cId="1340408944" sldId="614"/>
            <ac:picMk id="10" creationId="{693D1FC7-0797-BCF8-95A3-C191248B7C4F}"/>
          </ac:picMkLst>
        </pc:picChg>
      </pc:sldChg>
      <pc:sldChg chg="add del">
        <pc:chgData name="Sara Monteiro - FORMADOR PRT" userId="21b18b9a-5f76-4055-bb3c-283e3c17c384" providerId="ADAL" clId="{C0AE3B83-27FD-4551-BBBF-7DED769FA8C0}" dt="2023-04-26T13:54:49.635" v="28652" actId="2696"/>
        <pc:sldMkLst>
          <pc:docMk/>
          <pc:sldMk cId="3355029642" sldId="614"/>
        </pc:sldMkLst>
      </pc:sldChg>
      <pc:sldChg chg="addSp delSp modSp add mod ord">
        <pc:chgData name="Sara Monteiro - FORMADOR PRT" userId="21b18b9a-5f76-4055-bb3c-283e3c17c384" providerId="ADAL" clId="{C0AE3B83-27FD-4551-BBBF-7DED769FA8C0}" dt="2023-04-26T14:52:14.366" v="29467" actId="20577"/>
        <pc:sldMkLst>
          <pc:docMk/>
          <pc:sldMk cId="3478467754" sldId="615"/>
        </pc:sldMkLst>
        <pc:spChg chg="mod">
          <ac:chgData name="Sara Monteiro - FORMADOR PRT" userId="21b18b9a-5f76-4055-bb3c-283e3c17c384" providerId="ADAL" clId="{C0AE3B83-27FD-4551-BBBF-7DED769FA8C0}" dt="2023-04-26T14:52:14.366" v="29467" actId="20577"/>
          <ac:spMkLst>
            <pc:docMk/>
            <pc:sldMk cId="3478467754" sldId="615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4-26T14:09:38.882" v="28922" actId="478"/>
          <ac:spMkLst>
            <pc:docMk/>
            <pc:sldMk cId="3478467754" sldId="615"/>
            <ac:spMk id="3" creationId="{BFD1DD6A-A746-B4B6-BC73-2761749B03D6}"/>
          </ac:spMkLst>
        </pc:spChg>
        <pc:spChg chg="add mod">
          <ac:chgData name="Sara Monteiro - FORMADOR PRT" userId="21b18b9a-5f76-4055-bb3c-283e3c17c384" providerId="ADAL" clId="{C0AE3B83-27FD-4551-BBBF-7DED769FA8C0}" dt="2023-04-26T14:10:35.549" v="29066" actId="20577"/>
          <ac:spMkLst>
            <pc:docMk/>
            <pc:sldMk cId="3478467754" sldId="615"/>
            <ac:spMk id="6" creationId="{4C36CEFA-E4BF-A046-B274-952BA7FBFF5D}"/>
          </ac:spMkLst>
        </pc:spChg>
        <pc:picChg chg="add mod">
          <ac:chgData name="Sara Monteiro - FORMADOR PRT" userId="21b18b9a-5f76-4055-bb3c-283e3c17c384" providerId="ADAL" clId="{C0AE3B83-27FD-4551-BBBF-7DED769FA8C0}" dt="2023-04-26T14:50:47.155" v="29362" actId="1076"/>
          <ac:picMkLst>
            <pc:docMk/>
            <pc:sldMk cId="3478467754" sldId="615"/>
            <ac:picMk id="8" creationId="{B4C8125B-B30F-3FB8-E16F-BEAEC77ABD6D}"/>
          </ac:picMkLst>
        </pc:picChg>
        <pc:picChg chg="add mod">
          <ac:chgData name="Sara Monteiro - FORMADOR PRT" userId="21b18b9a-5f76-4055-bb3c-283e3c17c384" providerId="ADAL" clId="{C0AE3B83-27FD-4551-BBBF-7DED769FA8C0}" dt="2023-04-26T14:50:45.082" v="29361" actId="1076"/>
          <ac:picMkLst>
            <pc:docMk/>
            <pc:sldMk cId="3478467754" sldId="615"/>
            <ac:picMk id="10" creationId="{5ED4ABD8-8B41-CCEC-A5A0-563FC777F873}"/>
          </ac:picMkLst>
        </pc:picChg>
        <pc:picChg chg="add mod">
          <ac:chgData name="Sara Monteiro - FORMADOR PRT" userId="21b18b9a-5f76-4055-bb3c-283e3c17c384" providerId="ADAL" clId="{C0AE3B83-27FD-4551-BBBF-7DED769FA8C0}" dt="2023-04-26T14:51:17.019" v="29364" actId="1076"/>
          <ac:picMkLst>
            <pc:docMk/>
            <pc:sldMk cId="3478467754" sldId="615"/>
            <ac:picMk id="12" creationId="{F58FDD30-73F2-8ECD-1134-4020E54D73A5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26T15:25:20.389" v="29505" actId="1076"/>
        <pc:sldMkLst>
          <pc:docMk/>
          <pc:sldMk cId="1142658385" sldId="616"/>
        </pc:sldMkLst>
        <pc:spChg chg="mod">
          <ac:chgData name="Sara Monteiro - FORMADOR PRT" userId="21b18b9a-5f76-4055-bb3c-283e3c17c384" providerId="ADAL" clId="{C0AE3B83-27FD-4551-BBBF-7DED769FA8C0}" dt="2023-04-26T14:52:04.605" v="29442" actId="20577"/>
          <ac:spMkLst>
            <pc:docMk/>
            <pc:sldMk cId="1142658385" sldId="616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4-26T14:52:29.807" v="29472" actId="478"/>
          <ac:spMkLst>
            <pc:docMk/>
            <pc:sldMk cId="1142658385" sldId="616"/>
            <ac:spMk id="6" creationId="{4C36CEFA-E4BF-A046-B274-952BA7FBFF5D}"/>
          </ac:spMkLst>
        </pc:spChg>
        <pc:picChg chg="add mod">
          <ac:chgData name="Sara Monteiro - FORMADOR PRT" userId="21b18b9a-5f76-4055-bb3c-283e3c17c384" providerId="ADAL" clId="{C0AE3B83-27FD-4551-BBBF-7DED769FA8C0}" dt="2023-04-26T15:06:23.713" v="29485" actId="1076"/>
          <ac:picMkLst>
            <pc:docMk/>
            <pc:sldMk cId="1142658385" sldId="616"/>
            <ac:picMk id="7" creationId="{E0437FCF-C77C-D6F2-1AAC-B6D2E957FBDD}"/>
          </ac:picMkLst>
        </pc:picChg>
        <pc:picChg chg="del">
          <ac:chgData name="Sara Monteiro - FORMADOR PRT" userId="21b18b9a-5f76-4055-bb3c-283e3c17c384" providerId="ADAL" clId="{C0AE3B83-27FD-4551-BBBF-7DED769FA8C0}" dt="2023-04-26T14:52:25.690" v="29468" actId="478"/>
          <ac:picMkLst>
            <pc:docMk/>
            <pc:sldMk cId="1142658385" sldId="616"/>
            <ac:picMk id="8" creationId="{B4C8125B-B30F-3FB8-E16F-BEAEC77ABD6D}"/>
          </ac:picMkLst>
        </pc:picChg>
        <pc:picChg chg="del">
          <ac:chgData name="Sara Monteiro - FORMADOR PRT" userId="21b18b9a-5f76-4055-bb3c-283e3c17c384" providerId="ADAL" clId="{C0AE3B83-27FD-4551-BBBF-7DED769FA8C0}" dt="2023-04-26T14:52:27.132" v="29470" actId="478"/>
          <ac:picMkLst>
            <pc:docMk/>
            <pc:sldMk cId="1142658385" sldId="616"/>
            <ac:picMk id="10" creationId="{5ED4ABD8-8B41-CCEC-A5A0-563FC777F873}"/>
          </ac:picMkLst>
        </pc:picChg>
        <pc:picChg chg="add mod">
          <ac:chgData name="Sara Monteiro - FORMADOR PRT" userId="21b18b9a-5f76-4055-bb3c-283e3c17c384" providerId="ADAL" clId="{C0AE3B83-27FD-4551-BBBF-7DED769FA8C0}" dt="2023-04-26T15:25:20.389" v="29505" actId="1076"/>
          <ac:picMkLst>
            <pc:docMk/>
            <pc:sldMk cId="1142658385" sldId="616"/>
            <ac:picMk id="11" creationId="{FBECDC9D-8A2D-8DCF-703E-A55418F156E8}"/>
          </ac:picMkLst>
        </pc:picChg>
        <pc:picChg chg="del">
          <ac:chgData name="Sara Monteiro - FORMADOR PRT" userId="21b18b9a-5f76-4055-bb3c-283e3c17c384" providerId="ADAL" clId="{C0AE3B83-27FD-4551-BBBF-7DED769FA8C0}" dt="2023-04-26T14:52:26.367" v="29469" actId="478"/>
          <ac:picMkLst>
            <pc:docMk/>
            <pc:sldMk cId="1142658385" sldId="616"/>
            <ac:picMk id="12" creationId="{F58FDD30-73F2-8ECD-1134-4020E54D73A5}"/>
          </ac:picMkLst>
        </pc:picChg>
        <pc:picChg chg="add mod">
          <ac:chgData name="Sara Monteiro - FORMADOR PRT" userId="21b18b9a-5f76-4055-bb3c-283e3c17c384" providerId="ADAL" clId="{C0AE3B83-27FD-4551-BBBF-7DED769FA8C0}" dt="2023-04-26T15:25:10.062" v="29503" actId="1076"/>
          <ac:picMkLst>
            <pc:docMk/>
            <pc:sldMk cId="1142658385" sldId="616"/>
            <ac:picMk id="14" creationId="{01A515D4-20E9-AE75-A255-77AF1145853E}"/>
          </ac:picMkLst>
        </pc:picChg>
        <pc:picChg chg="add mod">
          <ac:chgData name="Sara Monteiro - FORMADOR PRT" userId="21b18b9a-5f76-4055-bb3c-283e3c17c384" providerId="ADAL" clId="{C0AE3B83-27FD-4551-BBBF-7DED769FA8C0}" dt="2023-04-26T15:25:11.606" v="29504" actId="1076"/>
          <ac:picMkLst>
            <pc:docMk/>
            <pc:sldMk cId="1142658385" sldId="616"/>
            <ac:picMk id="16" creationId="{5E4F7FC9-33E5-ED4C-3802-8C4030DA3C70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26T17:03:31.176" v="31117" actId="20577"/>
        <pc:sldMkLst>
          <pc:docMk/>
          <pc:sldMk cId="834072003" sldId="617"/>
        </pc:sldMkLst>
        <pc:spChg chg="mod">
          <ac:chgData name="Sara Monteiro - FORMADOR PRT" userId="21b18b9a-5f76-4055-bb3c-283e3c17c384" providerId="ADAL" clId="{C0AE3B83-27FD-4551-BBBF-7DED769FA8C0}" dt="2023-04-26T15:57:46.842" v="29752" actId="20577"/>
          <ac:spMkLst>
            <pc:docMk/>
            <pc:sldMk cId="834072003" sldId="617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4-26T17:03:31.176" v="31117" actId="20577"/>
          <ac:spMkLst>
            <pc:docMk/>
            <pc:sldMk cId="834072003" sldId="617"/>
            <ac:spMk id="8" creationId="{02AAED00-F759-6C46-2214-481D28A66842}"/>
          </ac:spMkLst>
        </pc:spChg>
        <pc:picChg chg="add mod">
          <ac:chgData name="Sara Monteiro - FORMADOR PRT" userId="21b18b9a-5f76-4055-bb3c-283e3c17c384" providerId="ADAL" clId="{C0AE3B83-27FD-4551-BBBF-7DED769FA8C0}" dt="2023-04-26T16:39:21.292" v="30670" actId="1076"/>
          <ac:picMkLst>
            <pc:docMk/>
            <pc:sldMk cId="834072003" sldId="617"/>
            <ac:picMk id="6" creationId="{B02623C8-7C95-E5FB-899A-3FC5B419387D}"/>
          </ac:picMkLst>
        </pc:picChg>
        <pc:picChg chg="del">
          <ac:chgData name="Sara Monteiro - FORMADOR PRT" userId="21b18b9a-5f76-4055-bb3c-283e3c17c384" providerId="ADAL" clId="{C0AE3B83-27FD-4551-BBBF-7DED769FA8C0}" dt="2023-04-26T15:50:48.255" v="29508" actId="478"/>
          <ac:picMkLst>
            <pc:docMk/>
            <pc:sldMk cId="834072003" sldId="617"/>
            <ac:picMk id="7" creationId="{E0437FCF-C77C-D6F2-1AAC-B6D2E957FBDD}"/>
          </ac:picMkLst>
        </pc:picChg>
        <pc:picChg chg="del">
          <ac:chgData name="Sara Monteiro - FORMADOR PRT" userId="21b18b9a-5f76-4055-bb3c-283e3c17c384" providerId="ADAL" clId="{C0AE3B83-27FD-4551-BBBF-7DED769FA8C0}" dt="2023-04-26T15:50:47.662" v="29507" actId="478"/>
          <ac:picMkLst>
            <pc:docMk/>
            <pc:sldMk cId="834072003" sldId="617"/>
            <ac:picMk id="11" creationId="{FBECDC9D-8A2D-8DCF-703E-A55418F156E8}"/>
          </ac:picMkLst>
        </pc:picChg>
        <pc:picChg chg="del">
          <ac:chgData name="Sara Monteiro - FORMADOR PRT" userId="21b18b9a-5f76-4055-bb3c-283e3c17c384" providerId="ADAL" clId="{C0AE3B83-27FD-4551-BBBF-7DED769FA8C0}" dt="2023-04-26T15:50:49.494" v="29510" actId="478"/>
          <ac:picMkLst>
            <pc:docMk/>
            <pc:sldMk cId="834072003" sldId="617"/>
            <ac:picMk id="14" creationId="{01A515D4-20E9-AE75-A255-77AF1145853E}"/>
          </ac:picMkLst>
        </pc:picChg>
        <pc:picChg chg="del">
          <ac:chgData name="Sara Monteiro - FORMADOR PRT" userId="21b18b9a-5f76-4055-bb3c-283e3c17c384" providerId="ADAL" clId="{C0AE3B83-27FD-4551-BBBF-7DED769FA8C0}" dt="2023-04-26T15:50:48.767" v="29509" actId="478"/>
          <ac:picMkLst>
            <pc:docMk/>
            <pc:sldMk cId="834072003" sldId="617"/>
            <ac:picMk id="16" creationId="{5E4F7FC9-33E5-ED4C-3802-8C4030DA3C70}"/>
          </ac:picMkLst>
        </pc:picChg>
      </pc:sldChg>
      <pc:sldChg chg="modSp add mod ord">
        <pc:chgData name="Sara Monteiro - FORMADOR PRT" userId="21b18b9a-5f76-4055-bb3c-283e3c17c384" providerId="ADAL" clId="{C0AE3B83-27FD-4551-BBBF-7DED769FA8C0}" dt="2023-04-26T17:06:20.328" v="31122" actId="20577"/>
        <pc:sldMkLst>
          <pc:docMk/>
          <pc:sldMk cId="1944709871" sldId="618"/>
        </pc:sldMkLst>
        <pc:spChg chg="mod">
          <ac:chgData name="Sara Monteiro - FORMADOR PRT" userId="21b18b9a-5f76-4055-bb3c-283e3c17c384" providerId="ADAL" clId="{C0AE3B83-27FD-4551-BBBF-7DED769FA8C0}" dt="2023-04-26T16:12:24.344" v="29790" actId="20577"/>
          <ac:spMkLst>
            <pc:docMk/>
            <pc:sldMk cId="1944709871" sldId="618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26T17:06:20.328" v="31122" actId="20577"/>
          <ac:spMkLst>
            <pc:docMk/>
            <pc:sldMk cId="1944709871" sldId="618"/>
            <ac:spMk id="3" creationId="{CFC44AB3-A5A8-721D-6718-B420C1191765}"/>
          </ac:spMkLst>
        </pc:spChg>
      </pc:sldChg>
      <pc:sldChg chg="add del">
        <pc:chgData name="Sara Monteiro - FORMADOR PRT" userId="21b18b9a-5f76-4055-bb3c-283e3c17c384" providerId="ADAL" clId="{C0AE3B83-27FD-4551-BBBF-7DED769FA8C0}" dt="2023-04-26T16:12:03.812" v="29755"/>
        <pc:sldMkLst>
          <pc:docMk/>
          <pc:sldMk cId="3634188842" sldId="618"/>
        </pc:sldMkLst>
      </pc:sldChg>
      <pc:sldChg chg="addSp delSp modSp add mod">
        <pc:chgData name="Sara Monteiro - FORMADOR PRT" userId="21b18b9a-5f76-4055-bb3c-283e3c17c384" providerId="ADAL" clId="{C0AE3B83-27FD-4551-BBBF-7DED769FA8C0}" dt="2023-04-26T16:41:45.094" v="30885" actId="20577"/>
        <pc:sldMkLst>
          <pc:docMk/>
          <pc:sldMk cId="1995806605" sldId="619"/>
        </pc:sldMkLst>
        <pc:spChg chg="mod">
          <ac:chgData name="Sara Monteiro - FORMADOR PRT" userId="21b18b9a-5f76-4055-bb3c-283e3c17c384" providerId="ADAL" clId="{C0AE3B83-27FD-4551-BBBF-7DED769FA8C0}" dt="2023-04-26T16:41:45.094" v="30885" actId="20577"/>
          <ac:spMkLst>
            <pc:docMk/>
            <pc:sldMk cId="1995806605" sldId="619"/>
            <ac:spMk id="8" creationId="{02AAED00-F759-6C46-2214-481D28A66842}"/>
          </ac:spMkLst>
        </pc:spChg>
        <pc:picChg chg="del">
          <ac:chgData name="Sara Monteiro - FORMADOR PRT" userId="21b18b9a-5f76-4055-bb3c-283e3c17c384" providerId="ADAL" clId="{C0AE3B83-27FD-4551-BBBF-7DED769FA8C0}" dt="2023-04-26T16:39:27.390" v="30672" actId="478"/>
          <ac:picMkLst>
            <pc:docMk/>
            <pc:sldMk cId="1995806605" sldId="619"/>
            <ac:picMk id="6" creationId="{B02623C8-7C95-E5FB-899A-3FC5B419387D}"/>
          </ac:picMkLst>
        </pc:picChg>
        <pc:picChg chg="add mod">
          <ac:chgData name="Sara Monteiro - FORMADOR PRT" userId="21b18b9a-5f76-4055-bb3c-283e3c17c384" providerId="ADAL" clId="{C0AE3B83-27FD-4551-BBBF-7DED769FA8C0}" dt="2023-04-26T16:41:27.236" v="30879" actId="14100"/>
          <ac:picMkLst>
            <pc:docMk/>
            <pc:sldMk cId="1995806605" sldId="619"/>
            <ac:picMk id="7" creationId="{B02EA414-10F2-8472-6D6A-9EDD70DBBA1C}"/>
          </ac:picMkLst>
        </pc:picChg>
        <pc:picChg chg="add mod">
          <ac:chgData name="Sara Monteiro - FORMADOR PRT" userId="21b18b9a-5f76-4055-bb3c-283e3c17c384" providerId="ADAL" clId="{C0AE3B83-27FD-4551-BBBF-7DED769FA8C0}" dt="2023-04-26T16:41:24.572" v="30878" actId="1076"/>
          <ac:picMkLst>
            <pc:docMk/>
            <pc:sldMk cId="1995806605" sldId="619"/>
            <ac:picMk id="10" creationId="{F284D09A-17BD-8982-9D7A-184BC716B108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26T17:05:39.377" v="31121" actId="14100"/>
        <pc:sldMkLst>
          <pc:docMk/>
          <pc:sldMk cId="2102439590" sldId="620"/>
        </pc:sldMkLst>
        <pc:spChg chg="mod">
          <ac:chgData name="Sara Monteiro - FORMADOR PRT" userId="21b18b9a-5f76-4055-bb3c-283e3c17c384" providerId="ADAL" clId="{C0AE3B83-27FD-4551-BBBF-7DED769FA8C0}" dt="2023-04-26T16:42:40.733" v="31013" actId="14100"/>
          <ac:spMkLst>
            <pc:docMk/>
            <pc:sldMk cId="2102439590" sldId="620"/>
            <ac:spMk id="8" creationId="{02AAED00-F759-6C46-2214-481D28A66842}"/>
          </ac:spMkLst>
        </pc:spChg>
        <pc:picChg chg="add del mod">
          <ac:chgData name="Sara Monteiro - FORMADOR PRT" userId="21b18b9a-5f76-4055-bb3c-283e3c17c384" providerId="ADAL" clId="{C0AE3B83-27FD-4551-BBBF-7DED769FA8C0}" dt="2023-04-26T17:05:35.195" v="31118" actId="478"/>
          <ac:picMkLst>
            <pc:docMk/>
            <pc:sldMk cId="2102439590" sldId="620"/>
            <ac:picMk id="6" creationId="{C8D04A04-6375-D1C2-4923-E8B56E9D6FA5}"/>
          </ac:picMkLst>
        </pc:picChg>
        <pc:picChg chg="del">
          <ac:chgData name="Sara Monteiro - FORMADOR PRT" userId="21b18b9a-5f76-4055-bb3c-283e3c17c384" providerId="ADAL" clId="{C0AE3B83-27FD-4551-BBBF-7DED769FA8C0}" dt="2023-04-26T16:42:24.173" v="31009" actId="478"/>
          <ac:picMkLst>
            <pc:docMk/>
            <pc:sldMk cId="2102439590" sldId="620"/>
            <ac:picMk id="7" creationId="{B02EA414-10F2-8472-6D6A-9EDD70DBBA1C}"/>
          </ac:picMkLst>
        </pc:picChg>
        <pc:picChg chg="del">
          <ac:chgData name="Sara Monteiro - FORMADOR PRT" userId="21b18b9a-5f76-4055-bb3c-283e3c17c384" providerId="ADAL" clId="{C0AE3B83-27FD-4551-BBBF-7DED769FA8C0}" dt="2023-04-26T16:42:25.196" v="31010" actId="478"/>
          <ac:picMkLst>
            <pc:docMk/>
            <pc:sldMk cId="2102439590" sldId="620"/>
            <ac:picMk id="10" creationId="{F284D09A-17BD-8982-9D7A-184BC716B108}"/>
          </ac:picMkLst>
        </pc:picChg>
        <pc:picChg chg="add mod">
          <ac:chgData name="Sara Monteiro - FORMADOR PRT" userId="21b18b9a-5f76-4055-bb3c-283e3c17c384" providerId="ADAL" clId="{C0AE3B83-27FD-4551-BBBF-7DED769FA8C0}" dt="2023-04-26T17:05:39.377" v="31121" actId="14100"/>
          <ac:picMkLst>
            <pc:docMk/>
            <pc:sldMk cId="2102439590" sldId="620"/>
            <ac:picMk id="11" creationId="{985C546B-C7B3-160C-E98E-A5C38DE441AB}"/>
          </ac:picMkLst>
        </pc:picChg>
      </pc:sldChg>
    </pc:docChg>
  </pc:docChgLst>
  <pc:docChgLst>
    <pc:chgData name="Gloria Samuel - FORMANDO PRT" userId="S::gloria.samuel.prt_a@msft.cesae.pt::3286e964-eed6-4d36-8c5d-d96db098b397" providerId="AD" clId="Web-{FD76AB25-CC58-4A1C-B81E-74BF240D8FCA}"/>
    <pc:docChg chg="modSld">
      <pc:chgData name="Gloria Samuel - FORMANDO PRT" userId="S::gloria.samuel.prt_a@msft.cesae.pt::3286e964-eed6-4d36-8c5d-d96db098b397" providerId="AD" clId="Web-{FD76AB25-CC58-4A1C-B81E-74BF240D8FCA}" dt="2023-06-01T08:25:10.454" v="0" actId="20577"/>
      <pc:docMkLst>
        <pc:docMk/>
      </pc:docMkLst>
      <pc:sldChg chg="modSp">
        <pc:chgData name="Gloria Samuel - FORMANDO PRT" userId="S::gloria.samuel.prt_a@msft.cesae.pt::3286e964-eed6-4d36-8c5d-d96db098b397" providerId="AD" clId="Web-{FD76AB25-CC58-4A1C-B81E-74BF240D8FCA}" dt="2023-06-01T08:25:10.454" v="0" actId="20577"/>
        <pc:sldMkLst>
          <pc:docMk/>
          <pc:sldMk cId="54764594" sldId="646"/>
        </pc:sldMkLst>
        <pc:spChg chg="mod">
          <ac:chgData name="Gloria Samuel - FORMANDO PRT" userId="S::gloria.samuel.prt_a@msft.cesae.pt::3286e964-eed6-4d36-8c5d-d96db098b397" providerId="AD" clId="Web-{FD76AB25-CC58-4A1C-B81E-74BF240D8FCA}" dt="2023-06-01T08:25:10.454" v="0" actId="20577"/>
          <ac:spMkLst>
            <pc:docMk/>
            <pc:sldMk cId="54764594" sldId="646"/>
            <ac:spMk id="9" creationId="{1BDD051D-9441-E6CA-ADA7-33E97AC3B0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724A-C203-9041-AA96-5645ACD13227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6F339-5B68-674C-ACB1-9A621CD3FE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009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6F339-5B68-674C-ACB1-9A621CD3FEB8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850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4069F46-9D7B-934E-BCC8-A8611B39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3275760"/>
            <a:ext cx="9144000" cy="1194146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pt-PT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95100"/>
            <a:ext cx="9144000" cy="44049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MESTRE</a:t>
            </a:r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E1BB3F-651E-F549-8FDB-6D0AC85FD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90" y="1324706"/>
            <a:ext cx="3931820" cy="19510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532654-D3E5-BE40-9963-E37745062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900" y="270917"/>
            <a:ext cx="2817796" cy="84922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FAE887-8668-1F4A-A450-31AA1A0E7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24000" y="5431382"/>
            <a:ext cx="9144000" cy="44049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5891CD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404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0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97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971E8-6FA7-4E43-8B42-636961D08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959914-7F20-469B-AA71-43C17A2AC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6A21F3-B4FD-41AB-90C6-B283135C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AB8968-2E0D-407E-BEB8-27361301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5D18310-CC7B-4DC4-A516-9CD7925A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03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CESAE | PHP | Autor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F60ED9-34ED-F24C-B715-A2E0991CE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35186F-0F6E-904F-BED8-83B2C04D56A1}"/>
              </a:ext>
            </a:extLst>
          </p:cNvPr>
          <p:cNvSpPr/>
          <p:nvPr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3894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8590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80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20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42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803E3FA-8B7A-E442-9C57-DD015C07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2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PHP / Laravel | Sara Monteiro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97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67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mestres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CESAE | PHP / Laravel | Sara Monteiro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88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10.x/authentication#main-cont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laravel.com/docs/10.x/fortif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pt-BR/docs/Web/HTTP/Metho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laravel.com/docs/10.x/fortify#authent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laravel.com/docs/10.x/authentication#retrieving-the-authenticated-us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aravel.com/docs/10.x/controllers#controller-middleware" TargetMode="Externa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trap.io/" TargetMode="External"/><Relationship Id="rId2" Type="http://schemas.openxmlformats.org/officeDocument/2006/relationships/hyperlink" Target="https://medium.com/graymatrix/using-gmail-smtp-server-to-send-email-in-laravel-91c0800f966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laravel.com/docs/10.x/filesyste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casts.com/" TargetMode="External"/><Relationship Id="rId2" Type="http://schemas.openxmlformats.org/officeDocument/2006/relationships/hyperlink" Target="https://laravel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aravel.com/docs/10.x/csr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aravel.com/docs/10.x/requests#main-cont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aravel.com/docs/10.x/validation#stopping-on-first-validation-failu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F4C80B1-ED4A-3342-8EC1-65D14F56D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75760"/>
            <a:ext cx="9144000" cy="1194146"/>
          </a:xfrm>
        </p:spPr>
        <p:txBody>
          <a:bodyPr anchor="b">
            <a:normAutofit/>
          </a:bodyPr>
          <a:lstStyle/>
          <a:p>
            <a:r>
              <a:rPr lang="pt-PT"/>
              <a:t>Software Developer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6E8EF091-F7AC-2540-9CA2-623EBA92F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100"/>
            <a:ext cx="9144000" cy="440497"/>
          </a:xfrm>
        </p:spPr>
        <p:txBody>
          <a:bodyPr>
            <a:normAutofit/>
          </a:bodyPr>
          <a:lstStyle/>
          <a:p>
            <a:r>
              <a:rPr lang="en-US"/>
              <a:t>P</a:t>
            </a:r>
            <a:r>
              <a:rPr lang="pt-PT"/>
              <a:t>HP / Laravel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D5F0DC7-44FB-49EF-B614-22810DDF4E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5431382"/>
            <a:ext cx="9144000" cy="440497"/>
          </a:xfrm>
        </p:spPr>
        <p:txBody>
          <a:bodyPr/>
          <a:lstStyle/>
          <a:p>
            <a:r>
              <a:rPr lang="en-US"/>
              <a:t>Sara Monteiro</a:t>
            </a:r>
          </a:p>
        </p:txBody>
      </p:sp>
    </p:spTree>
    <p:extLst>
      <p:ext uri="{BB962C8B-B14F-4D97-AF65-F5344CB8AC3E}">
        <p14:creationId xmlns:p14="http://schemas.microsoft.com/office/powerpoint/2010/main" val="91184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Formulários: Manipular </a:t>
            </a:r>
            <a:br>
              <a:rPr lang="pt-PT"/>
            </a:br>
            <a:r>
              <a:rPr lang="pt-PT"/>
              <a:t>os Pedidos para inserir um registo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10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47EC78-B152-291B-377B-4C9146ED68F8}"/>
              </a:ext>
            </a:extLst>
          </p:cNvPr>
          <p:cNvSpPr txBox="1"/>
          <p:nvPr/>
        </p:nvSpPr>
        <p:spPr>
          <a:xfrm>
            <a:off x="1001486" y="1981200"/>
            <a:ext cx="10951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No final podemos </a:t>
            </a:r>
            <a:r>
              <a:rPr lang="pt-PT" err="1"/>
              <a:t>redireccionar</a:t>
            </a:r>
            <a:r>
              <a:rPr lang="pt-PT"/>
              <a:t> para a página de todos os contactos com uma mensagem nas variáveis de sessão. Na </a:t>
            </a:r>
            <a:r>
              <a:rPr lang="pt-PT" err="1"/>
              <a:t>view</a:t>
            </a:r>
            <a:r>
              <a:rPr lang="pt-PT"/>
              <a:t> específica abrimos um campo para mostrar essa mensagem, caso ela exista.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C4BEEC-22D0-AE81-9973-AE2F31951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03" y="2704943"/>
            <a:ext cx="7429882" cy="71758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0B4D135-5B47-2058-F653-29F30A079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520" y="5188619"/>
            <a:ext cx="6286823" cy="93187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0F81C75-7741-6B1B-01C9-DA483BB6B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423" y="3658384"/>
            <a:ext cx="6286823" cy="11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2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Formulários: </a:t>
            </a:r>
            <a:r>
              <a:rPr lang="pt-PT" err="1"/>
              <a:t>Update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11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47EC78-B152-291B-377B-4C9146ED68F8}"/>
              </a:ext>
            </a:extLst>
          </p:cNvPr>
          <p:cNvSpPr txBox="1"/>
          <p:nvPr/>
        </p:nvSpPr>
        <p:spPr>
          <a:xfrm>
            <a:off x="656423" y="1524081"/>
            <a:ext cx="42127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 forma para fazer o </a:t>
            </a:r>
            <a:r>
              <a:rPr lang="pt-PT" err="1"/>
              <a:t>update</a:t>
            </a:r>
            <a:r>
              <a:rPr lang="pt-PT"/>
              <a:t> é semelhante à de Adicionar, só que iremos carregar o formulário com os dados do utilizador que já existem. Podemos, por exemplo, transformar a </a:t>
            </a:r>
            <a:r>
              <a:rPr lang="pt-PT" err="1"/>
              <a:t>Blade</a:t>
            </a:r>
            <a:r>
              <a:rPr lang="pt-PT"/>
              <a:t> de Ver Contacto num formulário.</a:t>
            </a:r>
          </a:p>
          <a:p>
            <a:endParaRPr lang="pt-PT"/>
          </a:p>
          <a:p>
            <a:r>
              <a:rPr lang="pt-PT"/>
              <a:t>No entanto, para fazer </a:t>
            </a:r>
            <a:r>
              <a:rPr lang="pt-PT" err="1"/>
              <a:t>update</a:t>
            </a:r>
            <a:r>
              <a:rPr lang="pt-PT"/>
              <a:t> precisamos de um </a:t>
            </a:r>
            <a:r>
              <a:rPr lang="pt-PT" err="1"/>
              <a:t>where</a:t>
            </a:r>
            <a:r>
              <a:rPr lang="pt-PT"/>
              <a:t>. Como o campo mais adequado para fazer pesquisas é o id</a:t>
            </a:r>
          </a:p>
          <a:p>
            <a:r>
              <a:rPr lang="pt-PT"/>
              <a:t>podemos criar na </a:t>
            </a:r>
            <a:r>
              <a:rPr lang="pt-PT" err="1"/>
              <a:t>blade</a:t>
            </a:r>
            <a:r>
              <a:rPr lang="pt-PT"/>
              <a:t> um input </a:t>
            </a:r>
            <a:r>
              <a:rPr lang="pt-PT" err="1"/>
              <a:t>hidden</a:t>
            </a:r>
            <a:r>
              <a:rPr lang="pt-PT"/>
              <a:t> com o id para que este seja enviado para o </a:t>
            </a:r>
            <a:r>
              <a:rPr lang="pt-PT" err="1"/>
              <a:t>backend</a:t>
            </a:r>
            <a:r>
              <a:rPr lang="pt-PT"/>
              <a:t> sob a forma de </a:t>
            </a:r>
            <a:r>
              <a:rPr lang="pt-PT" u="sng" err="1"/>
              <a:t>request</a:t>
            </a:r>
            <a:r>
              <a:rPr lang="pt-PT" u="sng"/>
              <a:t>-&gt;id.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0AD77B0-93AF-2F5C-4193-819877FE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159" y="1471807"/>
            <a:ext cx="5816899" cy="9588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1C65C5A-FF05-2F5E-DC8B-C36D3814E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591" y="2908123"/>
            <a:ext cx="6490034" cy="344822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A5E173-141B-6017-2BF7-6A769B6D6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37" y="5463230"/>
            <a:ext cx="4986944" cy="6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6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Formulários: </a:t>
            </a:r>
            <a:r>
              <a:rPr lang="pt-PT" err="1"/>
              <a:t>Update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12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47EC78-B152-291B-377B-4C9146ED68F8}"/>
              </a:ext>
            </a:extLst>
          </p:cNvPr>
          <p:cNvSpPr txBox="1"/>
          <p:nvPr/>
        </p:nvSpPr>
        <p:spPr>
          <a:xfrm>
            <a:off x="838200" y="1801081"/>
            <a:ext cx="1067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No </a:t>
            </a:r>
            <a:r>
              <a:rPr lang="pt-PT" err="1"/>
              <a:t>Backend</a:t>
            </a:r>
            <a:r>
              <a:rPr lang="pt-PT"/>
              <a:t> fazermos o método de </a:t>
            </a:r>
            <a:r>
              <a:rPr lang="pt-PT" err="1"/>
              <a:t>Update</a:t>
            </a:r>
            <a:r>
              <a:rPr lang="pt-PT"/>
              <a:t> através do id e trocamos a mensagem da sessão.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3E6AE02-7749-739B-0808-8698FBAA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771" y="2910052"/>
            <a:ext cx="7698207" cy="245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6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13</a:t>
            </a:fld>
            <a:endParaRPr lang="pt-B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E79C8F-0F2C-3B75-76C6-5C468185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Formulários – Exercício </a:t>
            </a:r>
            <a:endParaRPr lang="en-PT"/>
          </a:p>
        </p:txBody>
      </p:sp>
      <p:pic>
        <p:nvPicPr>
          <p:cNvPr id="10" name="Graphic 6" descr="Desk with solid fill">
            <a:extLst>
              <a:ext uri="{FF2B5EF4-FFF2-40B4-BE49-F238E27FC236}">
                <a16:creationId xmlns:a16="http://schemas.microsoft.com/office/drawing/2014/main" id="{65790C3A-1222-2EA6-50A5-F37C809BC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2305" y="369774"/>
            <a:ext cx="1325563" cy="132556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140BA5-CE29-5A08-373A-CD8F536AF892}"/>
              </a:ext>
            </a:extLst>
          </p:cNvPr>
          <p:cNvSpPr txBox="1"/>
          <p:nvPr/>
        </p:nvSpPr>
        <p:spPr>
          <a:xfrm>
            <a:off x="1012371" y="2525486"/>
            <a:ext cx="107006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À semelhança do </a:t>
            </a:r>
            <a:r>
              <a:rPr lang="pt-PT" err="1"/>
              <a:t>efectuado</a:t>
            </a:r>
            <a:r>
              <a:rPr lang="pt-PT"/>
              <a:t> com os Utilizadores, crie um botão, link, </a:t>
            </a:r>
            <a:r>
              <a:rPr lang="pt-PT" err="1"/>
              <a:t>etc</a:t>
            </a:r>
            <a:r>
              <a:rPr lang="pt-PT"/>
              <a:t> para adicionar uma tarefa através de um formulário.</a:t>
            </a:r>
          </a:p>
          <a:p>
            <a:endParaRPr lang="pt-PT"/>
          </a:p>
          <a:p>
            <a:r>
              <a:rPr lang="pt-PT"/>
              <a:t>O formulário deve conter:</a:t>
            </a:r>
          </a:p>
          <a:p>
            <a:r>
              <a:rPr lang="pt-PT"/>
              <a:t>-&gt; nome da tarefa</a:t>
            </a:r>
          </a:p>
          <a:p>
            <a:r>
              <a:rPr lang="pt-PT"/>
              <a:t>-&gt; descrição</a:t>
            </a:r>
          </a:p>
          <a:p>
            <a:r>
              <a:rPr lang="pt-PT"/>
              <a:t>-&gt; </a:t>
            </a:r>
            <a:r>
              <a:rPr lang="pt-PT" err="1"/>
              <a:t>selecção</a:t>
            </a:r>
            <a:r>
              <a:rPr lang="pt-PT"/>
              <a:t> do utilizador a que vai ser atribuída escolhido de entre uma lista dos utilizadores que já temos na nossa base de dados.</a:t>
            </a:r>
          </a:p>
          <a:p>
            <a:endParaRPr lang="pt-PT"/>
          </a:p>
          <a:p>
            <a:r>
              <a:rPr lang="pt-PT"/>
              <a:t>No </a:t>
            </a:r>
            <a:r>
              <a:rPr lang="pt-PT" err="1"/>
              <a:t>backend</a:t>
            </a:r>
            <a:r>
              <a:rPr lang="pt-PT"/>
              <a:t> deve ser feita a validação com os seguintes </a:t>
            </a:r>
            <a:r>
              <a:rPr lang="pt-PT" err="1"/>
              <a:t>items</a:t>
            </a:r>
            <a:r>
              <a:rPr lang="pt-PT"/>
              <a:t>: </a:t>
            </a:r>
          </a:p>
          <a:p>
            <a:r>
              <a:rPr lang="pt-PT"/>
              <a:t>-&gt; nome, descrição e </a:t>
            </a:r>
            <a:r>
              <a:rPr lang="pt-PT" err="1"/>
              <a:t>users_id</a:t>
            </a:r>
            <a:r>
              <a:rPr lang="pt-PT"/>
              <a:t> </a:t>
            </a:r>
            <a:r>
              <a:rPr lang="pt-PT" err="1"/>
              <a:t>required</a:t>
            </a:r>
            <a:r>
              <a:rPr lang="pt-PT"/>
              <a:t>.</a:t>
            </a:r>
          </a:p>
          <a:p>
            <a:r>
              <a:rPr lang="pt-PT"/>
              <a:t>-&gt; nome deverá ser uma </a:t>
            </a:r>
            <a:r>
              <a:rPr lang="pt-PT" err="1"/>
              <a:t>string</a:t>
            </a:r>
            <a:r>
              <a:rPr lang="pt-PT"/>
              <a:t> com um máximo de 50caracteres.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8803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Procurar Dados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14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47EC78-B152-291B-377B-4C9146ED68F8}"/>
              </a:ext>
            </a:extLst>
          </p:cNvPr>
          <p:cNvSpPr txBox="1"/>
          <p:nvPr/>
        </p:nvSpPr>
        <p:spPr>
          <a:xfrm>
            <a:off x="838200" y="1801081"/>
            <a:ext cx="10678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Agora que já sabemos como interagir com a Base de Dados, falta aprender como fazer procura de dados.</a:t>
            </a:r>
          </a:p>
          <a:p>
            <a:r>
              <a:rPr lang="pt-PT"/>
              <a:t>O método que usaremos é o GET e a forma é bastante semelhante ao que usámos para selecionar um </a:t>
            </a:r>
            <a:r>
              <a:rPr lang="pt-PT" err="1"/>
              <a:t>User</a:t>
            </a:r>
            <a:r>
              <a:rPr lang="pt-PT"/>
              <a:t> no </a:t>
            </a:r>
            <a:r>
              <a:rPr lang="pt-PT" err="1"/>
              <a:t>multiselect</a:t>
            </a:r>
            <a:r>
              <a:rPr lang="pt-PT"/>
              <a:t>.</a:t>
            </a:r>
          </a:p>
          <a:p>
            <a:endParaRPr lang="pt-PT"/>
          </a:p>
          <a:p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93A6342-77C5-11B5-1EEC-4B1C8610F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55" y="4752352"/>
            <a:ext cx="7969660" cy="118751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F697EA5-3FC1-A292-BA6B-C667882FB345}"/>
              </a:ext>
            </a:extLst>
          </p:cNvPr>
          <p:cNvSpPr txBox="1"/>
          <p:nvPr/>
        </p:nvSpPr>
        <p:spPr>
          <a:xfrm>
            <a:off x="838200" y="4830655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Na </a:t>
            </a:r>
            <a:r>
              <a:rPr lang="pt-PT" err="1"/>
              <a:t>View</a:t>
            </a:r>
            <a:r>
              <a:rPr lang="pt-PT"/>
              <a:t>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35D9AC6-FEF6-2244-0F61-86142F64D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545" y="2513194"/>
            <a:ext cx="6312224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67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Procurar Dados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15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47EC78-B152-291B-377B-4C9146ED68F8}"/>
              </a:ext>
            </a:extLst>
          </p:cNvPr>
          <p:cNvSpPr txBox="1"/>
          <p:nvPr/>
        </p:nvSpPr>
        <p:spPr>
          <a:xfrm>
            <a:off x="990600" y="4940708"/>
            <a:ext cx="4061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Na Tabela serão apresentados apenas os que correspondem à nossa pesquisa.</a:t>
            </a:r>
          </a:p>
          <a:p>
            <a:endParaRPr lang="pt-PT"/>
          </a:p>
          <a:p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3500784-89FE-8205-C410-AD084CE26394}"/>
              </a:ext>
            </a:extLst>
          </p:cNvPr>
          <p:cNvSpPr txBox="1"/>
          <p:nvPr/>
        </p:nvSpPr>
        <p:spPr>
          <a:xfrm>
            <a:off x="990600" y="1953481"/>
            <a:ext cx="4539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No </a:t>
            </a:r>
            <a:r>
              <a:rPr lang="pt-PT" err="1"/>
              <a:t>Controller</a:t>
            </a:r>
            <a:r>
              <a:rPr lang="pt-PT"/>
              <a:t> onde temos a </a:t>
            </a:r>
            <a:r>
              <a:rPr lang="pt-PT" err="1"/>
              <a:t>query</a:t>
            </a:r>
            <a:r>
              <a:rPr lang="pt-PT"/>
              <a:t> geral, filtramos caso tenha aquele valor e redefinimos a </a:t>
            </a:r>
            <a:r>
              <a:rPr lang="pt-PT" err="1"/>
              <a:t>query</a:t>
            </a:r>
            <a:r>
              <a:rPr lang="pt-PT"/>
              <a:t>:</a:t>
            </a:r>
          </a:p>
          <a:p>
            <a:endParaRPr lang="pt-PT"/>
          </a:p>
          <a:p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097E7C-B9CC-30F3-9AAB-C92C62115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077" y="1508586"/>
            <a:ext cx="6007409" cy="269888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6C93CB2-8940-180E-C542-D2E97D813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446" y="4630809"/>
            <a:ext cx="6617040" cy="15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8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Autenticação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16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47EC78-B152-291B-377B-4C9146ED68F8}"/>
              </a:ext>
            </a:extLst>
          </p:cNvPr>
          <p:cNvSpPr txBox="1"/>
          <p:nvPr/>
        </p:nvSpPr>
        <p:spPr>
          <a:xfrm>
            <a:off x="838200" y="1801081"/>
            <a:ext cx="106788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Mecanismo para verificar as Credenciais do Utilizador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Na maioria das Aplicações Web a Autenticação é gerida pela sessão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Assim que Autenticado, o </a:t>
            </a:r>
            <a:r>
              <a:rPr lang="pt-PT" err="1"/>
              <a:t>User</a:t>
            </a:r>
            <a:r>
              <a:rPr lang="pt-PT"/>
              <a:t> pode aceder a certas funcionalidades da Aplicação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As credenciais podem ser armazenadas na sessão durante um certo período de tempo para que o </a:t>
            </a:r>
            <a:r>
              <a:rPr lang="pt-PT" err="1"/>
              <a:t>User</a:t>
            </a:r>
            <a:r>
              <a:rPr lang="pt-PT"/>
              <a:t> não esteja sempre a ter que as colocar.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Em Laravel existem uma série de pacotes criados para facilitar o processo de Autenticação.</a:t>
            </a:r>
          </a:p>
          <a:p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  <a:p>
            <a:pPr algn="ctr"/>
            <a:r>
              <a:rPr lang="pt-PT">
                <a:hlinkClick r:id="rId3"/>
              </a:rPr>
              <a:t>Documentação</a:t>
            </a:r>
            <a:endParaRPr lang="pt-PT"/>
          </a:p>
          <a:p>
            <a:pPr marL="342900" indent="-342900">
              <a:buAutoNum type="arabicPeriod"/>
            </a:pPr>
            <a:endParaRPr lang="pt-PT"/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962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Autenticação &amp; Segurança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17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47EC78-B152-291B-377B-4C9146ED68F8}"/>
              </a:ext>
            </a:extLst>
          </p:cNvPr>
          <p:cNvSpPr txBox="1"/>
          <p:nvPr/>
        </p:nvSpPr>
        <p:spPr>
          <a:xfrm>
            <a:off x="838200" y="1801081"/>
            <a:ext cx="106788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Para termos um sistema de Autenticação funcional e seguro, precisamos:</a:t>
            </a:r>
          </a:p>
          <a:p>
            <a:endParaRPr lang="pt-PT"/>
          </a:p>
          <a:p>
            <a:r>
              <a:rPr lang="pt-PT"/>
              <a:t>1. </a:t>
            </a:r>
            <a:r>
              <a:rPr lang="pt-PT" b="1" err="1">
                <a:solidFill>
                  <a:schemeClr val="accent6"/>
                </a:solidFill>
              </a:rPr>
              <a:t>User</a:t>
            </a:r>
            <a:r>
              <a:rPr lang="pt-PT" b="1">
                <a:solidFill>
                  <a:schemeClr val="accent6"/>
                </a:solidFill>
              </a:rPr>
              <a:t> </a:t>
            </a:r>
            <a:r>
              <a:rPr lang="pt-PT" b="1" err="1">
                <a:solidFill>
                  <a:schemeClr val="accent6"/>
                </a:solidFill>
              </a:rPr>
              <a:t>Model</a:t>
            </a:r>
            <a:endParaRPr lang="pt-PT" b="1">
              <a:solidFill>
                <a:schemeClr val="accent6"/>
              </a:solidFill>
            </a:endParaRPr>
          </a:p>
          <a:p>
            <a:endParaRPr lang="pt-PT"/>
          </a:p>
          <a:p>
            <a:r>
              <a:rPr lang="pt-PT"/>
              <a:t>2. </a:t>
            </a:r>
            <a:r>
              <a:rPr lang="pt-PT" b="1">
                <a:solidFill>
                  <a:schemeClr val="accent6"/>
                </a:solidFill>
              </a:rPr>
              <a:t>Login </a:t>
            </a:r>
            <a:r>
              <a:rPr lang="pt-PT" b="1" err="1">
                <a:solidFill>
                  <a:schemeClr val="accent6"/>
                </a:solidFill>
              </a:rPr>
              <a:t>Controller</a:t>
            </a:r>
            <a:r>
              <a:rPr lang="pt-PT" b="1">
                <a:solidFill>
                  <a:schemeClr val="accent6"/>
                </a:solidFill>
              </a:rPr>
              <a:t>, </a:t>
            </a:r>
            <a:r>
              <a:rPr lang="pt-PT"/>
              <a:t>por exemplo chamado </a:t>
            </a:r>
            <a:r>
              <a:rPr lang="pt-PT" err="1"/>
              <a:t>AuthController</a:t>
            </a:r>
            <a:r>
              <a:rPr lang="pt-PT"/>
              <a:t> com as funções: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err="1"/>
              <a:t>create</a:t>
            </a:r>
            <a:r>
              <a:rPr lang="pt-PT"/>
              <a:t>() -&gt; um formulário para submeter algo, seja uma criação de </a:t>
            </a:r>
            <a:r>
              <a:rPr lang="pt-PT" err="1"/>
              <a:t>User</a:t>
            </a:r>
            <a:r>
              <a:rPr lang="pt-PT"/>
              <a:t> ou o 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err="1"/>
              <a:t>store</a:t>
            </a:r>
            <a:r>
              <a:rPr lang="pt-PT"/>
              <a:t>() -&gt; cria a sessão caso o Login seja válido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err="1"/>
              <a:t>destroy</a:t>
            </a:r>
            <a:r>
              <a:rPr lang="pt-PT"/>
              <a:t>()-&gt; para fazer </a:t>
            </a:r>
            <a:r>
              <a:rPr lang="pt-PT" err="1"/>
              <a:t>logout</a:t>
            </a:r>
            <a:r>
              <a:rPr lang="pt-PT"/>
              <a:t>.</a:t>
            </a:r>
          </a:p>
          <a:p>
            <a:endParaRPr lang="pt-PT"/>
          </a:p>
          <a:p>
            <a:r>
              <a:rPr lang="pt-PT"/>
              <a:t>3. </a:t>
            </a:r>
            <a:r>
              <a:rPr lang="pt-PT" b="1">
                <a:solidFill>
                  <a:schemeClr val="accent6"/>
                </a:solidFill>
              </a:rPr>
              <a:t>Rotas</a:t>
            </a:r>
            <a:r>
              <a:rPr lang="pt-PT"/>
              <a:t> para as funções acima descritas.</a:t>
            </a:r>
          </a:p>
          <a:p>
            <a:endParaRPr lang="pt-PT"/>
          </a:p>
          <a:p>
            <a:r>
              <a:rPr lang="pt-PT"/>
              <a:t>4. </a:t>
            </a:r>
            <a:r>
              <a:rPr lang="pt-PT" b="1">
                <a:solidFill>
                  <a:schemeClr val="accent6"/>
                </a:solidFill>
              </a:rPr>
              <a:t>Pasta para as </a:t>
            </a:r>
            <a:r>
              <a:rPr lang="pt-PT" b="1" err="1">
                <a:solidFill>
                  <a:schemeClr val="accent6"/>
                </a:solidFill>
              </a:rPr>
              <a:t>Views</a:t>
            </a:r>
            <a:r>
              <a:rPr lang="pt-PT" b="1">
                <a:solidFill>
                  <a:schemeClr val="accent6"/>
                </a:solidFill>
              </a:rPr>
              <a:t> </a:t>
            </a:r>
            <a:r>
              <a:rPr lang="pt-PT"/>
              <a:t>relacionadas com Autenticação, por exemplo </a:t>
            </a:r>
            <a:r>
              <a:rPr lang="pt-PT" err="1"/>
              <a:t>Auth</a:t>
            </a:r>
            <a:r>
              <a:rPr lang="pt-PT"/>
              <a:t>.</a:t>
            </a:r>
          </a:p>
          <a:p>
            <a:pPr marL="342900" indent="-342900">
              <a:buAutoNum type="arabicPeriod"/>
            </a:pPr>
            <a:endParaRPr lang="pt-PT"/>
          </a:p>
          <a:p>
            <a:endParaRPr lang="pt-PT"/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1052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Autenticação &amp; Segurança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18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7EAE974-4ABA-C8BC-09F2-27C46DBA5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711" y="1462088"/>
            <a:ext cx="7009550" cy="288522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B029C04-2F76-8FA2-628D-3F011FF4A128}"/>
              </a:ext>
            </a:extLst>
          </p:cNvPr>
          <p:cNvSpPr txBox="1"/>
          <p:nvPr/>
        </p:nvSpPr>
        <p:spPr>
          <a:xfrm>
            <a:off x="598714" y="2052952"/>
            <a:ext cx="3820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Quando o processo de autenticação fica ok o </a:t>
            </a:r>
            <a:r>
              <a:rPr lang="pt-PT" err="1"/>
              <a:t>User</a:t>
            </a:r>
            <a:r>
              <a:rPr lang="pt-PT"/>
              <a:t> fica com os seus dados guardados na sessão, podendo ser usados por exemplo para mensagens customizadas: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0B151C9-0EEE-2A16-FAE3-81941746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82" y="3962277"/>
            <a:ext cx="6769448" cy="23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0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Autenticação - </a:t>
            </a:r>
            <a:r>
              <a:rPr lang="pt-PT" err="1"/>
              <a:t>Fortify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19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47EC78-B152-291B-377B-4C9146ED68F8}"/>
              </a:ext>
            </a:extLst>
          </p:cNvPr>
          <p:cNvSpPr txBox="1"/>
          <p:nvPr/>
        </p:nvSpPr>
        <p:spPr>
          <a:xfrm>
            <a:off x="386445" y="1506547"/>
            <a:ext cx="106788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Para criar o nosso sistema de Autenticação iremos usar o </a:t>
            </a:r>
            <a:r>
              <a:rPr lang="pt-PT" err="1"/>
              <a:t>Fortify</a:t>
            </a:r>
            <a:r>
              <a:rPr lang="pt-PT"/>
              <a:t> como apoio por ser um package agnóstico, deixando espaço para podermos ser flexíveis.</a:t>
            </a:r>
          </a:p>
          <a:p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hlinkClick r:id="rId2"/>
              </a:rPr>
              <a:t>Instalação e Setup</a:t>
            </a:r>
            <a:endParaRPr lang="pt-PT"/>
          </a:p>
          <a:p>
            <a:r>
              <a:rPr lang="pt-PT"/>
              <a:t> </a:t>
            </a:r>
          </a:p>
          <a:p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  <a:p>
            <a:pPr marL="342900" indent="-342900">
              <a:buAutoNum type="arabicPeriod"/>
            </a:pPr>
            <a:endParaRPr lang="pt-PT"/>
          </a:p>
          <a:p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F0E2DD4-D98E-6E35-6C30-882CE5B99B98}"/>
              </a:ext>
            </a:extLst>
          </p:cNvPr>
          <p:cNvSpPr txBox="1"/>
          <p:nvPr/>
        </p:nvSpPr>
        <p:spPr>
          <a:xfrm>
            <a:off x="386445" y="3168540"/>
            <a:ext cx="1072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Após instalação,  vários recursos são adicionados à nossa app.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0D0E21B-5842-77AF-5B2D-1E201F69C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934" y="3513769"/>
            <a:ext cx="3561632" cy="214295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2AB43B-7C9E-B11B-E41C-A41DA22FF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59" y="4468119"/>
            <a:ext cx="7137767" cy="4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7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Formulários: Métodos HTTP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2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D5466B-BCAE-5E55-CEC8-AEFD1966C3FF}"/>
              </a:ext>
            </a:extLst>
          </p:cNvPr>
          <p:cNvSpPr txBox="1"/>
          <p:nvPr/>
        </p:nvSpPr>
        <p:spPr>
          <a:xfrm>
            <a:off x="838200" y="1688850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O protocolo </a:t>
            </a:r>
            <a:r>
              <a:rPr lang="pt-PT" u="sng"/>
              <a:t>HTTP</a:t>
            </a:r>
            <a:r>
              <a:rPr lang="pt-PT"/>
              <a:t> define um conjunto de Métodos que indicam a </a:t>
            </a:r>
            <a:r>
              <a:rPr lang="pt-PT" err="1"/>
              <a:t>acção</a:t>
            </a:r>
            <a:r>
              <a:rPr lang="pt-PT"/>
              <a:t> a ser executada para um  dado recurso. Mais informação </a:t>
            </a:r>
            <a:r>
              <a:rPr lang="pt-PT">
                <a:hlinkClick r:id="rId2"/>
              </a:rPr>
              <a:t>aqui</a:t>
            </a:r>
            <a:r>
              <a:rPr lang="pt-PT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Aprofundaremos o uso do GET e do POST para uso em formulários.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FA3C134-6B6A-5A40-C260-1AF74FD30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87" y="3006729"/>
            <a:ext cx="6857710" cy="280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39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Autenticação </a:t>
            </a:r>
            <a:r>
              <a:rPr lang="pt-PT" err="1"/>
              <a:t>Fortify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20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029C04-2F76-8FA2-628D-3F011FF4A128}"/>
              </a:ext>
            </a:extLst>
          </p:cNvPr>
          <p:cNvSpPr txBox="1"/>
          <p:nvPr/>
        </p:nvSpPr>
        <p:spPr>
          <a:xfrm>
            <a:off x="598713" y="2052952"/>
            <a:ext cx="4267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Ao usar o </a:t>
            </a:r>
            <a:r>
              <a:rPr lang="pt-PT" err="1"/>
              <a:t>Fortify</a:t>
            </a:r>
            <a:r>
              <a:rPr lang="pt-PT"/>
              <a:t>, verificamos que na lista de rotas já temos uma rota para login.</a:t>
            </a:r>
          </a:p>
          <a:p>
            <a:r>
              <a:rPr lang="pt-PT"/>
              <a:t>Assim, basta-nos configurar a nossa </a:t>
            </a:r>
            <a:r>
              <a:rPr lang="pt-PT" err="1"/>
              <a:t>View</a:t>
            </a:r>
            <a:r>
              <a:rPr lang="pt-PT"/>
              <a:t> com o formulário que receba os parâmetros descritos </a:t>
            </a:r>
            <a:r>
              <a:rPr lang="pt-PT">
                <a:hlinkClick r:id="rId2"/>
              </a:rPr>
              <a:t>aqui</a:t>
            </a:r>
            <a:r>
              <a:rPr lang="pt-PT"/>
              <a:t> e apontar para a </a:t>
            </a:r>
            <a:r>
              <a:rPr lang="pt-PT" err="1"/>
              <a:t>View</a:t>
            </a:r>
            <a:r>
              <a:rPr lang="pt-PT"/>
              <a:t> no </a:t>
            </a:r>
            <a:r>
              <a:rPr lang="pt-PT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FortifyServiceProvider</a:t>
            </a:r>
            <a:r>
              <a:rPr lang="pt-PT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.</a:t>
            </a:r>
            <a:endParaRPr lang="pt-PT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B83A66-C53A-A64E-1ED9-53A15261A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9" y="4663900"/>
            <a:ext cx="11119678" cy="68813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AB51E7E-D874-D00A-1291-5FAA66BD3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455" y="1829541"/>
            <a:ext cx="6446832" cy="226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88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Receber Dados de um</a:t>
            </a:r>
            <a:br>
              <a:rPr lang="pt-PT"/>
            </a:br>
            <a:r>
              <a:rPr lang="pt-PT" err="1"/>
              <a:t>User</a:t>
            </a:r>
            <a:r>
              <a:rPr lang="pt-PT"/>
              <a:t> Autenticado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21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EC20B4-5B24-8D7C-4509-F50F9FFF37A3}"/>
              </a:ext>
            </a:extLst>
          </p:cNvPr>
          <p:cNvSpPr txBox="1"/>
          <p:nvPr/>
        </p:nvSpPr>
        <p:spPr>
          <a:xfrm>
            <a:off x="838200" y="1690688"/>
            <a:ext cx="41193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 partir do momento em que o Utilizador é autenticado com sucesso, temos acesso aos seus dados em toda a aplicação. Desta forma podemos customizar mensagens com o nome dele, validar o perfil para acesso a determinadas funcionalidades, etc.</a:t>
            </a:r>
          </a:p>
          <a:p>
            <a:endParaRPr lang="pt-PT"/>
          </a:p>
          <a:p>
            <a:r>
              <a:rPr lang="pt-PT" b="1">
                <a:solidFill>
                  <a:schemeClr val="accent6">
                    <a:lumMod val="50000"/>
                  </a:schemeClr>
                </a:solidFill>
              </a:rPr>
              <a:t>Exemplos: 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Auth::user() </a:t>
            </a:r>
            <a:r>
              <a:rPr lang="en-US" err="1"/>
              <a:t>retorna</a:t>
            </a:r>
            <a:r>
              <a:rPr lang="en-US"/>
              <a:t> </a:t>
            </a:r>
            <a:r>
              <a:rPr lang="en-US" err="1"/>
              <a:t>rodo</a:t>
            </a:r>
            <a:r>
              <a:rPr lang="en-US"/>
              <a:t> o </a:t>
            </a:r>
            <a:r>
              <a:rPr lang="en-US" err="1"/>
              <a:t>objecto</a:t>
            </a:r>
            <a:r>
              <a:rPr lang="en-US"/>
              <a:t> do Utilizador </a:t>
            </a:r>
            <a:r>
              <a:rPr lang="en-US" err="1"/>
              <a:t>Autenticado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Auth::id() </a:t>
            </a:r>
            <a:r>
              <a:rPr lang="en-US" err="1"/>
              <a:t>retorna</a:t>
            </a:r>
            <a:r>
              <a:rPr lang="en-US"/>
              <a:t> o id do Utilizador </a:t>
            </a:r>
            <a:r>
              <a:rPr lang="en-US" err="1"/>
              <a:t>Autenticado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err="1"/>
              <a:t>Auth</a:t>
            </a:r>
            <a:r>
              <a:rPr lang="pt-PT"/>
              <a:t>::</a:t>
            </a:r>
            <a:r>
              <a:rPr lang="pt-PT" err="1"/>
              <a:t>user</a:t>
            </a:r>
            <a:r>
              <a:rPr lang="pt-PT"/>
              <a:t>()-&gt;</a:t>
            </a:r>
            <a:r>
              <a:rPr lang="pt-PT" err="1"/>
              <a:t>name</a:t>
            </a:r>
            <a:r>
              <a:rPr lang="en-US"/>
              <a:t> </a:t>
            </a:r>
            <a:r>
              <a:rPr lang="en-US" err="1"/>
              <a:t>retorna</a:t>
            </a:r>
            <a:r>
              <a:rPr lang="en-US"/>
              <a:t> o </a:t>
            </a:r>
            <a:r>
              <a:rPr lang="en-US" err="1"/>
              <a:t>nome</a:t>
            </a:r>
            <a:r>
              <a:rPr lang="en-US"/>
              <a:t> do Utilizador </a:t>
            </a:r>
            <a:r>
              <a:rPr lang="en-US" err="1"/>
              <a:t>Autenticado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  <a:p>
            <a:endParaRPr lang="pt-PT"/>
          </a:p>
          <a:p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D2CE1FE-B350-41FB-4D1F-31F25272EE28}"/>
              </a:ext>
            </a:extLst>
          </p:cNvPr>
          <p:cNvSpPr txBox="1"/>
          <p:nvPr/>
        </p:nvSpPr>
        <p:spPr>
          <a:xfrm>
            <a:off x="7630886" y="2046514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hlinkClick r:id="rId2"/>
              </a:rPr>
              <a:t>Documentação</a:t>
            </a:r>
            <a:endParaRPr lang="pt-PT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E1934E0-D2F1-821D-7FC3-88001A7FE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956" y="3570514"/>
            <a:ext cx="6861287" cy="238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97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Logout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22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EC20B4-5B24-8D7C-4509-F50F9FFF37A3}"/>
              </a:ext>
            </a:extLst>
          </p:cNvPr>
          <p:cNvSpPr txBox="1"/>
          <p:nvPr/>
        </p:nvSpPr>
        <p:spPr>
          <a:xfrm>
            <a:off x="838200" y="1690688"/>
            <a:ext cx="94956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Ao consultar a lista de rotas podemos verificar que existe numa rota de </a:t>
            </a:r>
            <a:r>
              <a:rPr lang="pt-PT" err="1"/>
              <a:t>Logout</a:t>
            </a:r>
            <a:r>
              <a:rPr lang="pt-PT"/>
              <a:t> através do </a:t>
            </a:r>
            <a:r>
              <a:rPr lang="pt-PT" err="1"/>
              <a:t>Foritfy</a:t>
            </a:r>
            <a:r>
              <a:rPr lang="pt-PT"/>
              <a:t>. Assim, para instalar o processo de </a:t>
            </a:r>
            <a:r>
              <a:rPr lang="pt-PT" err="1"/>
              <a:t>logout</a:t>
            </a:r>
            <a:r>
              <a:rPr lang="pt-PT"/>
              <a:t> bastará encapsular um botão para a funcionalidade num </a:t>
            </a:r>
            <a:r>
              <a:rPr lang="pt-PT" err="1"/>
              <a:t>form</a:t>
            </a:r>
            <a:r>
              <a:rPr lang="pt-PT"/>
              <a:t> e apontar para a rota de </a:t>
            </a:r>
            <a:r>
              <a:rPr lang="pt-PT" err="1"/>
              <a:t>Logout</a:t>
            </a:r>
            <a:r>
              <a:rPr lang="pt-PT"/>
              <a:t>.</a:t>
            </a:r>
          </a:p>
          <a:p>
            <a:endParaRPr lang="pt-PT"/>
          </a:p>
          <a:p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8CDF3A5-D578-EB08-1740-5258756D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12" y="3429000"/>
            <a:ext cx="9348998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89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Rotas protegidas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23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EC20B4-5B24-8D7C-4509-F50F9FFF37A3}"/>
              </a:ext>
            </a:extLst>
          </p:cNvPr>
          <p:cNvSpPr txBox="1"/>
          <p:nvPr/>
        </p:nvSpPr>
        <p:spPr>
          <a:xfrm>
            <a:off x="838200" y="1690688"/>
            <a:ext cx="94956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Já aprendemos como podemos bloquear na </a:t>
            </a:r>
            <a:r>
              <a:rPr lang="pt-PT" err="1"/>
              <a:t>blade</a:t>
            </a:r>
            <a:r>
              <a:rPr lang="pt-PT"/>
              <a:t> certos componentes para utilizadores não autenticados. No entanto, em aplicações grandes e para maior segurança, podemos escolher bloquear uma rota para determinados perfis.</a:t>
            </a:r>
          </a:p>
          <a:p>
            <a:endParaRPr lang="pt-PT"/>
          </a:p>
          <a:p>
            <a:r>
              <a:rPr lang="pt-PT"/>
              <a:t>Proteger rotas é indicado nos casos em que temos vários perfis de utilizadores e queremos “isolar” o acesso que eles têm aos dados.</a:t>
            </a:r>
          </a:p>
          <a:p>
            <a:endParaRPr lang="pt-PT"/>
          </a:p>
          <a:p>
            <a:r>
              <a:rPr lang="pt-PT"/>
              <a:t>Serve também para bloquear por exemplo um acesso ao BackOffice de gestão a utilizadores autenticados.. Desta forma sempre que um utilizador não autenticado colocar a </a:t>
            </a:r>
            <a:r>
              <a:rPr lang="pt-PT" err="1"/>
              <a:t>url</a:t>
            </a:r>
            <a:r>
              <a:rPr lang="pt-PT"/>
              <a:t> de uma rota protegida, é reencaminhado para o </a:t>
            </a:r>
            <a:r>
              <a:rPr lang="pt-PT" err="1"/>
              <a:t>form</a:t>
            </a:r>
            <a:r>
              <a:rPr lang="pt-PT"/>
              <a:t> de login.</a:t>
            </a:r>
          </a:p>
          <a:p>
            <a:endParaRPr lang="pt-PT"/>
          </a:p>
          <a:p>
            <a:r>
              <a:rPr lang="pt-PT"/>
              <a:t>A forma de proteger rotas é usando uma </a:t>
            </a:r>
            <a:r>
              <a:rPr lang="pt-PT" err="1"/>
              <a:t>Middleware</a:t>
            </a:r>
            <a:r>
              <a:rPr lang="pt-PT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  <a:p>
            <a:endParaRPr lang="pt-PT"/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9842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Rotas protegidas: </a:t>
            </a:r>
            <a:r>
              <a:rPr lang="pt-PT" err="1"/>
              <a:t>Middleware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24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EC20B4-5B24-8D7C-4509-F50F9FFF37A3}"/>
              </a:ext>
            </a:extLst>
          </p:cNvPr>
          <p:cNvSpPr txBox="1"/>
          <p:nvPr/>
        </p:nvSpPr>
        <p:spPr>
          <a:xfrm>
            <a:off x="670321" y="1481367"/>
            <a:ext cx="44965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No ficheiro </a:t>
            </a:r>
            <a:r>
              <a:rPr lang="pt-PT" err="1"/>
              <a:t>kernel.php</a:t>
            </a:r>
            <a:r>
              <a:rPr lang="pt-PT"/>
              <a:t> encontramos uma série de </a:t>
            </a:r>
            <a:r>
              <a:rPr lang="pt-PT" err="1"/>
              <a:t>Middlewares</a:t>
            </a:r>
            <a:r>
              <a:rPr lang="pt-PT"/>
              <a:t>  de sistema que podemos adicionar às nossas rotas. Para bloquear por exemplo uma rota a </a:t>
            </a:r>
            <a:r>
              <a:rPr lang="pt-PT" err="1"/>
              <a:t>users</a:t>
            </a:r>
            <a:r>
              <a:rPr lang="pt-PT"/>
              <a:t> autenticados usamos o alias ‘</a:t>
            </a:r>
            <a:r>
              <a:rPr lang="pt-PT" err="1"/>
              <a:t>auth</a:t>
            </a:r>
            <a:r>
              <a:rPr lang="pt-PT"/>
              <a:t>’ e adicionamos à nossa rota.</a:t>
            </a:r>
          </a:p>
          <a:p>
            <a:endParaRPr lang="pt-PT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98FFEC4-1E12-551E-EFC7-93258ABDD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854" y="1367945"/>
            <a:ext cx="6661492" cy="244487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B38E72E-B69F-3B86-4FFC-E4FEA0F67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57" y="3990685"/>
            <a:ext cx="9582594" cy="720496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A8EBCA8-8EC3-C150-1D7B-41A2DF78F1CB}"/>
              </a:ext>
            </a:extLst>
          </p:cNvPr>
          <p:cNvSpPr/>
          <p:nvPr/>
        </p:nvSpPr>
        <p:spPr>
          <a:xfrm>
            <a:off x="7967032" y="3986923"/>
            <a:ext cx="1927034" cy="449671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2DE37FA-DB3D-B4B6-45B5-56145E458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750" y="4914587"/>
            <a:ext cx="3835597" cy="1587582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933522D-9AC5-4493-8232-EA38A7F6DD45}"/>
              </a:ext>
            </a:extLst>
          </p:cNvPr>
          <p:cNvSpPr txBox="1"/>
          <p:nvPr/>
        </p:nvSpPr>
        <p:spPr>
          <a:xfrm>
            <a:off x="670320" y="4790689"/>
            <a:ext cx="4496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/>
          </a:p>
          <a:p>
            <a:r>
              <a:rPr lang="pt-PT"/>
              <a:t>Também podemos definir que todas as funções de um dado </a:t>
            </a:r>
            <a:r>
              <a:rPr lang="pt-PT" err="1"/>
              <a:t>controller</a:t>
            </a:r>
            <a:r>
              <a:rPr lang="pt-PT"/>
              <a:t> são protegidas pela </a:t>
            </a:r>
            <a:r>
              <a:rPr lang="pt-PT" err="1"/>
              <a:t>Middleware</a:t>
            </a:r>
            <a:r>
              <a:rPr lang="pt-PT"/>
              <a:t>, criando um </a:t>
            </a:r>
            <a:r>
              <a:rPr lang="pt-PT" err="1"/>
              <a:t>constructor</a:t>
            </a:r>
            <a:r>
              <a:rPr lang="pt-PT"/>
              <a:t>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45C4405-027F-985F-AC5F-1B82DFC81F3B}"/>
              </a:ext>
            </a:extLst>
          </p:cNvPr>
          <p:cNvSpPr txBox="1"/>
          <p:nvPr/>
        </p:nvSpPr>
        <p:spPr>
          <a:xfrm>
            <a:off x="2047757" y="3347755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hlinkClick r:id="rId5"/>
              </a:rPr>
              <a:t>Documentação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954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Middleware</a:t>
            </a:r>
            <a:r>
              <a:rPr lang="pt-PT"/>
              <a:t> - Exercício 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25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EC20B4-5B24-8D7C-4509-F50F9FFF37A3}"/>
              </a:ext>
            </a:extLst>
          </p:cNvPr>
          <p:cNvSpPr txBox="1"/>
          <p:nvPr/>
        </p:nvSpPr>
        <p:spPr>
          <a:xfrm>
            <a:off x="838200" y="1807527"/>
            <a:ext cx="94956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sz="2400"/>
              <a:t>Criar um </a:t>
            </a:r>
            <a:r>
              <a:rPr lang="pt-PT" sz="2400" err="1"/>
              <a:t>controller</a:t>
            </a:r>
            <a:r>
              <a:rPr lang="pt-PT" sz="2400"/>
              <a:t> chamado </a:t>
            </a:r>
            <a:r>
              <a:rPr lang="pt-PT" sz="2400" err="1"/>
              <a:t>DashboardController</a:t>
            </a:r>
            <a:r>
              <a:rPr lang="pt-PT" sz="2400"/>
              <a:t> que irá trabalhar as </a:t>
            </a:r>
            <a:r>
              <a:rPr lang="pt-PT" sz="2400" err="1"/>
              <a:t>views</a:t>
            </a:r>
            <a:r>
              <a:rPr lang="pt-PT" sz="2400"/>
              <a:t> de </a:t>
            </a:r>
            <a:r>
              <a:rPr lang="pt-PT" sz="2400" err="1"/>
              <a:t>Backoffice</a:t>
            </a:r>
            <a:r>
              <a:rPr lang="pt-PT" sz="2400"/>
              <a:t>.</a:t>
            </a:r>
          </a:p>
          <a:p>
            <a:pPr marL="342900" indent="-342900">
              <a:buAutoNum type="arabicPeriod"/>
            </a:pPr>
            <a:r>
              <a:rPr lang="pt-PT" sz="2400"/>
              <a:t>Criar uma rota para a </a:t>
            </a:r>
            <a:r>
              <a:rPr lang="pt-PT" sz="2400" err="1"/>
              <a:t>Home</a:t>
            </a:r>
            <a:r>
              <a:rPr lang="pt-PT" sz="2400"/>
              <a:t> do </a:t>
            </a:r>
            <a:r>
              <a:rPr lang="pt-PT" sz="2400" err="1"/>
              <a:t>Dashboard</a:t>
            </a:r>
            <a:r>
              <a:rPr lang="pt-PT" sz="2400"/>
              <a:t> e encaminhar para uma função do </a:t>
            </a:r>
            <a:r>
              <a:rPr lang="pt-PT" sz="2400" err="1"/>
              <a:t>Controller</a:t>
            </a:r>
            <a:r>
              <a:rPr lang="pt-PT" sz="2400"/>
              <a:t> que nos retorne uma </a:t>
            </a:r>
            <a:r>
              <a:rPr lang="pt-PT" sz="2400" err="1"/>
              <a:t>View</a:t>
            </a:r>
            <a:r>
              <a:rPr lang="pt-PT" sz="2400"/>
              <a:t>.</a:t>
            </a:r>
          </a:p>
          <a:p>
            <a:pPr marL="342900" indent="-342900">
              <a:buFontTx/>
              <a:buAutoNum type="arabicPeriod"/>
            </a:pPr>
            <a:r>
              <a:rPr lang="pt-PT" sz="2400"/>
              <a:t>Na nossa rota, adicionar a </a:t>
            </a:r>
            <a:r>
              <a:rPr lang="pt-PT" sz="2400" err="1"/>
              <a:t>middleware</a:t>
            </a:r>
            <a:r>
              <a:rPr lang="pt-PT" sz="2400"/>
              <a:t> de </a:t>
            </a:r>
            <a:r>
              <a:rPr lang="pt-PT" sz="2400" err="1"/>
              <a:t>user</a:t>
            </a:r>
            <a:r>
              <a:rPr lang="pt-PT" sz="2400"/>
              <a:t> autenticado.</a:t>
            </a:r>
          </a:p>
          <a:p>
            <a:pPr marL="342900" indent="-342900">
              <a:buAutoNum type="arabicPeriod"/>
            </a:pPr>
            <a:r>
              <a:rPr lang="pt-PT" sz="2400"/>
              <a:t>No </a:t>
            </a:r>
            <a:r>
              <a:rPr lang="pt-PT" sz="2400" err="1"/>
              <a:t>Navbar</a:t>
            </a:r>
            <a:r>
              <a:rPr lang="pt-PT" sz="2400"/>
              <a:t>, num dos </a:t>
            </a:r>
            <a:r>
              <a:rPr lang="pt-PT" sz="2400" err="1"/>
              <a:t>menús</a:t>
            </a:r>
            <a:r>
              <a:rPr lang="pt-PT" sz="2400"/>
              <a:t>, colocar BackOffice e reencaminhar para a rota criada. Na </a:t>
            </a:r>
            <a:r>
              <a:rPr lang="pt-PT" sz="2400" err="1"/>
              <a:t>View</a:t>
            </a:r>
            <a:r>
              <a:rPr lang="pt-PT" sz="2400"/>
              <a:t> colocar Olá, (nome do </a:t>
            </a:r>
            <a:r>
              <a:rPr lang="pt-PT" sz="2400" err="1"/>
              <a:t>user</a:t>
            </a:r>
            <a:r>
              <a:rPr lang="pt-PT" sz="2400"/>
              <a:t> autenticado).</a:t>
            </a:r>
          </a:p>
          <a:p>
            <a:pPr marL="342900" indent="-342900">
              <a:buFontTx/>
              <a:buAutoNum type="arabicPeriod"/>
            </a:pPr>
            <a:r>
              <a:rPr lang="pt-PT" sz="2400"/>
              <a:t>Através de uma migração, adicionar uma coluna chamada </a:t>
            </a:r>
            <a:r>
              <a:rPr lang="pt-PT" sz="2400" err="1"/>
              <a:t>user_type</a:t>
            </a:r>
            <a:r>
              <a:rPr lang="pt-PT" sz="2400"/>
              <a:t> à tabela de </a:t>
            </a:r>
            <a:r>
              <a:rPr lang="pt-PT" sz="2400" err="1"/>
              <a:t>users</a:t>
            </a:r>
            <a:r>
              <a:rPr lang="pt-PT" sz="2400"/>
              <a:t>, que receba um inteiro. Correr a migração e colocar </a:t>
            </a:r>
            <a:r>
              <a:rPr lang="pt-PT" sz="2400" err="1"/>
              <a:t>directamente</a:t>
            </a:r>
            <a:r>
              <a:rPr lang="pt-PT" sz="2400"/>
              <a:t> o valor 1 num dos utilizadores.</a:t>
            </a:r>
          </a:p>
          <a:p>
            <a:pPr marL="342900" indent="-342900">
              <a:buFontTx/>
              <a:buAutoNum type="arabicPeriod"/>
            </a:pPr>
            <a:r>
              <a:rPr lang="pt-PT" sz="2400"/>
              <a:t>Na </a:t>
            </a:r>
            <a:r>
              <a:rPr lang="pt-PT" sz="2400" err="1"/>
              <a:t>dashboard</a:t>
            </a:r>
            <a:r>
              <a:rPr lang="pt-PT" sz="2400"/>
              <a:t> criar um alerta </a:t>
            </a:r>
            <a:r>
              <a:rPr lang="pt-PT" sz="2400" err="1"/>
              <a:t>Boostrap</a:t>
            </a:r>
            <a:r>
              <a:rPr lang="pt-PT" sz="2400"/>
              <a:t> que diga Conta de Administrador, caso se autentique com o administrador.</a:t>
            </a:r>
          </a:p>
          <a:p>
            <a:endParaRPr lang="pt-PT"/>
          </a:p>
        </p:txBody>
      </p:sp>
      <p:pic>
        <p:nvPicPr>
          <p:cNvPr id="3" name="Graphic 6" descr="Desk with solid fill">
            <a:extLst>
              <a:ext uri="{FF2B5EF4-FFF2-40B4-BE49-F238E27FC236}">
                <a16:creationId xmlns:a16="http://schemas.microsoft.com/office/drawing/2014/main" id="{15D8BAB8-C1A6-3D1F-D30E-B1EDB100A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2305" y="369774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42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Autenticação – Recuperação </a:t>
            </a:r>
            <a:br>
              <a:rPr lang="pt-PT"/>
            </a:br>
            <a:r>
              <a:rPr lang="pt-PT"/>
              <a:t>de Password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26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EC20B4-5B24-8D7C-4509-F50F9FFF37A3}"/>
              </a:ext>
            </a:extLst>
          </p:cNvPr>
          <p:cNvSpPr txBox="1"/>
          <p:nvPr/>
        </p:nvSpPr>
        <p:spPr>
          <a:xfrm>
            <a:off x="838200" y="1690688"/>
            <a:ext cx="9495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/>
          </a:p>
          <a:p>
            <a:endParaRPr lang="pt-PT"/>
          </a:p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36F3320-9936-4D3C-B62A-A18D946CB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4235"/>
            <a:ext cx="9563591" cy="45722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C11533E-7359-4FB7-9DCE-56DA9902E461}"/>
              </a:ext>
            </a:extLst>
          </p:cNvPr>
          <p:cNvSpPr txBox="1"/>
          <p:nvPr/>
        </p:nvSpPr>
        <p:spPr>
          <a:xfrm>
            <a:off x="775362" y="3939581"/>
            <a:ext cx="4689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Uma vez que temos já as rotas para recuperação da </a:t>
            </a:r>
            <a:r>
              <a:rPr lang="pt-PT" err="1"/>
              <a:t>pass</a:t>
            </a:r>
            <a:r>
              <a:rPr lang="pt-PT"/>
              <a:t> disponíveis através do </a:t>
            </a:r>
            <a:r>
              <a:rPr lang="pt-PT" err="1"/>
              <a:t>Fortify</a:t>
            </a:r>
            <a:r>
              <a:rPr lang="pt-PT"/>
              <a:t>, vamos criar no nosso </a:t>
            </a:r>
            <a:r>
              <a:rPr lang="pt-PT" err="1"/>
              <a:t>form</a:t>
            </a:r>
            <a:r>
              <a:rPr lang="pt-PT"/>
              <a:t> de login um sítio para solicitar essa recuperação.</a:t>
            </a:r>
          </a:p>
          <a:p>
            <a:endParaRPr lang="pt-PT"/>
          </a:p>
          <a:p>
            <a:r>
              <a:rPr lang="pt-PT"/>
              <a:t>A seguir, teremos que registar no nosso </a:t>
            </a:r>
            <a:r>
              <a:rPr lang="pt-PT" err="1"/>
              <a:t>FortifyServiceProvider</a:t>
            </a:r>
            <a:r>
              <a:rPr lang="pt-PT"/>
              <a:t> a funcionalidade.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D8A6FB1-A7DF-C237-69D4-310B7D609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62" y="2226523"/>
            <a:ext cx="5201639" cy="155255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915D6F3-E0F4-3290-861D-EE3309E03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995" y="3425193"/>
            <a:ext cx="6353731" cy="29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70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Autenticação – Recuperação </a:t>
            </a:r>
            <a:br>
              <a:rPr lang="pt-PT"/>
            </a:br>
            <a:r>
              <a:rPr lang="pt-PT"/>
              <a:t>de Password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27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BDD051D-9441-E6CA-ADA7-33E97AC3B0F4}"/>
              </a:ext>
            </a:extLst>
          </p:cNvPr>
          <p:cNvSpPr txBox="1"/>
          <p:nvPr/>
        </p:nvSpPr>
        <p:spPr>
          <a:xfrm>
            <a:off x="1937590" y="1728846"/>
            <a:ext cx="7721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Em seguida criamos a </a:t>
            </a:r>
            <a:r>
              <a:rPr lang="pt-PT" err="1"/>
              <a:t>View</a:t>
            </a:r>
            <a:r>
              <a:rPr lang="pt-PT"/>
              <a:t> de recuperação de </a:t>
            </a:r>
            <a:r>
              <a:rPr lang="pt-PT" err="1"/>
              <a:t>Pass</a:t>
            </a:r>
            <a:r>
              <a:rPr lang="pt-PT"/>
              <a:t> semelhante à do login, mas apenas com espaço para colocar o email e cujo POST envie para </a:t>
            </a:r>
            <a:r>
              <a:rPr lang="pt-PT" err="1"/>
              <a:t>password.email</a:t>
            </a:r>
            <a:r>
              <a:rPr lang="pt-PT"/>
              <a:t>.</a:t>
            </a:r>
          </a:p>
          <a:p>
            <a:endParaRPr lang="pt-PT"/>
          </a:p>
          <a:p>
            <a:r>
              <a:rPr lang="pt-PT"/>
              <a:t>Para que o email seja enviado, precisamos de configurar o nosso email no .</a:t>
            </a:r>
            <a:r>
              <a:rPr lang="pt-PT" err="1"/>
              <a:t>env</a:t>
            </a:r>
            <a:r>
              <a:rPr lang="pt-PT"/>
              <a:t> file.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39A2F08-1736-8932-BD12-672345F4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56" y="3327244"/>
            <a:ext cx="9233375" cy="302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42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Servidor de Email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28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BDD051D-9441-E6CA-ADA7-33E97AC3B0F4}"/>
              </a:ext>
            </a:extLst>
          </p:cNvPr>
          <p:cNvSpPr txBox="1"/>
          <p:nvPr/>
        </p:nvSpPr>
        <p:spPr>
          <a:xfrm>
            <a:off x="518709" y="1537414"/>
            <a:ext cx="5577291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/>
              <a:t>As configurações de email encontram-se no ficheiro .</a:t>
            </a:r>
            <a:r>
              <a:rPr lang="pt-PT" err="1"/>
              <a:t>env</a:t>
            </a:r>
            <a:r>
              <a:rPr lang="pt-PT"/>
              <a:t>. Para usar o gmail temos que criar uma password de aplicação. Podemos seguir este </a:t>
            </a:r>
            <a:r>
              <a:rPr lang="pt-PT">
                <a:hlinkClick r:id="rId2"/>
              </a:rPr>
              <a:t>tutorial</a:t>
            </a:r>
            <a:r>
              <a:rPr lang="pt-PT"/>
              <a:t>. </a:t>
            </a:r>
          </a:p>
          <a:p>
            <a:endParaRPr lang="pt-PT"/>
          </a:p>
          <a:p>
            <a:r>
              <a:rPr lang="pt-PT"/>
              <a:t>Aqui iremos criar uma conta gratuita no </a:t>
            </a:r>
            <a:r>
              <a:rPr lang="pt-PT" err="1">
                <a:hlinkClick r:id="rId3"/>
              </a:rPr>
              <a:t>mailtrap</a:t>
            </a:r>
            <a:r>
              <a:rPr lang="pt-PT"/>
              <a:t> e usar desta forma. Para colocar uma nova </a:t>
            </a:r>
            <a:r>
              <a:rPr lang="pt-PT" err="1"/>
              <a:t>pass</a:t>
            </a:r>
            <a:r>
              <a:rPr lang="pt-PT"/>
              <a:t>, registaremos a nossa </a:t>
            </a:r>
            <a:r>
              <a:rPr lang="pt-PT" err="1"/>
              <a:t>view</a:t>
            </a:r>
            <a:r>
              <a:rPr lang="pt-PT"/>
              <a:t> para colocar a nova </a:t>
            </a:r>
            <a:r>
              <a:rPr lang="pt-PT" err="1"/>
              <a:t>pass</a:t>
            </a:r>
            <a:r>
              <a:rPr lang="pt-PT"/>
              <a:t>.</a:t>
            </a:r>
          </a:p>
          <a:p>
            <a:endParaRPr lang="pt-PT"/>
          </a:p>
          <a:p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B3AAD5D-B58B-CAC9-00DD-95354B7B3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952" y="1755005"/>
            <a:ext cx="4959605" cy="179714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FC6E127-E075-8693-F616-AF246E300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121" y="4046100"/>
            <a:ext cx="4695021" cy="238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4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Autenticação – </a:t>
            </a:r>
            <a:r>
              <a:rPr lang="pt-PT" err="1"/>
              <a:t>Actualizar</a:t>
            </a:r>
            <a:r>
              <a:rPr lang="pt-PT"/>
              <a:t> </a:t>
            </a:r>
            <a:br>
              <a:rPr lang="pt-PT"/>
            </a:br>
            <a:r>
              <a:rPr lang="pt-PT"/>
              <a:t>Password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29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BDD051D-9441-E6CA-ADA7-33E97AC3B0F4}"/>
              </a:ext>
            </a:extLst>
          </p:cNvPr>
          <p:cNvSpPr txBox="1"/>
          <p:nvPr/>
        </p:nvSpPr>
        <p:spPr>
          <a:xfrm>
            <a:off x="518709" y="1579373"/>
            <a:ext cx="1083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/>
          </a:p>
          <a:p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1AC393-C2D3-765D-0B36-46AB729E7C21}"/>
              </a:ext>
            </a:extLst>
          </p:cNvPr>
          <p:cNvSpPr txBox="1"/>
          <p:nvPr/>
        </p:nvSpPr>
        <p:spPr>
          <a:xfrm>
            <a:off x="1000360" y="2445745"/>
            <a:ext cx="32821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Por fim, falta apenas a </a:t>
            </a:r>
            <a:r>
              <a:rPr lang="pt-PT" err="1"/>
              <a:t>Blade</a:t>
            </a:r>
            <a:r>
              <a:rPr lang="pt-PT"/>
              <a:t> de </a:t>
            </a:r>
            <a:r>
              <a:rPr lang="pt-PT" err="1"/>
              <a:t>actualizar</a:t>
            </a:r>
            <a:r>
              <a:rPr lang="pt-PT"/>
              <a:t> a password. Para que funcione precisamos de colocar no </a:t>
            </a:r>
            <a:r>
              <a:rPr lang="pt-PT" err="1"/>
              <a:t>value</a:t>
            </a:r>
            <a:r>
              <a:rPr lang="pt-PT"/>
              <a:t> do email o {{$</a:t>
            </a:r>
            <a:r>
              <a:rPr lang="pt-PT" err="1"/>
              <a:t>request</a:t>
            </a:r>
            <a:r>
              <a:rPr lang="pt-PT"/>
              <a:t>-&gt;email}} e enviar o </a:t>
            </a:r>
            <a:r>
              <a:rPr lang="pt-PT" err="1"/>
              <a:t>token</a:t>
            </a:r>
            <a:r>
              <a:rPr lang="pt-PT"/>
              <a:t> de validação.</a:t>
            </a:r>
          </a:p>
          <a:p>
            <a:r>
              <a:rPr lang="pt-PT"/>
              <a:t>Assim, a </a:t>
            </a:r>
            <a:r>
              <a:rPr lang="pt-PT" err="1"/>
              <a:t>actualização</a:t>
            </a:r>
            <a:r>
              <a:rPr lang="pt-PT"/>
              <a:t> ficará concluída e é-nos enviado para o </a:t>
            </a:r>
            <a:r>
              <a:rPr lang="pt-PT" err="1"/>
              <a:t>form</a:t>
            </a:r>
            <a:r>
              <a:rPr lang="pt-PT"/>
              <a:t> de login.</a:t>
            </a:r>
          </a:p>
          <a:p>
            <a:endParaRPr lang="pt-PT"/>
          </a:p>
          <a:p>
            <a:endParaRPr lang="pt-PT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1A3B21F-A1B1-0D6D-0A37-35396734C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118" y="1715476"/>
            <a:ext cx="7004410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Formulários: GET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3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D5466B-BCAE-5E55-CEC8-AEFD1966C3FF}"/>
              </a:ext>
            </a:extLst>
          </p:cNvPr>
          <p:cNvSpPr txBox="1"/>
          <p:nvPr/>
        </p:nvSpPr>
        <p:spPr>
          <a:xfrm>
            <a:off x="838200" y="168885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O método GET serve por exemplo para filtrar dados num </a:t>
            </a:r>
            <a:r>
              <a:rPr lang="pt-PT" err="1"/>
              <a:t>Select</a:t>
            </a:r>
            <a:r>
              <a:rPr lang="pt-PT"/>
              <a:t>. Neste exemplo estamos a carregar todos os contactos e à medida que mudamos a </a:t>
            </a:r>
            <a:r>
              <a:rPr lang="pt-PT" err="1"/>
              <a:t>selecção</a:t>
            </a:r>
            <a:r>
              <a:rPr lang="pt-PT"/>
              <a:t> ele coloca no </a:t>
            </a:r>
            <a:r>
              <a:rPr lang="pt-PT" err="1"/>
              <a:t>value</a:t>
            </a:r>
            <a:r>
              <a:rPr lang="pt-PT"/>
              <a:t> o id que corresponde ao que escolhemos.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AAF9B4-93F2-AAD6-D130-0585B825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21" y="3307308"/>
            <a:ext cx="4724643" cy="174634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E09FCEA-0859-B2E6-3818-017825F11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153530"/>
            <a:ext cx="7277582" cy="2738579"/>
          </a:xfrm>
          <a:prstGeom prst="rect">
            <a:avLst/>
          </a:prstGeom>
        </p:spPr>
      </p:pic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14903E88-AC25-8F94-F311-0092CFB36935}"/>
              </a:ext>
            </a:extLst>
          </p:cNvPr>
          <p:cNvCxnSpPr/>
          <p:nvPr/>
        </p:nvCxnSpPr>
        <p:spPr>
          <a:xfrm flipH="1" flipV="1">
            <a:off x="5529943" y="2754086"/>
            <a:ext cx="566057" cy="39944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0B0BB548-730A-78BF-A76D-64C71BE3AA54}"/>
              </a:ext>
            </a:extLst>
          </p:cNvPr>
          <p:cNvCxnSpPr>
            <a:cxnSpLocks/>
          </p:cNvCxnSpPr>
          <p:nvPr/>
        </p:nvCxnSpPr>
        <p:spPr>
          <a:xfrm flipV="1">
            <a:off x="8719700" y="2951970"/>
            <a:ext cx="525233" cy="25694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464CB795-3BA6-711F-76E5-3BD2AA41DD2B}"/>
              </a:ext>
            </a:extLst>
          </p:cNvPr>
          <p:cNvCxnSpPr>
            <a:cxnSpLocks/>
          </p:cNvCxnSpPr>
          <p:nvPr/>
        </p:nvCxnSpPr>
        <p:spPr>
          <a:xfrm flipH="1">
            <a:off x="7228114" y="5002744"/>
            <a:ext cx="1240850" cy="110879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990F445-D983-E8EF-2ACD-E7D11BC703EC}"/>
              </a:ext>
            </a:extLst>
          </p:cNvPr>
          <p:cNvSpPr/>
          <p:nvPr/>
        </p:nvSpPr>
        <p:spPr>
          <a:xfrm>
            <a:off x="5144103" y="3132507"/>
            <a:ext cx="1409097" cy="505376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49F76F-1E6C-8FEC-8B3E-A5CF55DEFBA8}"/>
              </a:ext>
            </a:extLst>
          </p:cNvPr>
          <p:cNvSpPr/>
          <p:nvPr/>
        </p:nvSpPr>
        <p:spPr>
          <a:xfrm>
            <a:off x="7794171" y="3219426"/>
            <a:ext cx="1632857" cy="646331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942A51-7549-B7C1-6926-6B4A8806F0D0}"/>
              </a:ext>
            </a:extLst>
          </p:cNvPr>
          <p:cNvSpPr/>
          <p:nvPr/>
        </p:nvSpPr>
        <p:spPr>
          <a:xfrm>
            <a:off x="7108249" y="4439794"/>
            <a:ext cx="2721430" cy="56295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66B1BC-544A-11FD-BFF5-F80FFFFFCEE6}"/>
              </a:ext>
            </a:extLst>
          </p:cNvPr>
          <p:cNvSpPr txBox="1"/>
          <p:nvPr/>
        </p:nvSpPr>
        <p:spPr>
          <a:xfrm>
            <a:off x="4572000" y="2413578"/>
            <a:ext cx="273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>
                <a:solidFill>
                  <a:schemeClr val="accent2"/>
                </a:solidFill>
              </a:rPr>
              <a:t>Acção</a:t>
            </a:r>
            <a:r>
              <a:rPr lang="pt-PT">
                <a:solidFill>
                  <a:schemeClr val="accent2"/>
                </a:solidFill>
              </a:rPr>
              <a:t>/ Método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DF303F5-A2FF-66EA-3903-F9D6D3011C28}"/>
              </a:ext>
            </a:extLst>
          </p:cNvPr>
          <p:cNvSpPr txBox="1"/>
          <p:nvPr/>
        </p:nvSpPr>
        <p:spPr>
          <a:xfrm>
            <a:off x="9124588" y="2307477"/>
            <a:ext cx="316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solidFill>
                  <a:schemeClr val="accent2"/>
                </a:solidFill>
              </a:rPr>
              <a:t>Nome pelo qual chamamos o valor / </a:t>
            </a:r>
            <a:r>
              <a:rPr lang="pt-PT" err="1">
                <a:solidFill>
                  <a:schemeClr val="accent2"/>
                </a:solidFill>
              </a:rPr>
              <a:t>key</a:t>
            </a:r>
            <a:endParaRPr lang="pt-PT">
              <a:solidFill>
                <a:schemeClr val="accent2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8BBA2F7-6E61-C98D-2A88-AC6157D3F3C4}"/>
              </a:ext>
            </a:extLst>
          </p:cNvPr>
          <p:cNvSpPr txBox="1"/>
          <p:nvPr/>
        </p:nvSpPr>
        <p:spPr>
          <a:xfrm>
            <a:off x="6553200" y="6104342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solidFill>
                  <a:schemeClr val="accent2"/>
                </a:solidFill>
              </a:rPr>
              <a:t>Valor a enviar</a:t>
            </a:r>
          </a:p>
        </p:txBody>
      </p:sp>
    </p:spTree>
    <p:extLst>
      <p:ext uri="{BB962C8B-B14F-4D97-AF65-F5344CB8AC3E}">
        <p14:creationId xmlns:p14="http://schemas.microsoft.com/office/powerpoint/2010/main" val="3725951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Autenticação – UX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30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BDD051D-9441-E6CA-ADA7-33E97AC3B0F4}"/>
              </a:ext>
            </a:extLst>
          </p:cNvPr>
          <p:cNvSpPr txBox="1"/>
          <p:nvPr/>
        </p:nvSpPr>
        <p:spPr>
          <a:xfrm>
            <a:off x="518709" y="1579373"/>
            <a:ext cx="1083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/>
          </a:p>
          <a:p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1AC393-C2D3-765D-0B36-46AB729E7C21}"/>
              </a:ext>
            </a:extLst>
          </p:cNvPr>
          <p:cNvSpPr txBox="1"/>
          <p:nvPr/>
        </p:nvSpPr>
        <p:spPr>
          <a:xfrm>
            <a:off x="518709" y="2136338"/>
            <a:ext cx="3282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Ao longo de todo o processo não esquecer de customizar na </a:t>
            </a:r>
            <a:r>
              <a:rPr lang="pt-PT" err="1"/>
              <a:t>blade</a:t>
            </a:r>
            <a:r>
              <a:rPr lang="pt-PT"/>
              <a:t> as mensagens que orientam o utilizador, seja ela a indicar que vai ser enviado um link para </a:t>
            </a:r>
            <a:r>
              <a:rPr lang="pt-PT" err="1"/>
              <a:t>actualizar</a:t>
            </a:r>
            <a:r>
              <a:rPr lang="pt-PT"/>
              <a:t> a password ou a indicar erros de email, password, etc..</a:t>
            </a:r>
          </a:p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7ADCAA-ECF1-A1F9-E997-8FE0C91F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268" y="1834164"/>
            <a:ext cx="8103016" cy="104780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3E95F2C-FE4C-2252-3AA8-048CD75DD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698145"/>
            <a:ext cx="6744047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34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Armazenamento de ficheiros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31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BDD051D-9441-E6CA-ADA7-33E97AC3B0F4}"/>
              </a:ext>
            </a:extLst>
          </p:cNvPr>
          <p:cNvSpPr txBox="1"/>
          <p:nvPr/>
        </p:nvSpPr>
        <p:spPr>
          <a:xfrm>
            <a:off x="518709" y="1550387"/>
            <a:ext cx="47032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O Laravel tem um </a:t>
            </a:r>
            <a:r>
              <a:rPr lang="pt-PT">
                <a:hlinkClick r:id="rId2"/>
              </a:rPr>
              <a:t>sistema</a:t>
            </a:r>
            <a:r>
              <a:rPr lang="pt-PT"/>
              <a:t> muito completo para armazenar ficheiros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A integração do Laravel </a:t>
            </a:r>
            <a:r>
              <a:rPr lang="pt-PT" err="1"/>
              <a:t>Filesystem</a:t>
            </a:r>
            <a:r>
              <a:rPr lang="pt-PT"/>
              <a:t> fornece drivers simples para trabalhar com sistemas de arquivos locais, SFTP e Amazon S3, sendo muito simples alternar entre o desenvolvimento local e o servidor de produção, pois a API permanece a mesma para cada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As configurações de armazenamento encontram-se no ficheiro </a:t>
            </a:r>
            <a:r>
              <a:rPr lang="pt-PT" err="1"/>
              <a:t>filesystems.php</a:t>
            </a:r>
            <a:r>
              <a:rPr lang="pt-PT"/>
              <a:t> e o sistema de armazenamento é definido como local por defeito</a:t>
            </a:r>
          </a:p>
          <a:p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B47A4D-835A-B563-390A-DF8E49308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283" y="1579373"/>
            <a:ext cx="6388428" cy="42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19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Armazenamento de ficheiros –</a:t>
            </a:r>
            <a:br>
              <a:rPr lang="pt-PT"/>
            </a:br>
            <a:r>
              <a:rPr lang="pt-PT"/>
              <a:t>tornar os ficheiros acessíveis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32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BDD051D-9441-E6CA-ADA7-33E97AC3B0F4}"/>
              </a:ext>
            </a:extLst>
          </p:cNvPr>
          <p:cNvSpPr txBox="1"/>
          <p:nvPr/>
        </p:nvSpPr>
        <p:spPr>
          <a:xfrm>
            <a:off x="639895" y="2035129"/>
            <a:ext cx="4703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Por norma, vamos ter ficheiros que vão ser acedidos visualizados por outros: por exemplo foto. Para isso temos que os tornar públicos. Para isso temos que mudar a configuração no .</a:t>
            </a:r>
            <a:r>
              <a:rPr lang="pt-PT" err="1"/>
              <a:t>env</a:t>
            </a:r>
            <a:r>
              <a:rPr lang="pt-PT"/>
              <a:t> e criar um </a:t>
            </a:r>
            <a:r>
              <a:rPr lang="pt-PT" err="1"/>
              <a:t>symbolic</a:t>
            </a:r>
            <a:r>
              <a:rPr lang="pt-PT"/>
              <a:t> link para que os ficheiros que guardamos no </a:t>
            </a:r>
            <a:r>
              <a:rPr lang="pt-PT" err="1"/>
              <a:t>storage</a:t>
            </a:r>
            <a:r>
              <a:rPr lang="pt-PT"/>
              <a:t> tenham link na pasta </a:t>
            </a:r>
            <a:r>
              <a:rPr lang="pt-PT" err="1"/>
              <a:t>public</a:t>
            </a:r>
            <a:r>
              <a:rPr lang="pt-PT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4C884A-3F29-87D9-A0AF-3BBB0EC9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209" y="2469523"/>
            <a:ext cx="5100381" cy="114788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F236203-AE42-9D36-111D-628201FAA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791" y="4656884"/>
            <a:ext cx="8833304" cy="76838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757D216-5426-1540-08AC-0766CAF2F69E}"/>
              </a:ext>
            </a:extLst>
          </p:cNvPr>
          <p:cNvSpPr/>
          <p:nvPr/>
        </p:nvSpPr>
        <p:spPr>
          <a:xfrm>
            <a:off x="5562443" y="2730167"/>
            <a:ext cx="3701668" cy="5838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2052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Armazenamento de ficheiros –</a:t>
            </a:r>
            <a:br>
              <a:rPr lang="pt-PT"/>
            </a:br>
            <a:r>
              <a:rPr lang="pt-PT"/>
              <a:t>Ler ficheiros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33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B45373-8570-DC7E-BB34-1E0B0D18B5B2}"/>
              </a:ext>
            </a:extLst>
          </p:cNvPr>
          <p:cNvSpPr txBox="1"/>
          <p:nvPr/>
        </p:nvSpPr>
        <p:spPr>
          <a:xfrm>
            <a:off x="838200" y="2247441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Para interagir com a </a:t>
            </a:r>
            <a:r>
              <a:rPr lang="pt-PT" err="1"/>
              <a:t>Storage</a:t>
            </a:r>
            <a:r>
              <a:rPr lang="pt-PT"/>
              <a:t> do Laravel iremos usar a </a:t>
            </a:r>
            <a:r>
              <a:rPr lang="pt-PT" err="1"/>
              <a:t>Facade</a:t>
            </a:r>
            <a:r>
              <a:rPr lang="pt-PT"/>
              <a:t> </a:t>
            </a:r>
            <a:r>
              <a:rPr lang="pt-PT" err="1"/>
              <a:t>Storage</a:t>
            </a:r>
            <a:r>
              <a:rPr lang="pt-PT"/>
              <a:t>: </a:t>
            </a:r>
            <a:r>
              <a:rPr lang="pt-PT" err="1"/>
              <a:t>Illuminate</a:t>
            </a:r>
            <a:r>
              <a:rPr lang="pt-PT"/>
              <a:t>\</a:t>
            </a:r>
            <a:r>
              <a:rPr lang="pt-PT" err="1"/>
              <a:t>Support</a:t>
            </a:r>
            <a:r>
              <a:rPr lang="pt-PT"/>
              <a:t>\</a:t>
            </a:r>
            <a:r>
              <a:rPr lang="pt-PT" err="1"/>
              <a:t>Facades</a:t>
            </a:r>
            <a:r>
              <a:rPr lang="pt-PT"/>
              <a:t>\</a:t>
            </a:r>
            <a:r>
              <a:rPr lang="pt-PT" err="1"/>
              <a:t>Storage</a:t>
            </a:r>
            <a:r>
              <a:rPr lang="pt-PT"/>
              <a:t>.</a:t>
            </a:r>
          </a:p>
          <a:p>
            <a:endParaRPr lang="pt-PT">
              <a:solidFill>
                <a:srgbClr val="BFC7D5"/>
              </a:solidFill>
              <a:latin typeface="source-code-pro"/>
            </a:endParaRPr>
          </a:p>
          <a:p>
            <a:r>
              <a:rPr lang="pt-PT"/>
              <a:t>Ao logo do nosso desenvolvimento iremos precisar de usar imagens e para isso precisamos de saber os seus caminhos. Podemos </a:t>
            </a:r>
            <a:r>
              <a:rPr lang="pt-PT" err="1"/>
              <a:t>user</a:t>
            </a:r>
            <a:r>
              <a:rPr lang="pt-PT"/>
              <a:t> os seguintes comandos para isso:</a:t>
            </a:r>
          </a:p>
          <a:p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err="1"/>
              <a:t>Storage</a:t>
            </a:r>
            <a:r>
              <a:rPr lang="pt-PT"/>
              <a:t>::</a:t>
            </a:r>
            <a:r>
              <a:rPr lang="pt-PT" err="1"/>
              <a:t>url</a:t>
            </a:r>
            <a:r>
              <a:rPr lang="pt-PT"/>
              <a:t>(‘</a:t>
            </a:r>
            <a:r>
              <a:rPr lang="pt-PT" err="1"/>
              <a:t>aminhaimagem.img</a:t>
            </a:r>
            <a:r>
              <a:rPr lang="pt-PT"/>
              <a:t>’) -&gt; retorna o caminho através do servidor.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err="1"/>
              <a:t>Storage</a:t>
            </a:r>
            <a:r>
              <a:rPr lang="pt-PT"/>
              <a:t>::</a:t>
            </a:r>
            <a:r>
              <a:rPr lang="pt-PT" err="1"/>
              <a:t>path</a:t>
            </a:r>
            <a:r>
              <a:rPr lang="pt-PT"/>
              <a:t>(‘</a:t>
            </a:r>
            <a:r>
              <a:rPr lang="pt-PT" err="1"/>
              <a:t>aminhaimagem.img</a:t>
            </a:r>
            <a:r>
              <a:rPr lang="pt-PT"/>
              <a:t>’) -&gt; retorna o caminho na nossa aplicação.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err="1"/>
              <a:t>Storage</a:t>
            </a:r>
            <a:r>
              <a:rPr lang="pt-PT"/>
              <a:t>:: </a:t>
            </a:r>
            <a:r>
              <a:rPr lang="pt-PT" err="1"/>
              <a:t>exists</a:t>
            </a:r>
            <a:r>
              <a:rPr lang="pt-PT"/>
              <a:t>(‘</a:t>
            </a:r>
            <a:r>
              <a:rPr lang="pt-PT" err="1"/>
              <a:t>aminhaimagem.img</a:t>
            </a:r>
            <a:r>
              <a:rPr lang="pt-PT"/>
              <a:t>’) -&gt; retorna </a:t>
            </a:r>
            <a:r>
              <a:rPr lang="pt-PT" err="1"/>
              <a:t>true</a:t>
            </a:r>
            <a:r>
              <a:rPr lang="pt-PT"/>
              <a:t> ou false conforme exista ou não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err="1"/>
              <a:t>Storage</a:t>
            </a:r>
            <a:r>
              <a:rPr lang="pt-PT"/>
              <a:t>:: </a:t>
            </a:r>
            <a:r>
              <a:rPr lang="pt-PT" err="1"/>
              <a:t>size</a:t>
            </a:r>
            <a:r>
              <a:rPr lang="pt-PT"/>
              <a:t>(‘</a:t>
            </a:r>
            <a:r>
              <a:rPr lang="pt-PT" err="1"/>
              <a:t>aminhaimagem.img</a:t>
            </a:r>
            <a:r>
              <a:rPr lang="pt-PT"/>
              <a:t>’) -&gt; retorna o tamanho da imagem em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err="1"/>
              <a:t>Storage</a:t>
            </a:r>
            <a:r>
              <a:rPr lang="pt-PT"/>
              <a:t>:: </a:t>
            </a:r>
            <a:r>
              <a:rPr lang="pt-PT" err="1"/>
              <a:t>lastModified</a:t>
            </a:r>
            <a:r>
              <a:rPr lang="pt-PT"/>
              <a:t>(‘</a:t>
            </a:r>
            <a:r>
              <a:rPr lang="pt-PT" err="1"/>
              <a:t>aminhaimagem.img</a:t>
            </a:r>
            <a:r>
              <a:rPr lang="pt-PT"/>
              <a:t>’) -&gt; retorna a data em que foi modificado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err="1"/>
              <a:t>Storage</a:t>
            </a:r>
            <a:r>
              <a:rPr lang="pt-PT"/>
              <a:t>:: download(‘</a:t>
            </a:r>
            <a:r>
              <a:rPr lang="pt-PT" err="1"/>
              <a:t>aminhaimagem.img</a:t>
            </a:r>
            <a:r>
              <a:rPr lang="pt-PT"/>
              <a:t>’) -&gt; retorna o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u="sng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2754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Armazenamento de ficheiros –</a:t>
            </a:r>
            <a:br>
              <a:rPr lang="pt-PT"/>
            </a:br>
            <a:r>
              <a:rPr lang="pt-PT"/>
              <a:t>Guardar ficheiros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34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B45373-8570-DC7E-BB34-1E0B0D18B5B2}"/>
              </a:ext>
            </a:extLst>
          </p:cNvPr>
          <p:cNvSpPr txBox="1"/>
          <p:nvPr/>
        </p:nvSpPr>
        <p:spPr>
          <a:xfrm>
            <a:off x="838200" y="2247441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Podemos criar e alterar ficheiros de texto da seguinte forma:</a:t>
            </a:r>
          </a:p>
          <a:p>
            <a:endParaRPr lang="pt-PT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err="1"/>
              <a:t>Storage</a:t>
            </a:r>
            <a:r>
              <a:rPr lang="pt-PT"/>
              <a:t>::</a:t>
            </a:r>
            <a:r>
              <a:rPr lang="pt-PT" err="1"/>
              <a:t>put</a:t>
            </a:r>
            <a:r>
              <a:rPr lang="pt-PT"/>
              <a:t>('localização relativa ao disco', 'Conteúdo do ficheiro'); -&gt; guardar ficheiros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err="1"/>
              <a:t>Storage</a:t>
            </a:r>
            <a:r>
              <a:rPr lang="pt-PT"/>
              <a:t>::</a:t>
            </a:r>
            <a:r>
              <a:rPr lang="pt-PT" err="1"/>
              <a:t>prepend</a:t>
            </a:r>
            <a:r>
              <a:rPr lang="pt-PT"/>
              <a:t>('localização relativa ao disco', 'Conteúdo do ficheiro Adicionado'); -&gt; Adicionar conteúdo ao ficheiro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err="1"/>
              <a:t>Storage</a:t>
            </a:r>
            <a:r>
              <a:rPr lang="pt-PT"/>
              <a:t>::</a:t>
            </a:r>
            <a:r>
              <a:rPr lang="pt-PT" err="1"/>
              <a:t>apend</a:t>
            </a:r>
            <a:r>
              <a:rPr lang="pt-PT"/>
              <a:t>('localização relativa ao disco', 'Conteúdo do ficheiro Adicionado'); -&gt; Adicionar conteúdo ao ficheiro</a:t>
            </a:r>
          </a:p>
          <a:p>
            <a:endParaRPr lang="pt-PT"/>
          </a:p>
          <a:p>
            <a:r>
              <a:rPr lang="pt-PT"/>
              <a:t>No que diz respeito ao armazenamento de imagens, iremos guardar o </a:t>
            </a:r>
            <a:r>
              <a:rPr lang="pt-PT" err="1"/>
              <a:t>objecto</a:t>
            </a:r>
            <a:r>
              <a:rPr lang="pt-PT"/>
              <a:t> da Imagem (que vem por exemplo no nosso </a:t>
            </a:r>
            <a:r>
              <a:rPr lang="pt-PT" err="1"/>
              <a:t>request</a:t>
            </a:r>
            <a:r>
              <a:rPr lang="pt-PT"/>
              <a:t> do </a:t>
            </a:r>
            <a:r>
              <a:rPr lang="pt-PT" err="1"/>
              <a:t>Front</a:t>
            </a:r>
            <a:r>
              <a:rPr lang="pt-PT"/>
              <a:t> </a:t>
            </a:r>
            <a:r>
              <a:rPr lang="pt-PT" err="1"/>
              <a:t>End</a:t>
            </a:r>
            <a:r>
              <a:rPr lang="pt-PT"/>
              <a:t>)</a:t>
            </a:r>
          </a:p>
          <a:p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err="1"/>
              <a:t>Storage</a:t>
            </a:r>
            <a:r>
              <a:rPr lang="pt-PT"/>
              <a:t>::</a:t>
            </a:r>
            <a:r>
              <a:rPr lang="pt-PT" err="1"/>
              <a:t>putFile</a:t>
            </a:r>
            <a:r>
              <a:rPr lang="pt-PT"/>
              <a:t>('pasta para o ficheiro', '</a:t>
            </a:r>
            <a:r>
              <a:rPr lang="pt-PT" err="1"/>
              <a:t>objecto</a:t>
            </a:r>
            <a:r>
              <a:rPr lang="pt-PT"/>
              <a:t> do ficheiro'); -&gt; Adicionar imagem a uma pasta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err="1"/>
              <a:t>Storage</a:t>
            </a:r>
            <a:r>
              <a:rPr lang="pt-PT"/>
              <a:t>::</a:t>
            </a:r>
            <a:r>
              <a:rPr lang="pt-PT" err="1"/>
              <a:t>putFileAs</a:t>
            </a:r>
            <a:r>
              <a:rPr lang="pt-PT"/>
              <a:t>('pasta para o ficheiro', '</a:t>
            </a:r>
            <a:r>
              <a:rPr lang="pt-PT" err="1"/>
              <a:t>objecto</a:t>
            </a:r>
            <a:r>
              <a:rPr lang="pt-PT"/>
              <a:t> do ficheiro', 'nome do ficheiro'); -&gt; Adicionar imagem com nome específico a uma pasta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2249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Armazenamento de ficheiros –</a:t>
            </a:r>
            <a:br>
              <a:rPr lang="pt-PT"/>
            </a:br>
            <a:r>
              <a:rPr lang="pt-PT"/>
              <a:t>Aplicar ao nosso </a:t>
            </a:r>
            <a:r>
              <a:rPr lang="pt-PT" err="1"/>
              <a:t>form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35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B45373-8570-DC7E-BB34-1E0B0D18B5B2}"/>
              </a:ext>
            </a:extLst>
          </p:cNvPr>
          <p:cNvSpPr txBox="1"/>
          <p:nvPr/>
        </p:nvSpPr>
        <p:spPr>
          <a:xfrm>
            <a:off x="683964" y="1690688"/>
            <a:ext cx="46371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Para aplicar o armazenamento de ficheiros, criaremos um </a:t>
            </a:r>
            <a:r>
              <a:rPr lang="pt-PT" err="1"/>
              <a:t>update</a:t>
            </a:r>
            <a:r>
              <a:rPr lang="pt-PT"/>
              <a:t> para a nossa lista de </a:t>
            </a:r>
            <a:r>
              <a:rPr lang="pt-PT" err="1"/>
              <a:t>users</a:t>
            </a:r>
            <a:r>
              <a:rPr lang="pt-PT"/>
              <a:t> e adicionaremos uma coluna chamada </a:t>
            </a:r>
            <a:r>
              <a:rPr lang="pt-PT" err="1"/>
              <a:t>photo</a:t>
            </a:r>
            <a:r>
              <a:rPr lang="pt-PT"/>
              <a:t> na tabela para guardar o caminho da imagem. O caminho deve ser guardado como </a:t>
            </a:r>
            <a:r>
              <a:rPr lang="pt-PT" err="1"/>
              <a:t>string</a:t>
            </a:r>
            <a:r>
              <a:rPr lang="pt-PT"/>
              <a:t>.</a:t>
            </a:r>
          </a:p>
          <a:p>
            <a:endParaRPr lang="pt-PT"/>
          </a:p>
          <a:p>
            <a:r>
              <a:rPr lang="pt-PT"/>
              <a:t>Para preparar o nosso </a:t>
            </a:r>
            <a:r>
              <a:rPr lang="pt-PT" err="1"/>
              <a:t>form</a:t>
            </a:r>
            <a:r>
              <a:rPr lang="pt-PT"/>
              <a:t> para uma imagem devemos ter em consideração o seguinte: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no </a:t>
            </a:r>
            <a:r>
              <a:rPr lang="pt-PT" err="1"/>
              <a:t>form</a:t>
            </a:r>
            <a:r>
              <a:rPr lang="pt-PT"/>
              <a:t> adicionar </a:t>
            </a:r>
            <a:r>
              <a:rPr lang="pt-PT" err="1"/>
              <a:t>enctype</a:t>
            </a:r>
            <a:r>
              <a:rPr lang="pt-PT"/>
              <a:t>="</a:t>
            </a:r>
            <a:r>
              <a:rPr lang="pt-PT" err="1"/>
              <a:t>multipart</a:t>
            </a:r>
            <a:r>
              <a:rPr lang="pt-PT"/>
              <a:t>/</a:t>
            </a:r>
            <a:r>
              <a:rPr lang="pt-PT" err="1"/>
              <a:t>form</a:t>
            </a:r>
            <a:r>
              <a:rPr lang="pt-PT"/>
              <a:t>-data“ para que receba ficheiros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No input, </a:t>
            </a:r>
            <a:r>
              <a:rPr lang="pt-PT" err="1"/>
              <a:t>type</a:t>
            </a:r>
            <a:r>
              <a:rPr lang="pt-PT"/>
              <a:t>=file para sabermos que estamos a receber um ficheiro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Também no input, </a:t>
            </a:r>
            <a:r>
              <a:rPr lang="pt-PT" err="1"/>
              <a:t>accept</a:t>
            </a:r>
            <a:r>
              <a:rPr lang="pt-PT"/>
              <a:t>="</a:t>
            </a:r>
            <a:r>
              <a:rPr lang="pt-PT" err="1"/>
              <a:t>image</a:t>
            </a:r>
            <a:r>
              <a:rPr lang="pt-PT"/>
              <a:t>/*“ para sabermos que tipo de imagem aceitar, tamanho, </a:t>
            </a:r>
            <a:r>
              <a:rPr lang="pt-PT" err="1"/>
              <a:t>etc</a:t>
            </a:r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93DA712-DDDD-6FD9-8D01-CD1D29F1D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146" y="2109034"/>
            <a:ext cx="6671025" cy="258233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5F21C43-2EC2-6868-24F7-A9D67E7DE4E2}"/>
              </a:ext>
            </a:extLst>
          </p:cNvPr>
          <p:cNvSpPr/>
          <p:nvPr/>
        </p:nvSpPr>
        <p:spPr>
          <a:xfrm>
            <a:off x="8745097" y="1980398"/>
            <a:ext cx="2474205" cy="667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99A427-BC84-6BD6-2F3F-5F8EE25EB962}"/>
              </a:ext>
            </a:extLst>
          </p:cNvPr>
          <p:cNvSpPr/>
          <p:nvPr/>
        </p:nvSpPr>
        <p:spPr>
          <a:xfrm>
            <a:off x="5949108" y="3327094"/>
            <a:ext cx="2661492" cy="616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3029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Armazenamento de ficheiros –</a:t>
            </a:r>
            <a:br>
              <a:rPr lang="pt-PT"/>
            </a:br>
            <a:r>
              <a:rPr lang="pt-PT"/>
              <a:t>Guardar na Base de Dados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36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B45373-8570-DC7E-BB34-1E0B0D18B5B2}"/>
              </a:ext>
            </a:extLst>
          </p:cNvPr>
          <p:cNvSpPr txBox="1"/>
          <p:nvPr/>
        </p:nvSpPr>
        <p:spPr>
          <a:xfrm>
            <a:off x="723589" y="2069018"/>
            <a:ext cx="5018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No </a:t>
            </a:r>
            <a:r>
              <a:rPr lang="pt-PT" err="1"/>
              <a:t>backend</a:t>
            </a:r>
            <a:r>
              <a:rPr lang="pt-PT"/>
              <a:t> devemos primeiro fazer </a:t>
            </a:r>
            <a:r>
              <a:rPr lang="pt-PT" err="1"/>
              <a:t>debug</a:t>
            </a:r>
            <a:r>
              <a:rPr lang="pt-PT"/>
              <a:t> para verificar que </a:t>
            </a:r>
            <a:r>
              <a:rPr lang="pt-PT" err="1"/>
              <a:t>actributos</a:t>
            </a:r>
            <a:r>
              <a:rPr lang="pt-PT"/>
              <a:t> estamos a receber na imagem, e devemos criar uma validação para que o campo seja do tipo imagem.</a:t>
            </a:r>
          </a:p>
          <a:p>
            <a:endParaRPr lang="pt-PT"/>
          </a:p>
          <a:p>
            <a:endParaRPr lang="pt-PT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F68E530-27F1-6008-D510-0454B411E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705" y="1634985"/>
            <a:ext cx="6070294" cy="365166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DF3E8BD-A65C-8541-8FE6-BD4431AA0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75" y="3972189"/>
            <a:ext cx="6324925" cy="2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61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Armazenamento de ficheiros –</a:t>
            </a:r>
            <a:br>
              <a:rPr lang="pt-PT"/>
            </a:br>
            <a:r>
              <a:rPr lang="pt-PT"/>
              <a:t>Guardar na Base de Dados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37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B45373-8570-DC7E-BB34-1E0B0D18B5B2}"/>
              </a:ext>
            </a:extLst>
          </p:cNvPr>
          <p:cNvSpPr txBox="1"/>
          <p:nvPr/>
        </p:nvSpPr>
        <p:spPr>
          <a:xfrm>
            <a:off x="838199" y="1999160"/>
            <a:ext cx="10608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Para armazenar o ficheiro na base de dados, iremos armazenar o caminho que nos é retornado como o sítio onde a nossa imagem foi guardada no </a:t>
            </a:r>
            <a:r>
              <a:rPr lang="pt-PT" err="1"/>
              <a:t>projecto</a:t>
            </a:r>
            <a:r>
              <a:rPr lang="pt-PT"/>
              <a:t>. A coluna na base de dados guardará então a </a:t>
            </a:r>
            <a:r>
              <a:rPr lang="pt-PT" err="1"/>
              <a:t>direcção</a:t>
            </a:r>
            <a:r>
              <a:rPr lang="pt-PT"/>
              <a:t> para o nosso ficheiro</a:t>
            </a:r>
            <a:r>
              <a:rPr lang="pt-PT" u="sng"/>
              <a:t>.</a:t>
            </a:r>
            <a:endParaRPr lang="pt-PT"/>
          </a:p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67B341-8323-6B93-DB73-222671736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055" y="2821972"/>
            <a:ext cx="7429882" cy="35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9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Armazenamento de ficheiros –</a:t>
            </a:r>
            <a:br>
              <a:rPr lang="pt-PT"/>
            </a:br>
            <a:r>
              <a:rPr lang="pt-PT"/>
              <a:t>Mostrar uma imagem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38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B45373-8570-DC7E-BB34-1E0B0D18B5B2}"/>
              </a:ext>
            </a:extLst>
          </p:cNvPr>
          <p:cNvSpPr txBox="1"/>
          <p:nvPr/>
        </p:nvSpPr>
        <p:spPr>
          <a:xfrm>
            <a:off x="838199" y="1999160"/>
            <a:ext cx="10608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Por último, falta-nos mostrar a </a:t>
            </a:r>
            <a:r>
              <a:rPr lang="pt-PT" err="1"/>
              <a:t>photo</a:t>
            </a:r>
            <a:r>
              <a:rPr lang="pt-PT"/>
              <a:t> do nosso utilizador caso ele tenha uma guardada. Para isso, na lista de utilizadores da nossa </a:t>
            </a:r>
            <a:r>
              <a:rPr lang="pt-PT" err="1"/>
              <a:t>Blade</a:t>
            </a:r>
            <a:r>
              <a:rPr lang="pt-PT"/>
              <a:t> iremos adicionar uma coluna para o efeito e mostrá-la através do </a:t>
            </a:r>
            <a:r>
              <a:rPr lang="pt-PT" err="1"/>
              <a:t>helper</a:t>
            </a:r>
            <a:r>
              <a:rPr lang="pt-PT"/>
              <a:t> </a:t>
            </a:r>
            <a:r>
              <a:rPr lang="pt-PT" err="1"/>
              <a:t>asset</a:t>
            </a:r>
            <a:r>
              <a:rPr lang="pt-PT"/>
              <a:t>.</a:t>
            </a:r>
          </a:p>
          <a:p>
            <a:endParaRPr lang="pt-PT"/>
          </a:p>
          <a:p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C44C77A-4EBB-EE39-327A-1539A0D5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507961"/>
            <a:ext cx="10761565" cy="195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85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Recursos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39</a:t>
            </a:fld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16752-254E-D55D-C454-D5B249C9070C}"/>
              </a:ext>
            </a:extLst>
          </p:cNvPr>
          <p:cNvSpPr txBox="1"/>
          <p:nvPr/>
        </p:nvSpPr>
        <p:spPr>
          <a:xfrm>
            <a:off x="968830" y="2262245"/>
            <a:ext cx="49965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>
                <a:hlinkClick r:id="rId2"/>
              </a:rPr>
              <a:t>Documentação Laravel</a:t>
            </a:r>
            <a:endParaRPr lang="pt-PT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>
                <a:hlinkClick r:id="rId3"/>
              </a:rPr>
              <a:t>Laracasts</a:t>
            </a:r>
            <a:endParaRPr lang="pt-PT" sz="2000"/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442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Formulários: </a:t>
            </a:r>
            <a:r>
              <a:rPr lang="pt-PT" err="1"/>
              <a:t>Get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4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D5466B-BCAE-5E55-CEC8-AEFD1966C3FF}"/>
              </a:ext>
            </a:extLst>
          </p:cNvPr>
          <p:cNvSpPr txBox="1"/>
          <p:nvPr/>
        </p:nvSpPr>
        <p:spPr>
          <a:xfrm>
            <a:off x="838200" y="168885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No </a:t>
            </a:r>
            <a:r>
              <a:rPr lang="pt-PT" err="1"/>
              <a:t>backend</a:t>
            </a:r>
            <a:r>
              <a:rPr lang="pt-PT"/>
              <a:t>, na mesma função onde chamamos todos os contactos fazemos um </a:t>
            </a:r>
            <a:r>
              <a:rPr lang="pt-PT" err="1"/>
              <a:t>if</a:t>
            </a:r>
            <a:r>
              <a:rPr lang="pt-PT"/>
              <a:t>/ </a:t>
            </a:r>
            <a:r>
              <a:rPr lang="pt-PT" err="1"/>
              <a:t>else</a:t>
            </a:r>
            <a:r>
              <a:rPr lang="pt-PT"/>
              <a:t> para filtro e caso tenhamos valores na </a:t>
            </a:r>
            <a:r>
              <a:rPr lang="pt-PT" err="1"/>
              <a:t>query</a:t>
            </a:r>
            <a:r>
              <a:rPr lang="pt-PT"/>
              <a:t> GET (</a:t>
            </a:r>
            <a:r>
              <a:rPr lang="pt-PT" err="1"/>
              <a:t>request</a:t>
            </a:r>
            <a:r>
              <a:rPr lang="pt-PT"/>
              <a:t>()-&gt;</a:t>
            </a:r>
            <a:r>
              <a:rPr lang="pt-PT" err="1"/>
              <a:t>query</a:t>
            </a:r>
            <a:r>
              <a:rPr lang="pt-PT"/>
              <a:t>(‘</a:t>
            </a:r>
            <a:r>
              <a:rPr lang="pt-PT" err="1"/>
              <a:t>aNossaKey</a:t>
            </a:r>
            <a:r>
              <a:rPr lang="pt-PT"/>
              <a:t>’) </a:t>
            </a:r>
            <a:r>
              <a:rPr lang="pt-PT" err="1"/>
              <a:t>fitramos</a:t>
            </a:r>
            <a:r>
              <a:rPr lang="pt-PT"/>
              <a:t> só os contactos correspondentes.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DBA1114-129A-BB97-D0DF-CECE9C3D1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71" y="3014412"/>
            <a:ext cx="8623057" cy="24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Formulários: POST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5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A08A6F-4193-3482-4422-142A0C47120E}"/>
              </a:ext>
            </a:extLst>
          </p:cNvPr>
          <p:cNvSpPr txBox="1"/>
          <p:nvPr/>
        </p:nvSpPr>
        <p:spPr>
          <a:xfrm>
            <a:off x="533401" y="1888407"/>
            <a:ext cx="28629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O método POST é usado essencialmente para criar recursos, nomeadamente: criar um novo utilizador através do Formulário, uma nova tarefa, etc..</a:t>
            </a:r>
          </a:p>
          <a:p>
            <a:endParaRPr lang="pt-PT"/>
          </a:p>
          <a:p>
            <a:r>
              <a:rPr lang="pt-PT"/>
              <a:t>No método POST devemos acrescentar um </a:t>
            </a:r>
            <a:r>
              <a:rPr lang="pt-PT" err="1"/>
              <a:t>action</a:t>
            </a:r>
            <a:r>
              <a:rPr lang="pt-PT"/>
              <a:t>=“</a:t>
            </a:r>
            <a:r>
              <a:rPr lang="pt-PT" err="1"/>
              <a:t>rotaparaondenviamososdados</a:t>
            </a:r>
            <a:r>
              <a:rPr lang="pt-PT"/>
              <a:t>” e o </a:t>
            </a:r>
            <a:r>
              <a:rPr lang="pt-PT">
                <a:hlinkClick r:id="rId2"/>
              </a:rPr>
              <a:t>@csrf </a:t>
            </a:r>
            <a:r>
              <a:rPr lang="pt-PT"/>
              <a:t> que é um </a:t>
            </a:r>
            <a:r>
              <a:rPr lang="pt-PT" err="1"/>
              <a:t>helper</a:t>
            </a:r>
            <a:r>
              <a:rPr lang="pt-PT"/>
              <a:t> de validação do Laravel.</a:t>
            </a:r>
          </a:p>
          <a:p>
            <a:endParaRPr lang="pt-PT"/>
          </a:p>
          <a:p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6D1BDBA-95CE-6165-8943-870F823FD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057" y="1888407"/>
            <a:ext cx="8321631" cy="384139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2212C03-7358-DA26-EBFF-065D0633C3EE}"/>
              </a:ext>
            </a:extLst>
          </p:cNvPr>
          <p:cNvSpPr/>
          <p:nvPr/>
        </p:nvSpPr>
        <p:spPr>
          <a:xfrm>
            <a:off x="4724400" y="2317240"/>
            <a:ext cx="1371600" cy="59871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F72C40-D9C9-1632-F049-12BE27A00F43}"/>
              </a:ext>
            </a:extLst>
          </p:cNvPr>
          <p:cNvSpPr/>
          <p:nvPr/>
        </p:nvSpPr>
        <p:spPr>
          <a:xfrm>
            <a:off x="6379029" y="2427514"/>
            <a:ext cx="4757057" cy="48844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3BB2D8-007F-E90A-AFBB-2A46CC770D24}"/>
              </a:ext>
            </a:extLst>
          </p:cNvPr>
          <p:cNvSpPr/>
          <p:nvPr/>
        </p:nvSpPr>
        <p:spPr>
          <a:xfrm>
            <a:off x="4163787" y="2700990"/>
            <a:ext cx="816428" cy="48844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3062AC-FC55-C440-9968-0AC0ED3D94E2}"/>
              </a:ext>
            </a:extLst>
          </p:cNvPr>
          <p:cNvSpPr/>
          <p:nvPr/>
        </p:nvSpPr>
        <p:spPr>
          <a:xfrm>
            <a:off x="4980215" y="4996543"/>
            <a:ext cx="1856014" cy="48844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442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Formulários: </a:t>
            </a:r>
            <a:r>
              <a:rPr lang="pt-PT" err="1"/>
              <a:t>Request</a:t>
            </a:r>
            <a:r>
              <a:rPr lang="pt-PT"/>
              <a:t> </a:t>
            </a:r>
            <a:r>
              <a:rPr lang="pt-PT" err="1"/>
              <a:t>Helper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6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2DF92D-6F33-2316-F168-811B5FD7EC15}"/>
              </a:ext>
            </a:extLst>
          </p:cNvPr>
          <p:cNvSpPr txBox="1"/>
          <p:nvPr/>
        </p:nvSpPr>
        <p:spPr>
          <a:xfrm>
            <a:off x="761998" y="1836202"/>
            <a:ext cx="6357259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PT"/>
              <a:t>O Laravel tem uma </a:t>
            </a:r>
            <a:r>
              <a:rPr lang="pt-PT" err="1"/>
              <a:t>class</a:t>
            </a:r>
            <a:r>
              <a:rPr lang="pt-PT"/>
              <a:t> de </a:t>
            </a:r>
            <a:r>
              <a:rPr lang="pt-PT" err="1">
                <a:hlinkClick r:id="rId2"/>
              </a:rPr>
              <a:t>Request</a:t>
            </a:r>
            <a:r>
              <a:rPr lang="pt-PT"/>
              <a:t> que nos permite interagir com os pedidos HTTTP. Serve também para receber inputs, cookies e ficheiros submetidos: </a:t>
            </a:r>
            <a:r>
              <a:rPr lang="pt-PT" b="0" i="0">
                <a:solidFill>
                  <a:schemeClr val="accent5"/>
                </a:solidFill>
                <a:effectLst/>
                <a:latin typeface="source-code-pro"/>
              </a:rPr>
              <a:t>use </a:t>
            </a:r>
            <a:r>
              <a:rPr lang="pt-PT" b="0" i="0" err="1">
                <a:solidFill>
                  <a:schemeClr val="accent5"/>
                </a:solidFill>
                <a:effectLst/>
                <a:latin typeface="source-code-pro"/>
              </a:rPr>
              <a:t>Illuminate</a:t>
            </a:r>
            <a:r>
              <a:rPr lang="pt-PT" b="0" i="0">
                <a:solidFill>
                  <a:schemeClr val="accent5"/>
                </a:solidFill>
                <a:effectLst/>
                <a:latin typeface="source-code-pro"/>
              </a:rPr>
              <a:t>\</a:t>
            </a:r>
            <a:r>
              <a:rPr lang="pt-PT" b="0" i="0" err="1">
                <a:solidFill>
                  <a:schemeClr val="accent5"/>
                </a:solidFill>
                <a:effectLst/>
                <a:latin typeface="source-code-pro"/>
              </a:rPr>
              <a:t>Http</a:t>
            </a:r>
            <a:r>
              <a:rPr lang="pt-PT" b="0" i="0">
                <a:solidFill>
                  <a:schemeClr val="accent5"/>
                </a:solidFill>
                <a:effectLst/>
                <a:latin typeface="source-code-pro"/>
              </a:rPr>
              <a:t>\</a:t>
            </a:r>
            <a:r>
              <a:rPr lang="pt-PT" b="0" i="0" err="1">
                <a:solidFill>
                  <a:schemeClr val="accent5"/>
                </a:solidFill>
                <a:effectLst/>
                <a:latin typeface="source-code-pro"/>
              </a:rPr>
              <a:t>Request</a:t>
            </a:r>
            <a:r>
              <a:rPr lang="pt-PT" b="0" i="0">
                <a:solidFill>
                  <a:srgbClr val="BFC7D5"/>
                </a:solidFill>
                <a:effectLst/>
                <a:latin typeface="source-code-pro"/>
              </a:rPr>
              <a:t>;</a:t>
            </a:r>
            <a:endParaRPr lang="pt-PT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4C810FD-E631-8332-DA95-AAA84CA0D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663" y="3145715"/>
            <a:ext cx="7927022" cy="312908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5FDC540-2BD8-0E68-5271-AA2FCFC5A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050" y="1935868"/>
            <a:ext cx="4416064" cy="62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1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Formulários: </a:t>
            </a:r>
            <a:br>
              <a:rPr lang="pt-PT"/>
            </a:br>
            <a:r>
              <a:rPr lang="pt-PT"/>
              <a:t>Validação no </a:t>
            </a:r>
            <a:r>
              <a:rPr lang="pt-PT" err="1"/>
              <a:t>Backend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7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6E2FC1-8A9F-5309-94B6-60D3F7DC2BC1}"/>
              </a:ext>
            </a:extLst>
          </p:cNvPr>
          <p:cNvSpPr txBox="1"/>
          <p:nvPr/>
        </p:nvSpPr>
        <p:spPr>
          <a:xfrm>
            <a:off x="925286" y="2177143"/>
            <a:ext cx="100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Na </a:t>
            </a:r>
            <a:r>
              <a:rPr lang="pt-PT" err="1"/>
              <a:t>class</a:t>
            </a:r>
            <a:r>
              <a:rPr lang="pt-PT"/>
              <a:t> $</a:t>
            </a:r>
            <a:r>
              <a:rPr lang="pt-PT" err="1"/>
              <a:t>request</a:t>
            </a:r>
            <a:r>
              <a:rPr lang="pt-PT"/>
              <a:t> temos um método de validação chamado </a:t>
            </a:r>
            <a:r>
              <a:rPr lang="pt-PT" err="1">
                <a:hlinkClick r:id="rId2"/>
              </a:rPr>
              <a:t>validate</a:t>
            </a:r>
            <a:r>
              <a:rPr lang="pt-PT"/>
              <a:t>, que se usa da seguinte forma: $</a:t>
            </a:r>
            <a:r>
              <a:rPr lang="pt-PT" err="1"/>
              <a:t>request</a:t>
            </a:r>
            <a:r>
              <a:rPr lang="pt-PT"/>
              <a:t>-&gt;</a:t>
            </a:r>
            <a:r>
              <a:rPr lang="pt-PT" err="1"/>
              <a:t>validate</a:t>
            </a:r>
            <a:r>
              <a:rPr lang="pt-PT"/>
              <a:t>() com as regras de validação que queremos aplicar.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51D7A95-02C6-C897-3354-0E7A3370B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695" y="3175308"/>
            <a:ext cx="8636610" cy="255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1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Formulários: </a:t>
            </a:r>
            <a:br>
              <a:rPr lang="pt-PT"/>
            </a:br>
            <a:r>
              <a:rPr lang="pt-PT"/>
              <a:t>Mensagens de Erro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8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6E2FC1-8A9F-5309-94B6-60D3F7DC2BC1}"/>
              </a:ext>
            </a:extLst>
          </p:cNvPr>
          <p:cNvSpPr txBox="1"/>
          <p:nvPr/>
        </p:nvSpPr>
        <p:spPr>
          <a:xfrm>
            <a:off x="925286" y="2416629"/>
            <a:ext cx="3603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Usando a validação, temos depois a possibilidade de customizar os nossos próprios erros na </a:t>
            </a:r>
            <a:r>
              <a:rPr lang="pt-PT" err="1"/>
              <a:t>blade</a:t>
            </a:r>
            <a:r>
              <a:rPr lang="pt-PT"/>
              <a:t>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706F631-30BF-E957-78B1-7337487C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316" y="2052481"/>
            <a:ext cx="6921856" cy="188604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5A06231-A291-664E-E3DE-58D9A754AA8B}"/>
              </a:ext>
            </a:extLst>
          </p:cNvPr>
          <p:cNvSpPr txBox="1"/>
          <p:nvPr/>
        </p:nvSpPr>
        <p:spPr>
          <a:xfrm>
            <a:off x="925286" y="4148397"/>
            <a:ext cx="1002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Se tentar submeter sem email, aparece a seguinte informação: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2204273-1BB4-5C70-2D06-98A477579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875" y="4773430"/>
            <a:ext cx="9004763" cy="13272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83A42B2-601D-DF4D-81DD-58D6603C98EF}"/>
              </a:ext>
            </a:extLst>
          </p:cNvPr>
          <p:cNvSpPr/>
          <p:nvPr/>
        </p:nvSpPr>
        <p:spPr>
          <a:xfrm>
            <a:off x="5063316" y="3620436"/>
            <a:ext cx="1404257" cy="3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C99363-30ED-0230-2426-14A550CD4AF8}"/>
              </a:ext>
            </a:extLst>
          </p:cNvPr>
          <p:cNvSpPr/>
          <p:nvPr/>
        </p:nvSpPr>
        <p:spPr>
          <a:xfrm>
            <a:off x="5225143" y="2710543"/>
            <a:ext cx="1676400" cy="5270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673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Formulários: </a:t>
            </a:r>
            <a:br>
              <a:rPr lang="pt-PT"/>
            </a:br>
            <a:r>
              <a:rPr lang="pt-PT"/>
              <a:t>Manipular os Pedidos</a:t>
            </a:r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9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47EC78-B152-291B-377B-4C9146ED68F8}"/>
              </a:ext>
            </a:extLst>
          </p:cNvPr>
          <p:cNvSpPr txBox="1"/>
          <p:nvPr/>
        </p:nvSpPr>
        <p:spPr>
          <a:xfrm>
            <a:off x="1001486" y="1981200"/>
            <a:ext cx="48114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Agora já temos todas as ferramentas para por exemplo adicionar um utilizador na base de dados.</a:t>
            </a:r>
          </a:p>
          <a:p>
            <a:r>
              <a:rPr lang="pt-PT"/>
              <a:t>Assim, seguimos os seguintes passos:</a:t>
            </a:r>
          </a:p>
          <a:p>
            <a:endParaRPr lang="pt-PT"/>
          </a:p>
          <a:p>
            <a:pPr marL="342900" indent="-342900">
              <a:buAutoNum type="arabicPeriod"/>
            </a:pPr>
            <a:r>
              <a:rPr lang="pt-PT"/>
              <a:t>Adicionar o </a:t>
            </a:r>
            <a:r>
              <a:rPr lang="pt-PT" err="1"/>
              <a:t>value</a:t>
            </a:r>
            <a:r>
              <a:rPr lang="pt-PT"/>
              <a:t>=“” e o </a:t>
            </a:r>
            <a:r>
              <a:rPr lang="pt-PT" err="1"/>
              <a:t>name</a:t>
            </a:r>
            <a:r>
              <a:rPr lang="pt-PT"/>
              <a:t>=“</a:t>
            </a:r>
            <a:r>
              <a:rPr lang="pt-PT" err="1"/>
              <a:t>nossoNome</a:t>
            </a:r>
            <a:r>
              <a:rPr lang="pt-PT"/>
              <a:t>” no input do formulário.</a:t>
            </a:r>
          </a:p>
          <a:p>
            <a:pPr marL="342900" indent="-342900">
              <a:buAutoNum type="arabicPeriod"/>
            </a:pPr>
            <a:endParaRPr lang="pt-PT"/>
          </a:p>
          <a:p>
            <a:r>
              <a:rPr lang="pt-PT"/>
              <a:t>2. No </a:t>
            </a:r>
            <a:r>
              <a:rPr lang="pt-PT" err="1"/>
              <a:t>controller</a:t>
            </a:r>
            <a:r>
              <a:rPr lang="pt-PT"/>
              <a:t>, na rota de chegada, validar se os campos estão de acordo com o que que precisamos.</a:t>
            </a:r>
          </a:p>
          <a:p>
            <a:endParaRPr lang="pt-PT"/>
          </a:p>
          <a:p>
            <a:r>
              <a:rPr lang="pt-PT"/>
              <a:t>3. Inserir os campos recebidos na base de dados.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EFAE7D2-719F-089D-17C3-B24C628AB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750" y="1339817"/>
            <a:ext cx="5689892" cy="12827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C76902-2B93-13EA-BD2F-CCED3FE8F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575" y="3085940"/>
            <a:ext cx="6068067" cy="31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88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27CF4E52-9045-4EB4-88CE-3F058E90EE99}" vid="{23299532-539D-4949-8567-BF20117F0DF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D21A12C41342498F960B2934F6AF97" ma:contentTypeVersion="12" ma:contentTypeDescription="Criar um novo documento." ma:contentTypeScope="" ma:versionID="f6add08fecfcee729a78592876b260d3">
  <xsd:schema xmlns:xsd="http://www.w3.org/2001/XMLSchema" xmlns:xs="http://www.w3.org/2001/XMLSchema" xmlns:p="http://schemas.microsoft.com/office/2006/metadata/properties" xmlns:ns2="43ca61fc-6f71-4b2b-b7d6-562fa65e785a" xmlns:ns3="493c68e1-00c4-4c3a-930f-0902c3b14fe9" targetNamespace="http://schemas.microsoft.com/office/2006/metadata/properties" ma:root="true" ma:fieldsID="9122a4d25f9f7f314b41d3377536a037" ns2:_="" ns3:_="">
    <xsd:import namespace="43ca61fc-6f71-4b2b-b7d6-562fa65e785a"/>
    <xsd:import namespace="493c68e1-00c4-4c3a-930f-0902c3b14fe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ca61fc-6f71-4b2b-b7d6-562fa65e7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47e7fae1-08e0-4b88-af69-def7465cd354}" ma:internalName="TaxCatchAll" ma:showField="CatchAllData" ma:web="43ca61fc-6f71-4b2b-b7d6-562fa65e78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3c68e1-00c4-4c3a-930f-0902c3b14f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m" ma:readOnly="false" ma:fieldId="{5cf76f15-5ced-4ddc-b409-7134ff3c332f}" ma:taxonomyMulti="true" ma:sspId="5d430623-f2ef-48fe-9b76-6f4b063184e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93c68e1-00c4-4c3a-930f-0902c3b14fe9">
      <Terms xmlns="http://schemas.microsoft.com/office/infopath/2007/PartnerControls"/>
    </lcf76f155ced4ddcb4097134ff3c332f>
    <TaxCatchAll xmlns="43ca61fc-6f71-4b2b-b7d6-562fa65e785a" xsi:nil="true"/>
  </documentManagement>
</p:properties>
</file>

<file path=customXml/itemProps1.xml><?xml version="1.0" encoding="utf-8"?>
<ds:datastoreItem xmlns:ds="http://schemas.openxmlformats.org/officeDocument/2006/customXml" ds:itemID="{3CA0D96E-EBCF-4E1C-8223-1369276BAE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D22D14-EF49-4251-A549-3D0FEA14231B}">
  <ds:schemaRefs>
    <ds:schemaRef ds:uri="43ca61fc-6f71-4b2b-b7d6-562fa65e785a"/>
    <ds:schemaRef ds:uri="493c68e1-00c4-4c3a-930f-0902c3b14f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AA1A260-08BA-494F-AA51-27B67EBCD9AC}">
  <ds:schemaRefs>
    <ds:schemaRef ds:uri="43ca61fc-6f71-4b2b-b7d6-562fa65e785a"/>
    <ds:schemaRef ds:uri="493c68e1-00c4-4c3a-930f-0902c3b14fe9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Application>Microsoft Office PowerPoint</Application>
  <PresentationFormat>Widescreen</PresentationFormat>
  <Slides>39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Tema1</vt:lpstr>
      <vt:lpstr>Software Developer</vt:lpstr>
      <vt:lpstr>Formulários: Métodos HTTP</vt:lpstr>
      <vt:lpstr>Formulários: GET</vt:lpstr>
      <vt:lpstr>Formulários: Get</vt:lpstr>
      <vt:lpstr>Formulários: POST</vt:lpstr>
      <vt:lpstr>Formulários: Request Helper</vt:lpstr>
      <vt:lpstr>Formulários:  Validação no Backend</vt:lpstr>
      <vt:lpstr>Formulários:  Mensagens de Erro</vt:lpstr>
      <vt:lpstr>Formulários:  Manipular os Pedidos</vt:lpstr>
      <vt:lpstr>Formulários: Manipular  os Pedidos para inserir um registo</vt:lpstr>
      <vt:lpstr>Formulários: Update</vt:lpstr>
      <vt:lpstr>Formulários: Update</vt:lpstr>
      <vt:lpstr>Formulários – Exercício </vt:lpstr>
      <vt:lpstr>Procurar Dados</vt:lpstr>
      <vt:lpstr>Procurar Dados</vt:lpstr>
      <vt:lpstr>Autenticação</vt:lpstr>
      <vt:lpstr>Autenticação &amp; Segurança</vt:lpstr>
      <vt:lpstr>Autenticação &amp; Segurança</vt:lpstr>
      <vt:lpstr>Autenticação - Fortify</vt:lpstr>
      <vt:lpstr>Autenticação Fortify</vt:lpstr>
      <vt:lpstr>Receber Dados de um User Autenticado</vt:lpstr>
      <vt:lpstr>Logout</vt:lpstr>
      <vt:lpstr>Rotas protegidas</vt:lpstr>
      <vt:lpstr>Rotas protegidas: Middleware</vt:lpstr>
      <vt:lpstr>Middleware - Exercício </vt:lpstr>
      <vt:lpstr>Autenticação – Recuperação  de Password</vt:lpstr>
      <vt:lpstr>Autenticação – Recuperação  de Password</vt:lpstr>
      <vt:lpstr>Servidor de Email</vt:lpstr>
      <vt:lpstr>Autenticação – Actualizar  Password</vt:lpstr>
      <vt:lpstr>Autenticação – UX</vt:lpstr>
      <vt:lpstr>Armazenamento de ficheiros</vt:lpstr>
      <vt:lpstr>Armazenamento de ficheiros – tornar os ficheiros acessíveis</vt:lpstr>
      <vt:lpstr>Armazenamento de ficheiros – Ler ficheiros</vt:lpstr>
      <vt:lpstr>Armazenamento de ficheiros – Guardar ficheiros</vt:lpstr>
      <vt:lpstr>Armazenamento de ficheiros – Aplicar ao nosso form</vt:lpstr>
      <vt:lpstr>Armazenamento de ficheiros – Guardar na Base de Dados</vt:lpstr>
      <vt:lpstr>Armazenamento de ficheiros – Guardar na Base de Dados</vt:lpstr>
      <vt:lpstr>Armazenamento de ficheiros – Mostrar uma imagem</vt:lpstr>
      <vt:lpstr>Recursos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revision>1</cp:revision>
  <dcterms:created xsi:type="dcterms:W3CDTF">2020-07-28T11:04:12Z</dcterms:created>
  <dcterms:modified xsi:type="dcterms:W3CDTF">2023-06-01T10:49:38Z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0x01010075D21A12C41342498F960B2934F6AF97</vt:lpwstr>
  </property>
</Properties>
</file>