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5" r:id="rId3"/>
    <p:sldId id="599" r:id="rId4"/>
    <p:sldId id="600" r:id="rId5"/>
    <p:sldId id="602" r:id="rId6"/>
    <p:sldId id="603" r:id="rId7"/>
    <p:sldId id="601" r:id="rId8"/>
    <p:sldId id="605" r:id="rId9"/>
    <p:sldId id="604" r:id="rId10"/>
    <p:sldId id="606" r:id="rId11"/>
    <p:sldId id="607" r:id="rId12"/>
    <p:sldId id="610" r:id="rId13"/>
    <p:sldId id="608" r:id="rId14"/>
    <p:sldId id="609" r:id="rId15"/>
    <p:sldId id="59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45295-3071-4957-9E2A-45F52388DCBC}" v="31" dt="2023-05-30T16:27:02.421"/>
    <p1510:client id="{42CF136C-D238-9EBA-9DFD-5E79271D7AB6}" v="55" dt="2023-06-02T10:53:02.466"/>
    <p1510:client id="{B9276810-8084-0B8C-B96A-9C4E856C7347}" v="9" dt="2023-06-02T10:58:07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/>
    <p:restoredTop sz="94694"/>
  </p:normalViewPr>
  <p:slideViewPr>
    <p:cSldViewPr snapToGrid="0" snapToObjects="1">
      <p:cViewPr varScale="1">
        <p:scale>
          <a:sx n="59" d="100"/>
          <a:sy n="59" d="100"/>
        </p:scale>
        <p:origin x="10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onteiro - FORMADOR PRT" userId="S::sara.monteiro.prt@msft.cesae.pt::21b18b9a-5f76-4055-bb3c-283e3c17c384" providerId="AD" clId="Web-{B9276810-8084-0B8C-B96A-9C4E856C7347}"/>
    <pc:docChg chg="modSld sldOrd">
      <pc:chgData name="Sara Monteiro - FORMADOR PRT" userId="S::sara.monteiro.prt@msft.cesae.pt::21b18b9a-5f76-4055-bb3c-283e3c17c384" providerId="AD" clId="Web-{B9276810-8084-0B8C-B96A-9C4E856C7347}" dt="2023-06-02T10:58:07.126" v="4" actId="20577"/>
      <pc:docMkLst>
        <pc:docMk/>
      </pc:docMkLst>
      <pc:sldChg chg="ord">
        <pc:chgData name="Sara Monteiro - FORMADOR PRT" userId="S::sara.monteiro.prt@msft.cesae.pt::21b18b9a-5f76-4055-bb3c-283e3c17c384" providerId="AD" clId="Web-{B9276810-8084-0B8C-B96A-9C4E856C7347}" dt="2023-06-02T10:55:12.010" v="0"/>
        <pc:sldMkLst>
          <pc:docMk/>
          <pc:sldMk cId="3378176810" sldId="605"/>
        </pc:sldMkLst>
      </pc:sldChg>
      <pc:sldChg chg="modSp">
        <pc:chgData name="Sara Monteiro - FORMADOR PRT" userId="S::sara.monteiro.prt@msft.cesae.pt::21b18b9a-5f76-4055-bb3c-283e3c17c384" providerId="AD" clId="Web-{B9276810-8084-0B8C-B96A-9C4E856C7347}" dt="2023-06-02T10:58:07.126" v="4" actId="20577"/>
        <pc:sldMkLst>
          <pc:docMk/>
          <pc:sldMk cId="2205116281" sldId="610"/>
        </pc:sldMkLst>
        <pc:spChg chg="mod">
          <ac:chgData name="Sara Monteiro - FORMADOR PRT" userId="S::sara.monteiro.prt@msft.cesae.pt::21b18b9a-5f76-4055-bb3c-283e3c17c384" providerId="AD" clId="Web-{B9276810-8084-0B8C-B96A-9C4E856C7347}" dt="2023-06-02T10:58:07.126" v="4" actId="20577"/>
          <ac:spMkLst>
            <pc:docMk/>
            <pc:sldMk cId="2205116281" sldId="610"/>
            <ac:spMk id="10" creationId="{1639D033-2D30-92F8-CC21-3BD512AF79DD}"/>
          </ac:spMkLst>
        </pc:spChg>
      </pc:sldChg>
    </pc:docChg>
  </pc:docChgLst>
  <pc:docChgLst>
    <pc:chgData name="Sara Monteiro - FORMADOR PRT" userId="21b18b9a-5f76-4055-bb3c-283e3c17c384" providerId="ADAL" clId="{27B45295-3071-4957-9E2A-45F52388DCBC}"/>
    <pc:docChg chg="undo custSel addSld delSld modSld sldOrd">
      <pc:chgData name="Sara Monteiro - FORMADOR PRT" userId="21b18b9a-5f76-4055-bb3c-283e3c17c384" providerId="ADAL" clId="{27B45295-3071-4957-9E2A-45F52388DCBC}" dt="2023-05-30T16:29:14.419" v="4485" actId="20577"/>
      <pc:docMkLst>
        <pc:docMk/>
      </pc:docMkLst>
      <pc:sldChg chg="addSp delSp modSp mod">
        <pc:chgData name="Sara Monteiro - FORMADOR PRT" userId="21b18b9a-5f76-4055-bb3c-283e3c17c384" providerId="ADAL" clId="{27B45295-3071-4957-9E2A-45F52388DCBC}" dt="2023-05-30T14:25:54.074" v="2024" actId="115"/>
        <pc:sldMkLst>
          <pc:docMk/>
          <pc:sldMk cId="35975011" sldId="265"/>
        </pc:sldMkLst>
        <pc:spChg chg="mod">
          <ac:chgData name="Sara Monteiro - FORMADOR PRT" userId="21b18b9a-5f76-4055-bb3c-283e3c17c384" providerId="ADAL" clId="{27B45295-3071-4957-9E2A-45F52388DCBC}" dt="2023-05-30T13:29:54.089" v="265" actId="1076"/>
          <ac:spMkLst>
            <pc:docMk/>
            <pc:sldMk cId="35975011" sldId="265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27B45295-3071-4957-9E2A-45F52388DCBC}" dt="2023-05-30T13:16:47.691" v="4" actId="478"/>
          <ac:spMkLst>
            <pc:docMk/>
            <pc:sldMk cId="35975011" sldId="265"/>
            <ac:spMk id="7" creationId="{AD5B16C5-43BD-9187-4E27-E942A0A7F0CD}"/>
          </ac:spMkLst>
        </pc:spChg>
        <pc:spChg chg="add del mod">
          <ac:chgData name="Sara Monteiro - FORMADOR PRT" userId="21b18b9a-5f76-4055-bb3c-283e3c17c384" providerId="ADAL" clId="{27B45295-3071-4957-9E2A-45F52388DCBC}" dt="2023-05-30T13:16:44.953" v="2" actId="478"/>
          <ac:spMkLst>
            <pc:docMk/>
            <pc:sldMk cId="35975011" sldId="265"/>
            <ac:spMk id="8" creationId="{9C89682E-4886-0B61-753A-A5151CF66CFD}"/>
          </ac:spMkLst>
        </pc:spChg>
        <pc:spChg chg="add mod">
          <ac:chgData name="Sara Monteiro - FORMADOR PRT" userId="21b18b9a-5f76-4055-bb3c-283e3c17c384" providerId="ADAL" clId="{27B45295-3071-4957-9E2A-45F52388DCBC}" dt="2023-05-30T14:25:54.074" v="2024" actId="115"/>
          <ac:spMkLst>
            <pc:docMk/>
            <pc:sldMk cId="35975011" sldId="265"/>
            <ac:spMk id="9" creationId="{1C178171-63D7-050B-9CF7-D708A9A511C6}"/>
          </ac:spMkLst>
        </pc:spChg>
        <pc:spChg chg="add del mod">
          <ac:chgData name="Sara Monteiro - FORMADOR PRT" userId="21b18b9a-5f76-4055-bb3c-283e3c17c384" providerId="ADAL" clId="{27B45295-3071-4957-9E2A-45F52388DCBC}" dt="2023-05-30T13:30:26.259" v="275" actId="478"/>
          <ac:spMkLst>
            <pc:docMk/>
            <pc:sldMk cId="35975011" sldId="265"/>
            <ac:spMk id="12" creationId="{F54DC745-4914-56DC-113E-79F024985DA2}"/>
          </ac:spMkLst>
        </pc:spChg>
        <pc:spChg chg="add del mod">
          <ac:chgData name="Sara Monteiro - FORMADOR PRT" userId="21b18b9a-5f76-4055-bb3c-283e3c17c384" providerId="ADAL" clId="{27B45295-3071-4957-9E2A-45F52388DCBC}" dt="2023-05-30T13:31:39.712" v="292" actId="478"/>
          <ac:spMkLst>
            <pc:docMk/>
            <pc:sldMk cId="35975011" sldId="265"/>
            <ac:spMk id="15" creationId="{A90C7937-EF4E-43D4-58D3-0AC516122446}"/>
          </ac:spMkLst>
        </pc:spChg>
        <pc:picChg chg="del">
          <ac:chgData name="Sara Monteiro - FORMADOR PRT" userId="21b18b9a-5f76-4055-bb3c-283e3c17c384" providerId="ADAL" clId="{27B45295-3071-4957-9E2A-45F52388DCBC}" dt="2023-05-30T13:16:37.351" v="0" actId="478"/>
          <ac:picMkLst>
            <pc:docMk/>
            <pc:sldMk cId="35975011" sldId="265"/>
            <ac:picMk id="6" creationId="{66678167-A701-7D85-259C-C510E4A08399}"/>
          </ac:picMkLst>
        </pc:picChg>
        <pc:picChg chg="add del mod">
          <ac:chgData name="Sara Monteiro - FORMADOR PRT" userId="21b18b9a-5f76-4055-bb3c-283e3c17c384" providerId="ADAL" clId="{27B45295-3071-4957-9E2A-45F52388DCBC}" dt="2023-05-30T13:30:26.259" v="275" actId="478"/>
          <ac:picMkLst>
            <pc:docMk/>
            <pc:sldMk cId="35975011" sldId="265"/>
            <ac:picMk id="11" creationId="{5A4DCE91-F070-BCEC-D994-617369B08B15}"/>
          </ac:picMkLst>
        </pc:picChg>
        <pc:picChg chg="add del mod">
          <ac:chgData name="Sara Monteiro - FORMADOR PRT" userId="21b18b9a-5f76-4055-bb3c-283e3c17c384" providerId="ADAL" clId="{27B45295-3071-4957-9E2A-45F52388DCBC}" dt="2023-05-30T13:31:39.712" v="292" actId="478"/>
          <ac:picMkLst>
            <pc:docMk/>
            <pc:sldMk cId="35975011" sldId="265"/>
            <ac:picMk id="14" creationId="{B792A51B-185D-8200-04EA-C3496FE88662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773355379" sldId="55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63913749" sldId="55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815181343" sldId="56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967824405" sldId="56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858600553" sldId="56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183048241" sldId="56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595607225" sldId="56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134284479" sldId="56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132996417" sldId="56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485230769" sldId="56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185284058" sldId="569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716498772" sldId="570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410704195" sldId="57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156756338" sldId="57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954138011" sldId="57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52766962" sldId="57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530166823" sldId="57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058696818" sldId="57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586191246" sldId="57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928688634" sldId="57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85984580" sldId="579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766113556" sldId="580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009756423" sldId="58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4237467301" sldId="58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796224846" sldId="58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911703018" sldId="58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107305846" sldId="58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383691945" sldId="58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040788950" sldId="58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906279096" sldId="58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65235872" sldId="589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887171796" sldId="590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716445496" sldId="59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220662017" sldId="59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844886425" sldId="59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036493016" sldId="59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750495205" sldId="59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954777538" sldId="59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41273294" sldId="59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41721544" sldId="599"/>
        </pc:sldMkLst>
      </pc:sldChg>
      <pc:sldChg chg="delSp modSp add mod">
        <pc:chgData name="Sara Monteiro - FORMADOR PRT" userId="21b18b9a-5f76-4055-bb3c-283e3c17c384" providerId="ADAL" clId="{27B45295-3071-4957-9E2A-45F52388DCBC}" dt="2023-05-30T13:31:34.043" v="291" actId="1076"/>
        <pc:sldMkLst>
          <pc:docMk/>
          <pc:sldMk cId="3144664588" sldId="599"/>
        </pc:sldMkLst>
        <pc:spChg chg="del mod">
          <ac:chgData name="Sara Monteiro - FORMADOR PRT" userId="21b18b9a-5f76-4055-bb3c-283e3c17c384" providerId="ADAL" clId="{27B45295-3071-4957-9E2A-45F52388DCBC}" dt="2023-05-30T13:31:19.733" v="287" actId="478"/>
          <ac:spMkLst>
            <pc:docMk/>
            <pc:sldMk cId="3144664588" sldId="599"/>
            <ac:spMk id="9" creationId="{1C178171-63D7-050B-9CF7-D708A9A511C6}"/>
          </ac:spMkLst>
        </pc:spChg>
        <pc:spChg chg="del">
          <ac:chgData name="Sara Monteiro - FORMADOR PRT" userId="21b18b9a-5f76-4055-bb3c-283e3c17c384" providerId="ADAL" clId="{27B45295-3071-4957-9E2A-45F52388DCBC}" dt="2023-05-30T13:31:23.580" v="290" actId="478"/>
          <ac:spMkLst>
            <pc:docMk/>
            <pc:sldMk cId="3144664588" sldId="599"/>
            <ac:spMk id="15" creationId="{A90C7937-EF4E-43D4-58D3-0AC516122446}"/>
          </ac:spMkLst>
        </pc:spChg>
        <pc:picChg chg="mod">
          <ac:chgData name="Sara Monteiro - FORMADOR PRT" userId="21b18b9a-5f76-4055-bb3c-283e3c17c384" providerId="ADAL" clId="{27B45295-3071-4957-9E2A-45F52388DCBC}" dt="2023-05-30T13:31:34.043" v="291" actId="1076"/>
          <ac:picMkLst>
            <pc:docMk/>
            <pc:sldMk cId="3144664588" sldId="599"/>
            <ac:picMk id="14" creationId="{B792A51B-185D-8200-04EA-C3496FE88662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892557997" sldId="600"/>
        </pc:sldMkLst>
      </pc:sldChg>
      <pc:sldChg chg="addSp delSp modSp add mod">
        <pc:chgData name="Sara Monteiro - FORMADOR PRT" userId="21b18b9a-5f76-4055-bb3c-283e3c17c384" providerId="ADAL" clId="{27B45295-3071-4957-9E2A-45F52388DCBC}" dt="2023-05-30T13:41:52.833" v="675" actId="14100"/>
        <pc:sldMkLst>
          <pc:docMk/>
          <pc:sldMk cId="4226181833" sldId="600"/>
        </pc:sldMkLst>
        <pc:spChg chg="mod">
          <ac:chgData name="Sara Monteiro - FORMADOR PRT" userId="21b18b9a-5f76-4055-bb3c-283e3c17c384" providerId="ADAL" clId="{27B45295-3071-4957-9E2A-45F52388DCBC}" dt="2023-05-30T13:32:56.023" v="326" actId="20577"/>
          <ac:spMkLst>
            <pc:docMk/>
            <pc:sldMk cId="4226181833" sldId="600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27B45295-3071-4957-9E2A-45F52388DCBC}" dt="2023-05-30T13:41:52.833" v="675" actId="14100"/>
          <ac:spMkLst>
            <pc:docMk/>
            <pc:sldMk cId="4226181833" sldId="600"/>
            <ac:spMk id="3" creationId="{445341C4-2155-4CED-28A0-C62BFA03AF16}"/>
          </ac:spMkLst>
        </pc:spChg>
        <pc:picChg chg="add mod">
          <ac:chgData name="Sara Monteiro - FORMADOR PRT" userId="21b18b9a-5f76-4055-bb3c-283e3c17c384" providerId="ADAL" clId="{27B45295-3071-4957-9E2A-45F52388DCBC}" dt="2023-05-30T13:40:24.196" v="492" actId="1076"/>
          <ac:picMkLst>
            <pc:docMk/>
            <pc:sldMk cId="4226181833" sldId="600"/>
            <ac:picMk id="7" creationId="{8E7BF567-0DC8-D5AE-88EC-0EF305A850ED}"/>
          </ac:picMkLst>
        </pc:picChg>
        <pc:picChg chg="del">
          <ac:chgData name="Sara Monteiro - FORMADOR PRT" userId="21b18b9a-5f76-4055-bb3c-283e3c17c384" providerId="ADAL" clId="{27B45295-3071-4957-9E2A-45F52388DCBC}" dt="2023-05-30T13:32:49.455" v="309" actId="478"/>
          <ac:picMkLst>
            <pc:docMk/>
            <pc:sldMk cId="4226181833" sldId="600"/>
            <ac:picMk id="14" creationId="{B792A51B-185D-8200-04EA-C3496FE88662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841739679" sldId="601"/>
        </pc:sldMkLst>
      </pc:sldChg>
      <pc:sldChg chg="addSp delSp modSp add mod">
        <pc:chgData name="Sara Monteiro - FORMADOR PRT" userId="21b18b9a-5f76-4055-bb3c-283e3c17c384" providerId="ADAL" clId="{27B45295-3071-4957-9E2A-45F52388DCBC}" dt="2023-05-30T14:19:49.808" v="1890" actId="207"/>
        <pc:sldMkLst>
          <pc:docMk/>
          <pc:sldMk cId="3185452467" sldId="601"/>
        </pc:sldMkLst>
        <pc:spChg chg="mod">
          <ac:chgData name="Sara Monteiro - FORMADOR PRT" userId="21b18b9a-5f76-4055-bb3c-283e3c17c384" providerId="ADAL" clId="{27B45295-3071-4957-9E2A-45F52388DCBC}" dt="2023-05-30T14:18:41.116" v="1755" actId="1076"/>
          <ac:spMkLst>
            <pc:docMk/>
            <pc:sldMk cId="3185452467" sldId="601"/>
            <ac:spMk id="2" creationId="{00000000-0000-0000-0000-000000000000}"/>
          </ac:spMkLst>
        </pc:spChg>
        <pc:spChg chg="mod">
          <ac:chgData name="Sara Monteiro - FORMADOR PRT" userId="21b18b9a-5f76-4055-bb3c-283e3c17c384" providerId="ADAL" clId="{27B45295-3071-4957-9E2A-45F52388DCBC}" dt="2023-05-30T14:19:21.414" v="1885" actId="1076"/>
          <ac:spMkLst>
            <pc:docMk/>
            <pc:sldMk cId="3185452467" sldId="601"/>
            <ac:spMk id="3" creationId="{445341C4-2155-4CED-28A0-C62BFA03AF16}"/>
          </ac:spMkLst>
        </pc:spChg>
        <pc:spChg chg="add mod">
          <ac:chgData name="Sara Monteiro - FORMADOR PRT" userId="21b18b9a-5f76-4055-bb3c-283e3c17c384" providerId="ADAL" clId="{27B45295-3071-4957-9E2A-45F52388DCBC}" dt="2023-05-30T14:19:49.808" v="1890" actId="207"/>
          <ac:spMkLst>
            <pc:docMk/>
            <pc:sldMk cId="3185452467" sldId="601"/>
            <ac:spMk id="15" creationId="{8EA7F479-1B3E-A527-2BB6-9E365CF43C43}"/>
          </ac:spMkLst>
        </pc:spChg>
        <pc:picChg chg="del">
          <ac:chgData name="Sara Monteiro - FORMADOR PRT" userId="21b18b9a-5f76-4055-bb3c-283e3c17c384" providerId="ADAL" clId="{27B45295-3071-4957-9E2A-45F52388DCBC}" dt="2023-05-30T13:43:59.458" v="677" actId="478"/>
          <ac:picMkLst>
            <pc:docMk/>
            <pc:sldMk cId="3185452467" sldId="601"/>
            <ac:picMk id="7" creationId="{8E7BF567-0DC8-D5AE-88EC-0EF305A850ED}"/>
          </ac:picMkLst>
        </pc:picChg>
        <pc:picChg chg="add del mod">
          <ac:chgData name="Sara Monteiro - FORMADOR PRT" userId="21b18b9a-5f76-4055-bb3c-283e3c17c384" providerId="ADAL" clId="{27B45295-3071-4957-9E2A-45F52388DCBC}" dt="2023-05-30T14:17:55.146" v="1743" actId="478"/>
          <ac:picMkLst>
            <pc:docMk/>
            <pc:sldMk cId="3185452467" sldId="601"/>
            <ac:picMk id="8" creationId="{D89F1812-94B0-2EA4-ACAC-CDE2C29FF66D}"/>
          </ac:picMkLst>
        </pc:picChg>
        <pc:picChg chg="add del mod">
          <ac:chgData name="Sara Monteiro - FORMADOR PRT" userId="21b18b9a-5f76-4055-bb3c-283e3c17c384" providerId="ADAL" clId="{27B45295-3071-4957-9E2A-45F52388DCBC}" dt="2023-05-30T14:17:55.691" v="1744" actId="478"/>
          <ac:picMkLst>
            <pc:docMk/>
            <pc:sldMk cId="3185452467" sldId="601"/>
            <ac:picMk id="10" creationId="{B81BDE59-4C82-18B6-F5AF-5C5E9B0D0138}"/>
          </ac:picMkLst>
        </pc:picChg>
        <pc:picChg chg="add del mod">
          <ac:chgData name="Sara Monteiro - FORMADOR PRT" userId="21b18b9a-5f76-4055-bb3c-283e3c17c384" providerId="ADAL" clId="{27B45295-3071-4957-9E2A-45F52388DCBC}" dt="2023-05-30T14:17:29.577" v="1736" actId="478"/>
          <ac:picMkLst>
            <pc:docMk/>
            <pc:sldMk cId="3185452467" sldId="601"/>
            <ac:picMk id="12" creationId="{D99CCA93-88BF-2003-B929-4A74A60361F1}"/>
          </ac:picMkLst>
        </pc:picChg>
        <pc:picChg chg="add mod">
          <ac:chgData name="Sara Monteiro - FORMADOR PRT" userId="21b18b9a-5f76-4055-bb3c-283e3c17c384" providerId="ADAL" clId="{27B45295-3071-4957-9E2A-45F52388DCBC}" dt="2023-05-30T14:18:29.829" v="1749" actId="1076"/>
          <ac:picMkLst>
            <pc:docMk/>
            <pc:sldMk cId="3185452467" sldId="601"/>
            <ac:picMk id="14" creationId="{8C978209-7FFB-193E-4956-4CF8312FE910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364636496" sldId="602"/>
        </pc:sldMkLst>
      </pc:sldChg>
      <pc:sldChg chg="addSp delSp modSp add mod ord">
        <pc:chgData name="Sara Monteiro - FORMADOR PRT" userId="21b18b9a-5f76-4055-bb3c-283e3c17c384" providerId="ADAL" clId="{27B45295-3071-4957-9E2A-45F52388DCBC}" dt="2023-05-30T14:03:14.853" v="1113" actId="20577"/>
        <pc:sldMkLst>
          <pc:docMk/>
          <pc:sldMk cId="4241729996" sldId="602"/>
        </pc:sldMkLst>
        <pc:spChg chg="mod">
          <ac:chgData name="Sara Monteiro - FORMADOR PRT" userId="21b18b9a-5f76-4055-bb3c-283e3c17c384" providerId="ADAL" clId="{27B45295-3071-4957-9E2A-45F52388DCBC}" dt="2023-05-30T14:03:14.853" v="1113" actId="20577"/>
          <ac:spMkLst>
            <pc:docMk/>
            <pc:sldMk cId="4241729996" sldId="602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27B45295-3071-4957-9E2A-45F52388DCBC}" dt="2023-05-30T13:44:22.426" v="687"/>
          <ac:spMkLst>
            <pc:docMk/>
            <pc:sldMk cId="4241729996" sldId="602"/>
            <ac:spMk id="3" creationId="{445341C4-2155-4CED-28A0-C62BFA03AF16}"/>
          </ac:spMkLst>
        </pc:spChg>
        <pc:spChg chg="add mod">
          <ac:chgData name="Sara Monteiro - FORMADOR PRT" userId="21b18b9a-5f76-4055-bb3c-283e3c17c384" providerId="ADAL" clId="{27B45295-3071-4957-9E2A-45F52388DCBC}" dt="2023-05-30T13:47:27.567" v="1083" actId="20577"/>
          <ac:spMkLst>
            <pc:docMk/>
            <pc:sldMk cId="4241729996" sldId="602"/>
            <ac:spMk id="9" creationId="{AB9EDA46-557E-FE4B-3A8F-01B5ABA9FE83}"/>
          </ac:spMkLst>
        </pc:spChg>
        <pc:picChg chg="del mod">
          <ac:chgData name="Sara Monteiro - FORMADOR PRT" userId="21b18b9a-5f76-4055-bb3c-283e3c17c384" providerId="ADAL" clId="{27B45295-3071-4957-9E2A-45F52388DCBC}" dt="2023-05-30T13:45:03.638" v="689" actId="478"/>
          <ac:picMkLst>
            <pc:docMk/>
            <pc:sldMk cId="4241729996" sldId="602"/>
            <ac:picMk id="7" creationId="{8E7BF567-0DC8-D5AE-88EC-0EF305A850ED}"/>
          </ac:picMkLst>
        </pc:picChg>
        <pc:picChg chg="add mod">
          <ac:chgData name="Sara Monteiro - FORMADOR PRT" userId="21b18b9a-5f76-4055-bb3c-283e3c17c384" providerId="ADAL" clId="{27B45295-3071-4957-9E2A-45F52388DCBC}" dt="2023-05-30T13:45:20.772" v="691" actId="1076"/>
          <ac:picMkLst>
            <pc:docMk/>
            <pc:sldMk cId="4241729996" sldId="602"/>
            <ac:picMk id="8" creationId="{F3981CB5-9A9E-6D22-01B8-BA34CFF5C4D7}"/>
          </ac:picMkLst>
        </pc:picChg>
        <pc:picChg chg="add mod">
          <ac:chgData name="Sara Monteiro - FORMADOR PRT" userId="21b18b9a-5f76-4055-bb3c-283e3c17c384" providerId="ADAL" clId="{27B45295-3071-4957-9E2A-45F52388DCBC}" dt="2023-05-30T13:48:19.685" v="1085" actId="1076"/>
          <ac:picMkLst>
            <pc:docMk/>
            <pc:sldMk cId="4241729996" sldId="602"/>
            <ac:picMk id="11" creationId="{ABC8C584-5376-EB0E-D5A5-478ED7EA6D06}"/>
          </ac:picMkLst>
        </pc:picChg>
      </pc:sldChg>
      <pc:sldChg chg="add del">
        <pc:chgData name="Sara Monteiro - FORMADOR PRT" userId="21b18b9a-5f76-4055-bb3c-283e3c17c384" providerId="ADAL" clId="{27B45295-3071-4957-9E2A-45F52388DCBC}" dt="2023-05-30T14:17:39.029" v="1739" actId="47"/>
        <pc:sldMkLst>
          <pc:docMk/>
          <pc:sldMk cId="1364553978" sldId="60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019724590" sldId="603"/>
        </pc:sldMkLst>
      </pc:sldChg>
      <pc:sldChg chg="add">
        <pc:chgData name="Sara Monteiro - FORMADOR PRT" userId="21b18b9a-5f76-4055-bb3c-283e3c17c384" providerId="ADAL" clId="{27B45295-3071-4957-9E2A-45F52388DCBC}" dt="2023-05-30T14:17:44.132" v="1740"/>
        <pc:sldMkLst>
          <pc:docMk/>
          <pc:sldMk cId="3813392064" sldId="603"/>
        </pc:sldMkLst>
      </pc:sldChg>
      <pc:sldChg chg="add del">
        <pc:chgData name="Sara Monteiro - FORMADOR PRT" userId="21b18b9a-5f76-4055-bb3c-283e3c17c384" providerId="ADAL" clId="{27B45295-3071-4957-9E2A-45F52388DCBC}" dt="2023-05-30T14:17:49.512" v="1742"/>
        <pc:sldMkLst>
          <pc:docMk/>
          <pc:sldMk cId="573921514" sldId="604"/>
        </pc:sldMkLst>
      </pc:sldChg>
      <pc:sldChg chg="addSp delSp modSp add mod">
        <pc:chgData name="Sara Monteiro - FORMADOR PRT" userId="21b18b9a-5f76-4055-bb3c-283e3c17c384" providerId="ADAL" clId="{27B45295-3071-4957-9E2A-45F52388DCBC}" dt="2023-05-30T14:44:23.448" v="2625" actId="1076"/>
        <pc:sldMkLst>
          <pc:docMk/>
          <pc:sldMk cId="1215948671" sldId="604"/>
        </pc:sldMkLst>
        <pc:spChg chg="mod">
          <ac:chgData name="Sara Monteiro - FORMADOR PRT" userId="21b18b9a-5f76-4055-bb3c-283e3c17c384" providerId="ADAL" clId="{27B45295-3071-4957-9E2A-45F52388DCBC}" dt="2023-05-30T14:29:23.341" v="2093" actId="20577"/>
          <ac:spMkLst>
            <pc:docMk/>
            <pc:sldMk cId="1215948671" sldId="604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27B45295-3071-4957-9E2A-45F52388DCBC}" dt="2023-05-30T14:28:47.075" v="2030"/>
          <ac:spMkLst>
            <pc:docMk/>
            <pc:sldMk cId="1215948671" sldId="604"/>
            <ac:spMk id="3" creationId="{445341C4-2155-4CED-28A0-C62BFA03AF16}"/>
          </ac:spMkLst>
        </pc:spChg>
        <pc:spChg chg="add mod">
          <ac:chgData name="Sara Monteiro - FORMADOR PRT" userId="21b18b9a-5f76-4055-bb3c-283e3c17c384" providerId="ADAL" clId="{27B45295-3071-4957-9E2A-45F52388DCBC}" dt="2023-05-30T14:35:22.892" v="2602" actId="14100"/>
          <ac:spMkLst>
            <pc:docMk/>
            <pc:sldMk cId="1215948671" sldId="604"/>
            <ac:spMk id="6" creationId="{1CB69F26-34A4-8580-9221-ABC1EE1B96DE}"/>
          </ac:spMkLst>
        </pc:spChg>
        <pc:spChg chg="add mod">
          <ac:chgData name="Sara Monteiro - FORMADOR PRT" userId="21b18b9a-5f76-4055-bb3c-283e3c17c384" providerId="ADAL" clId="{27B45295-3071-4957-9E2A-45F52388DCBC}" dt="2023-05-30T14:35:45.081" v="2610" actId="14100"/>
          <ac:spMkLst>
            <pc:docMk/>
            <pc:sldMk cId="1215948671" sldId="604"/>
            <ac:spMk id="17" creationId="{2262B388-19CE-7C84-B371-F8A1CE1990FA}"/>
          </ac:spMkLst>
        </pc:spChg>
        <pc:picChg chg="del">
          <ac:chgData name="Sara Monteiro - FORMADOR PRT" userId="21b18b9a-5f76-4055-bb3c-283e3c17c384" providerId="ADAL" clId="{27B45295-3071-4957-9E2A-45F52388DCBC}" dt="2023-05-30T14:28:43.956" v="2026" actId="478"/>
          <ac:picMkLst>
            <pc:docMk/>
            <pc:sldMk cId="1215948671" sldId="604"/>
            <ac:picMk id="8" creationId="{D89F1812-94B0-2EA4-ACAC-CDE2C29FF66D}"/>
          </ac:picMkLst>
        </pc:picChg>
        <pc:picChg chg="add del mod">
          <ac:chgData name="Sara Monteiro - FORMADOR PRT" userId="21b18b9a-5f76-4055-bb3c-283e3c17c384" providerId="ADAL" clId="{27B45295-3071-4957-9E2A-45F52388DCBC}" dt="2023-05-30T14:38:49.041" v="2611" actId="478"/>
          <ac:picMkLst>
            <pc:docMk/>
            <pc:sldMk cId="1215948671" sldId="604"/>
            <ac:picMk id="9" creationId="{FFB5AF27-9E63-07CF-1C86-28298C15CBC0}"/>
          </ac:picMkLst>
        </pc:picChg>
        <pc:picChg chg="del">
          <ac:chgData name="Sara Monteiro - FORMADOR PRT" userId="21b18b9a-5f76-4055-bb3c-283e3c17c384" providerId="ADAL" clId="{27B45295-3071-4957-9E2A-45F52388DCBC}" dt="2023-05-30T14:28:44.621" v="2027" actId="478"/>
          <ac:picMkLst>
            <pc:docMk/>
            <pc:sldMk cId="1215948671" sldId="604"/>
            <ac:picMk id="10" creationId="{B81BDE59-4C82-18B6-F5AF-5C5E9B0D0138}"/>
          </ac:picMkLst>
        </pc:picChg>
        <pc:picChg chg="add mod">
          <ac:chgData name="Sara Monteiro - FORMADOR PRT" userId="21b18b9a-5f76-4055-bb3c-283e3c17c384" providerId="ADAL" clId="{27B45295-3071-4957-9E2A-45F52388DCBC}" dt="2023-05-30T14:35:42.089" v="2609" actId="1076"/>
          <ac:picMkLst>
            <pc:docMk/>
            <pc:sldMk cId="1215948671" sldId="604"/>
            <ac:picMk id="12" creationId="{31C568BF-95A9-BEA1-3D56-60466C940744}"/>
          </ac:picMkLst>
        </pc:picChg>
        <pc:picChg chg="add del">
          <ac:chgData name="Sara Monteiro - FORMADOR PRT" userId="21b18b9a-5f76-4055-bb3c-283e3c17c384" providerId="ADAL" clId="{27B45295-3071-4957-9E2A-45F52388DCBC}" dt="2023-05-30T14:34:35.218" v="2481" actId="22"/>
          <ac:picMkLst>
            <pc:docMk/>
            <pc:sldMk cId="1215948671" sldId="604"/>
            <ac:picMk id="14" creationId="{36D7EEEE-FF97-72A2-73C2-53FE722616E0}"/>
          </ac:picMkLst>
        </pc:picChg>
        <pc:picChg chg="add del">
          <ac:chgData name="Sara Monteiro - FORMADOR PRT" userId="21b18b9a-5f76-4055-bb3c-283e3c17c384" providerId="ADAL" clId="{27B45295-3071-4957-9E2A-45F52388DCBC}" dt="2023-05-30T14:34:39.043" v="2483" actId="22"/>
          <ac:picMkLst>
            <pc:docMk/>
            <pc:sldMk cId="1215948671" sldId="604"/>
            <ac:picMk id="16" creationId="{4A59704C-A52B-A991-D7D4-BB2534149300}"/>
          </ac:picMkLst>
        </pc:picChg>
        <pc:picChg chg="add del mod">
          <ac:chgData name="Sara Monteiro - FORMADOR PRT" userId="21b18b9a-5f76-4055-bb3c-283e3c17c384" providerId="ADAL" clId="{27B45295-3071-4957-9E2A-45F52388DCBC}" dt="2023-05-30T14:39:20.883" v="2614" actId="478"/>
          <ac:picMkLst>
            <pc:docMk/>
            <pc:sldMk cId="1215948671" sldId="604"/>
            <ac:picMk id="19" creationId="{E1C23600-90C3-C3AB-8DC6-3509A17DDAE5}"/>
          </ac:picMkLst>
        </pc:picChg>
        <pc:picChg chg="add del mod">
          <ac:chgData name="Sara Monteiro - FORMADOR PRT" userId="21b18b9a-5f76-4055-bb3c-283e3c17c384" providerId="ADAL" clId="{27B45295-3071-4957-9E2A-45F52388DCBC}" dt="2023-05-30T14:44:15.986" v="2619" actId="478"/>
          <ac:picMkLst>
            <pc:docMk/>
            <pc:sldMk cId="1215948671" sldId="604"/>
            <ac:picMk id="21" creationId="{C64516DA-C9EF-0C6C-135F-ED72CDDF6960}"/>
          </ac:picMkLst>
        </pc:picChg>
        <pc:picChg chg="add mod">
          <ac:chgData name="Sara Monteiro - FORMADOR PRT" userId="21b18b9a-5f76-4055-bb3c-283e3c17c384" providerId="ADAL" clId="{27B45295-3071-4957-9E2A-45F52388DCBC}" dt="2023-05-30T14:44:23.448" v="2625" actId="1076"/>
          <ac:picMkLst>
            <pc:docMk/>
            <pc:sldMk cId="1215948671" sldId="604"/>
            <ac:picMk id="23" creationId="{9EA59DB0-CF6D-7644-A5C0-6266C7F24A10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654258701" sldId="60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049554610" sldId="605"/>
        </pc:sldMkLst>
      </pc:sldChg>
      <pc:sldChg chg="addSp delSp modSp add mod">
        <pc:chgData name="Sara Monteiro - FORMADOR PRT" userId="21b18b9a-5f76-4055-bb3c-283e3c17c384" providerId="ADAL" clId="{27B45295-3071-4957-9E2A-45F52388DCBC}" dt="2023-05-30T15:13:55.420" v="3255" actId="1076"/>
        <pc:sldMkLst>
          <pc:docMk/>
          <pc:sldMk cId="3378176810" sldId="605"/>
        </pc:sldMkLst>
        <pc:spChg chg="mod">
          <ac:chgData name="Sara Monteiro - FORMADOR PRT" userId="21b18b9a-5f76-4055-bb3c-283e3c17c384" providerId="ADAL" clId="{27B45295-3071-4957-9E2A-45F52388DCBC}" dt="2023-05-30T15:01:26.091" v="2641" actId="20577"/>
          <ac:spMkLst>
            <pc:docMk/>
            <pc:sldMk cId="3378176810" sldId="605"/>
            <ac:spMk id="2" creationId="{00000000-0000-0000-0000-000000000000}"/>
          </ac:spMkLst>
        </pc:spChg>
        <pc:spChg chg="mod">
          <ac:chgData name="Sara Monteiro - FORMADOR PRT" userId="21b18b9a-5f76-4055-bb3c-283e3c17c384" providerId="ADAL" clId="{27B45295-3071-4957-9E2A-45F52388DCBC}" dt="2023-05-30T15:13:01.740" v="3242" actId="1076"/>
          <ac:spMkLst>
            <pc:docMk/>
            <pc:sldMk cId="3378176810" sldId="605"/>
            <ac:spMk id="6" creationId="{1CB69F26-34A4-8580-9221-ABC1EE1B96DE}"/>
          </ac:spMkLst>
        </pc:spChg>
        <pc:spChg chg="del mod">
          <ac:chgData name="Sara Monteiro - FORMADOR PRT" userId="21b18b9a-5f76-4055-bb3c-283e3c17c384" providerId="ADAL" clId="{27B45295-3071-4957-9E2A-45F52388DCBC}" dt="2023-05-30T15:02:59.024" v="2893" actId="478"/>
          <ac:spMkLst>
            <pc:docMk/>
            <pc:sldMk cId="3378176810" sldId="605"/>
            <ac:spMk id="17" creationId="{2262B388-19CE-7C84-B371-F8A1CE1990FA}"/>
          </ac:spMkLst>
        </pc:spChg>
        <pc:picChg chg="add mod">
          <ac:chgData name="Sara Monteiro - FORMADOR PRT" userId="21b18b9a-5f76-4055-bb3c-283e3c17c384" providerId="ADAL" clId="{27B45295-3071-4957-9E2A-45F52388DCBC}" dt="2023-05-30T15:13:55.420" v="3255" actId="1076"/>
          <ac:picMkLst>
            <pc:docMk/>
            <pc:sldMk cId="3378176810" sldId="605"/>
            <ac:picMk id="7" creationId="{8075E8EB-FD28-C5CE-4983-775263469426}"/>
          </ac:picMkLst>
        </pc:picChg>
        <pc:picChg chg="add del mod">
          <ac:chgData name="Sara Monteiro - FORMADOR PRT" userId="21b18b9a-5f76-4055-bb3c-283e3c17c384" providerId="ADAL" clId="{27B45295-3071-4957-9E2A-45F52388DCBC}" dt="2023-05-30T15:12:07.468" v="3227" actId="478"/>
          <ac:picMkLst>
            <pc:docMk/>
            <pc:sldMk cId="3378176810" sldId="605"/>
            <ac:picMk id="9" creationId="{B5F59485-00FC-97BB-BC41-B3A95D405A9A}"/>
          </ac:picMkLst>
        </pc:picChg>
        <pc:picChg chg="add mod">
          <ac:chgData name="Sara Monteiro - FORMADOR PRT" userId="21b18b9a-5f76-4055-bb3c-283e3c17c384" providerId="ADAL" clId="{27B45295-3071-4957-9E2A-45F52388DCBC}" dt="2023-05-30T15:13:24.604" v="3253" actId="14100"/>
          <ac:picMkLst>
            <pc:docMk/>
            <pc:sldMk cId="3378176810" sldId="605"/>
            <ac:picMk id="11" creationId="{1095AA78-386A-D147-10E8-A1E28019645F}"/>
          </ac:picMkLst>
        </pc:picChg>
        <pc:picChg chg="del">
          <ac:chgData name="Sara Monteiro - FORMADOR PRT" userId="21b18b9a-5f76-4055-bb3c-283e3c17c384" providerId="ADAL" clId="{27B45295-3071-4957-9E2A-45F52388DCBC}" dt="2023-05-30T15:01:28.573" v="2643" actId="478"/>
          <ac:picMkLst>
            <pc:docMk/>
            <pc:sldMk cId="3378176810" sldId="605"/>
            <ac:picMk id="12" creationId="{31C568BF-95A9-BEA1-3D56-60466C940744}"/>
          </ac:picMkLst>
        </pc:picChg>
        <pc:picChg chg="add mod">
          <ac:chgData name="Sara Monteiro - FORMADOR PRT" userId="21b18b9a-5f76-4055-bb3c-283e3c17c384" providerId="ADAL" clId="{27B45295-3071-4957-9E2A-45F52388DCBC}" dt="2023-05-30T15:13:07.484" v="3246" actId="1076"/>
          <ac:picMkLst>
            <pc:docMk/>
            <pc:sldMk cId="3378176810" sldId="605"/>
            <ac:picMk id="14" creationId="{AA56C290-92F0-F947-06D3-C3A37C1D0887}"/>
          </ac:picMkLst>
        </pc:picChg>
        <pc:picChg chg="del">
          <ac:chgData name="Sara Monteiro - FORMADOR PRT" userId="21b18b9a-5f76-4055-bb3c-283e3c17c384" providerId="ADAL" clId="{27B45295-3071-4957-9E2A-45F52388DCBC}" dt="2023-05-30T15:01:27.855" v="2642" actId="478"/>
          <ac:picMkLst>
            <pc:docMk/>
            <pc:sldMk cId="3378176810" sldId="605"/>
            <ac:picMk id="23" creationId="{9EA59DB0-CF6D-7644-A5C0-6266C7F24A10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546015952" sldId="606"/>
        </pc:sldMkLst>
      </pc:sldChg>
      <pc:sldChg chg="addSp delSp modSp add mod ord">
        <pc:chgData name="Sara Monteiro - FORMADOR PRT" userId="21b18b9a-5f76-4055-bb3c-283e3c17c384" providerId="ADAL" clId="{27B45295-3071-4957-9E2A-45F52388DCBC}" dt="2023-05-30T15:29:14.652" v="3702" actId="1076"/>
        <pc:sldMkLst>
          <pc:docMk/>
          <pc:sldMk cId="4218666489" sldId="606"/>
        </pc:sldMkLst>
        <pc:spChg chg="mod">
          <ac:chgData name="Sara Monteiro - FORMADOR PRT" userId="21b18b9a-5f76-4055-bb3c-283e3c17c384" providerId="ADAL" clId="{27B45295-3071-4957-9E2A-45F52388DCBC}" dt="2023-05-30T15:15:20.548" v="3273" actId="1076"/>
          <ac:spMkLst>
            <pc:docMk/>
            <pc:sldMk cId="4218666489" sldId="606"/>
            <ac:spMk id="2" creationId="{00000000-0000-0000-0000-000000000000}"/>
          </ac:spMkLst>
        </pc:spChg>
        <pc:spChg chg="mod">
          <ac:chgData name="Sara Monteiro - FORMADOR PRT" userId="21b18b9a-5f76-4055-bb3c-283e3c17c384" providerId="ADAL" clId="{27B45295-3071-4957-9E2A-45F52388DCBC}" dt="2023-05-30T15:28:02.965" v="3567" actId="1076"/>
          <ac:spMkLst>
            <pc:docMk/>
            <pc:sldMk cId="4218666489" sldId="606"/>
            <ac:spMk id="3" creationId="{445341C4-2155-4CED-28A0-C62BFA03AF16}"/>
          </ac:spMkLst>
        </pc:spChg>
        <pc:spChg chg="add mod">
          <ac:chgData name="Sara Monteiro - FORMADOR PRT" userId="21b18b9a-5f76-4055-bb3c-283e3c17c384" providerId="ADAL" clId="{27B45295-3071-4957-9E2A-45F52388DCBC}" dt="2023-05-30T15:29:14.652" v="3702" actId="1076"/>
          <ac:spMkLst>
            <pc:docMk/>
            <pc:sldMk cId="4218666489" sldId="606"/>
            <ac:spMk id="16" creationId="{EBC5DDDA-15BF-6E70-8056-57D1D374E8CF}"/>
          </ac:spMkLst>
        </pc:spChg>
        <pc:picChg chg="add mod">
          <ac:chgData name="Sara Monteiro - FORMADOR PRT" userId="21b18b9a-5f76-4055-bb3c-283e3c17c384" providerId="ADAL" clId="{27B45295-3071-4957-9E2A-45F52388DCBC}" dt="2023-05-30T15:28:04.836" v="3568" actId="1076"/>
          <ac:picMkLst>
            <pc:docMk/>
            <pc:sldMk cId="4218666489" sldId="606"/>
            <ac:picMk id="7" creationId="{63D9749A-241E-A06A-D2AD-BC22F4C02972}"/>
          </ac:picMkLst>
        </pc:picChg>
        <pc:picChg chg="del">
          <ac:chgData name="Sara Monteiro - FORMADOR PRT" userId="21b18b9a-5f76-4055-bb3c-283e3c17c384" providerId="ADAL" clId="{27B45295-3071-4957-9E2A-45F52388DCBC}" dt="2023-05-30T15:15:13.590" v="3271" actId="478"/>
          <ac:picMkLst>
            <pc:docMk/>
            <pc:sldMk cId="4218666489" sldId="606"/>
            <ac:picMk id="8" creationId="{D89F1812-94B0-2EA4-ACAC-CDE2C29FF66D}"/>
          </ac:picMkLst>
        </pc:picChg>
        <pc:picChg chg="del">
          <ac:chgData name="Sara Monteiro - FORMADOR PRT" userId="21b18b9a-5f76-4055-bb3c-283e3c17c384" providerId="ADAL" clId="{27B45295-3071-4957-9E2A-45F52388DCBC}" dt="2023-05-30T15:15:11.991" v="3270" actId="478"/>
          <ac:picMkLst>
            <pc:docMk/>
            <pc:sldMk cId="4218666489" sldId="606"/>
            <ac:picMk id="10" creationId="{B81BDE59-4C82-18B6-F5AF-5C5E9B0D0138}"/>
          </ac:picMkLst>
        </pc:picChg>
        <pc:picChg chg="add mod">
          <ac:chgData name="Sara Monteiro - FORMADOR PRT" userId="21b18b9a-5f76-4055-bb3c-283e3c17c384" providerId="ADAL" clId="{27B45295-3071-4957-9E2A-45F52388DCBC}" dt="2023-05-30T15:27:22.653" v="3549" actId="14100"/>
          <ac:picMkLst>
            <pc:docMk/>
            <pc:sldMk cId="4218666489" sldId="606"/>
            <ac:picMk id="11" creationId="{4822AD64-A663-7124-6131-C98D5725211E}"/>
          </ac:picMkLst>
        </pc:picChg>
        <pc:picChg chg="add mod">
          <ac:chgData name="Sara Monteiro - FORMADOR PRT" userId="21b18b9a-5f76-4055-bb3c-283e3c17c384" providerId="ADAL" clId="{27B45295-3071-4957-9E2A-45F52388DCBC}" dt="2023-05-30T15:27:49.133" v="3558" actId="1076"/>
          <ac:picMkLst>
            <pc:docMk/>
            <pc:sldMk cId="4218666489" sldId="606"/>
            <ac:picMk id="13" creationId="{B3B99A0A-6062-0EC8-1F45-E3E1C4F91EE4}"/>
          </ac:picMkLst>
        </pc:picChg>
        <pc:picChg chg="add del">
          <ac:chgData name="Sara Monteiro - FORMADOR PRT" userId="21b18b9a-5f76-4055-bb3c-283e3c17c384" providerId="ADAL" clId="{27B45295-3071-4957-9E2A-45F52388DCBC}" dt="2023-05-30T15:28:07.545" v="3570" actId="22"/>
          <ac:picMkLst>
            <pc:docMk/>
            <pc:sldMk cId="4218666489" sldId="606"/>
            <ac:picMk id="15" creationId="{EC3808F4-F882-8CCA-F506-87D7D45DAC08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654938588" sldId="607"/>
        </pc:sldMkLst>
      </pc:sldChg>
      <pc:sldChg chg="addSp delSp modSp add mod">
        <pc:chgData name="Sara Monteiro - FORMADOR PRT" userId="21b18b9a-5f76-4055-bb3c-283e3c17c384" providerId="ADAL" clId="{27B45295-3071-4957-9E2A-45F52388DCBC}" dt="2023-05-30T16:28:18.621" v="4355" actId="20577"/>
        <pc:sldMkLst>
          <pc:docMk/>
          <pc:sldMk cId="792363118" sldId="607"/>
        </pc:sldMkLst>
        <pc:spChg chg="mod">
          <ac:chgData name="Sara Monteiro - FORMADOR PRT" userId="21b18b9a-5f76-4055-bb3c-283e3c17c384" providerId="ADAL" clId="{27B45295-3071-4957-9E2A-45F52388DCBC}" dt="2023-05-30T16:27:39.266" v="4252" actId="1076"/>
          <ac:spMkLst>
            <pc:docMk/>
            <pc:sldMk cId="792363118" sldId="607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27B45295-3071-4957-9E2A-45F52388DCBC}" dt="2023-05-30T15:30:30.530" v="3712" actId="478"/>
          <ac:spMkLst>
            <pc:docMk/>
            <pc:sldMk cId="792363118" sldId="607"/>
            <ac:spMk id="3" creationId="{445341C4-2155-4CED-28A0-C62BFA03AF16}"/>
          </ac:spMkLst>
        </pc:spChg>
        <pc:spChg chg="add del mod">
          <ac:chgData name="Sara Monteiro - FORMADOR PRT" userId="21b18b9a-5f76-4055-bb3c-283e3c17c384" providerId="ADAL" clId="{27B45295-3071-4957-9E2A-45F52388DCBC}" dt="2023-05-30T16:11:46.281" v="4091" actId="478"/>
          <ac:spMkLst>
            <pc:docMk/>
            <pc:sldMk cId="792363118" sldId="607"/>
            <ac:spMk id="6" creationId="{F7C78D88-75B2-AE5C-C6A0-A956F003A44A}"/>
          </ac:spMkLst>
        </pc:spChg>
        <pc:spChg chg="add mod">
          <ac:chgData name="Sara Monteiro - FORMADOR PRT" userId="21b18b9a-5f76-4055-bb3c-283e3c17c384" providerId="ADAL" clId="{27B45295-3071-4957-9E2A-45F52388DCBC}" dt="2023-05-30T16:28:18.621" v="4355" actId="20577"/>
          <ac:spMkLst>
            <pc:docMk/>
            <pc:sldMk cId="792363118" sldId="607"/>
            <ac:spMk id="10" creationId="{1639D033-2D30-92F8-CC21-3BD512AF79DD}"/>
          </ac:spMkLst>
        </pc:spChg>
        <pc:spChg chg="del mod">
          <ac:chgData name="Sara Monteiro - FORMADOR PRT" userId="21b18b9a-5f76-4055-bb3c-283e3c17c384" providerId="ADAL" clId="{27B45295-3071-4957-9E2A-45F52388DCBC}" dt="2023-05-30T15:30:27.640" v="3710"/>
          <ac:spMkLst>
            <pc:docMk/>
            <pc:sldMk cId="792363118" sldId="607"/>
            <ac:spMk id="16" creationId="{EBC5DDDA-15BF-6E70-8056-57D1D374E8CF}"/>
          </ac:spMkLst>
        </pc:spChg>
        <pc:spChg chg="add mod">
          <ac:chgData name="Sara Monteiro - FORMADOR PRT" userId="21b18b9a-5f76-4055-bb3c-283e3c17c384" providerId="ADAL" clId="{27B45295-3071-4957-9E2A-45F52388DCBC}" dt="2023-05-30T16:27:41.257" v="4253" actId="1076"/>
          <ac:spMkLst>
            <pc:docMk/>
            <pc:sldMk cId="792363118" sldId="607"/>
            <ac:spMk id="20" creationId="{B409AA66-8489-588F-5CFF-8B125EC247AE}"/>
          </ac:spMkLst>
        </pc:spChg>
        <pc:picChg chg="del">
          <ac:chgData name="Sara Monteiro - FORMADOR PRT" userId="21b18b9a-5f76-4055-bb3c-283e3c17c384" providerId="ADAL" clId="{27B45295-3071-4957-9E2A-45F52388DCBC}" dt="2023-05-30T15:30:22.729" v="3705" actId="478"/>
          <ac:picMkLst>
            <pc:docMk/>
            <pc:sldMk cId="792363118" sldId="607"/>
            <ac:picMk id="7" creationId="{63D9749A-241E-A06A-D2AD-BC22F4C02972}"/>
          </ac:picMkLst>
        </pc:picChg>
        <pc:picChg chg="add del mod">
          <ac:chgData name="Sara Monteiro - FORMADOR PRT" userId="21b18b9a-5f76-4055-bb3c-283e3c17c384" providerId="ADAL" clId="{27B45295-3071-4957-9E2A-45F52388DCBC}" dt="2023-05-30T16:11:42.172" v="4088" actId="478"/>
          <ac:picMkLst>
            <pc:docMk/>
            <pc:sldMk cId="792363118" sldId="607"/>
            <ac:picMk id="9" creationId="{F566F5C9-427B-909D-BC7F-7A3C99AFB01F}"/>
          </ac:picMkLst>
        </pc:picChg>
        <pc:picChg chg="del">
          <ac:chgData name="Sara Monteiro - FORMADOR PRT" userId="21b18b9a-5f76-4055-bb3c-283e3c17c384" providerId="ADAL" clId="{27B45295-3071-4957-9E2A-45F52388DCBC}" dt="2023-05-30T15:30:24.390" v="3706" actId="478"/>
          <ac:picMkLst>
            <pc:docMk/>
            <pc:sldMk cId="792363118" sldId="607"/>
            <ac:picMk id="11" creationId="{4822AD64-A663-7124-6131-C98D5725211E}"/>
          </ac:picMkLst>
        </pc:picChg>
        <pc:picChg chg="del">
          <ac:chgData name="Sara Monteiro - FORMADOR PRT" userId="21b18b9a-5f76-4055-bb3c-283e3c17c384" providerId="ADAL" clId="{27B45295-3071-4957-9E2A-45F52388DCBC}" dt="2023-05-30T15:30:25.249" v="3707" actId="478"/>
          <ac:picMkLst>
            <pc:docMk/>
            <pc:sldMk cId="792363118" sldId="607"/>
            <ac:picMk id="13" creationId="{B3B99A0A-6062-0EC8-1F45-E3E1C4F91EE4}"/>
          </ac:picMkLst>
        </pc:picChg>
        <pc:picChg chg="add mod">
          <ac:chgData name="Sara Monteiro - FORMADOR PRT" userId="21b18b9a-5f76-4055-bb3c-283e3c17c384" providerId="ADAL" clId="{27B45295-3071-4957-9E2A-45F52388DCBC}" dt="2023-05-30T16:26:58.490" v="4144" actId="1076"/>
          <ac:picMkLst>
            <pc:docMk/>
            <pc:sldMk cId="792363118" sldId="607"/>
            <ac:picMk id="14" creationId="{5967F0CF-3927-76E4-B808-D7A972BB68CC}"/>
          </ac:picMkLst>
        </pc:picChg>
        <pc:picChg chg="add del mod">
          <ac:chgData name="Sara Monteiro - FORMADOR PRT" userId="21b18b9a-5f76-4055-bb3c-283e3c17c384" providerId="ADAL" clId="{27B45295-3071-4957-9E2A-45F52388DCBC}" dt="2023-05-30T16:26:53.412" v="4141" actId="478"/>
          <ac:picMkLst>
            <pc:docMk/>
            <pc:sldMk cId="792363118" sldId="607"/>
            <ac:picMk id="17" creationId="{C1DB32C5-D8F2-7CD7-A4CE-131283F2781E}"/>
          </ac:picMkLst>
        </pc:picChg>
        <pc:picChg chg="add mod">
          <ac:chgData name="Sara Monteiro - FORMADOR PRT" userId="21b18b9a-5f76-4055-bb3c-283e3c17c384" providerId="ADAL" clId="{27B45295-3071-4957-9E2A-45F52388DCBC}" dt="2023-05-30T16:26:57.130" v="4143" actId="1076"/>
          <ac:picMkLst>
            <pc:docMk/>
            <pc:sldMk cId="792363118" sldId="607"/>
            <ac:picMk id="19" creationId="{92E9F436-A616-0D52-1F65-410C84B2FC5E}"/>
          </ac:picMkLst>
        </pc:picChg>
      </pc:sldChg>
      <pc:sldChg chg="addSp delSp modSp add mod">
        <pc:chgData name="Sara Monteiro - FORMADOR PRT" userId="21b18b9a-5f76-4055-bb3c-283e3c17c384" providerId="ADAL" clId="{27B45295-3071-4957-9E2A-45F52388DCBC}" dt="2023-05-30T16:20:19.281" v="4118" actId="1076"/>
        <pc:sldMkLst>
          <pc:docMk/>
          <pc:sldMk cId="1674307537" sldId="608"/>
        </pc:sldMkLst>
        <pc:spChg chg="mod">
          <ac:chgData name="Sara Monteiro - FORMADOR PRT" userId="21b18b9a-5f76-4055-bb3c-283e3c17c384" providerId="ADAL" clId="{27B45295-3071-4957-9E2A-45F52388DCBC}" dt="2023-05-30T16:20:04.975" v="4114" actId="20577"/>
          <ac:spMkLst>
            <pc:docMk/>
            <pc:sldMk cId="1674307537" sldId="608"/>
            <ac:spMk id="2" creationId="{00000000-0000-0000-0000-000000000000}"/>
          </ac:spMkLst>
        </pc:spChg>
        <pc:spChg chg="del">
          <ac:chgData name="Sara Monteiro - FORMADOR PRT" userId="21b18b9a-5f76-4055-bb3c-283e3c17c384" providerId="ADAL" clId="{27B45295-3071-4957-9E2A-45F52388DCBC}" dt="2023-05-30T16:13:39.729" v="4106" actId="478"/>
          <ac:spMkLst>
            <pc:docMk/>
            <pc:sldMk cId="1674307537" sldId="608"/>
            <ac:spMk id="10" creationId="{1639D033-2D30-92F8-CC21-3BD512AF79DD}"/>
          </ac:spMkLst>
        </pc:spChg>
        <pc:picChg chg="add mod">
          <ac:chgData name="Sara Monteiro - FORMADOR PRT" userId="21b18b9a-5f76-4055-bb3c-283e3c17c384" providerId="ADAL" clId="{27B45295-3071-4957-9E2A-45F52388DCBC}" dt="2023-05-30T16:20:17.337" v="4117" actId="1076"/>
          <ac:picMkLst>
            <pc:docMk/>
            <pc:sldMk cId="1674307537" sldId="608"/>
            <ac:picMk id="6" creationId="{C2FD842C-BB9C-C717-29CD-503CCDFC53CF}"/>
          </ac:picMkLst>
        </pc:picChg>
        <pc:picChg chg="add mod">
          <ac:chgData name="Sara Monteiro - FORMADOR PRT" userId="21b18b9a-5f76-4055-bb3c-283e3c17c384" providerId="ADAL" clId="{27B45295-3071-4957-9E2A-45F52388DCBC}" dt="2023-05-30T16:20:19.281" v="4118" actId="1076"/>
          <ac:picMkLst>
            <pc:docMk/>
            <pc:sldMk cId="1674307537" sldId="608"/>
            <ac:picMk id="8" creationId="{27C8C55D-4730-3494-AD52-1B734E5FB35E}"/>
          </ac:picMkLst>
        </pc:picChg>
        <pc:picChg chg="del">
          <ac:chgData name="Sara Monteiro - FORMADOR PRT" userId="21b18b9a-5f76-4055-bb3c-283e3c17c384" providerId="ADAL" clId="{27B45295-3071-4957-9E2A-45F52388DCBC}" dt="2023-05-30T16:13:35.929" v="4103" actId="478"/>
          <ac:picMkLst>
            <pc:docMk/>
            <pc:sldMk cId="1674307537" sldId="608"/>
            <ac:picMk id="14" creationId="{5967F0CF-3927-76E4-B808-D7A972BB68CC}"/>
          </ac:picMkLst>
        </pc:picChg>
        <pc:picChg chg="del">
          <ac:chgData name="Sara Monteiro - FORMADOR PRT" userId="21b18b9a-5f76-4055-bb3c-283e3c17c384" providerId="ADAL" clId="{27B45295-3071-4957-9E2A-45F52388DCBC}" dt="2023-05-30T16:13:37.297" v="4105" actId="478"/>
          <ac:picMkLst>
            <pc:docMk/>
            <pc:sldMk cId="1674307537" sldId="608"/>
            <ac:picMk id="17" creationId="{C1DB32C5-D8F2-7CD7-A4CE-131283F2781E}"/>
          </ac:picMkLst>
        </pc:picChg>
        <pc:picChg chg="del">
          <ac:chgData name="Sara Monteiro - FORMADOR PRT" userId="21b18b9a-5f76-4055-bb3c-283e3c17c384" providerId="ADAL" clId="{27B45295-3071-4957-9E2A-45F52388DCBC}" dt="2023-05-30T16:13:36.746" v="4104" actId="478"/>
          <ac:picMkLst>
            <pc:docMk/>
            <pc:sldMk cId="1674307537" sldId="608"/>
            <ac:picMk id="19" creationId="{92E9F436-A616-0D52-1F65-410C84B2FC5E}"/>
          </ac:picMkLst>
        </pc:picChg>
      </pc:sldChg>
      <pc:sldChg chg="add del">
        <pc:chgData name="Sara Monteiro - FORMADOR PRT" userId="21b18b9a-5f76-4055-bb3c-283e3c17c384" providerId="ADAL" clId="{27B45295-3071-4957-9E2A-45F52388DCBC}" dt="2023-05-30T16:13:28.994" v="4101" actId="47"/>
        <pc:sldMkLst>
          <pc:docMk/>
          <pc:sldMk cId="1757847400" sldId="60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867732758" sldId="608"/>
        </pc:sldMkLst>
      </pc:sldChg>
      <pc:sldChg chg="add del">
        <pc:chgData name="Sara Monteiro - FORMADOR PRT" userId="21b18b9a-5f76-4055-bb3c-283e3c17c384" providerId="ADAL" clId="{27B45295-3071-4957-9E2A-45F52388DCBC}" dt="2023-05-30T15:30:32.578" v="3713" actId="47"/>
        <pc:sldMkLst>
          <pc:docMk/>
          <pc:sldMk cId="3784508578" sldId="60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308028209" sldId="609"/>
        </pc:sldMkLst>
      </pc:sldChg>
      <pc:sldChg chg="addSp delSp modSp add mod">
        <pc:chgData name="Sara Monteiro - FORMADOR PRT" userId="21b18b9a-5f76-4055-bb3c-283e3c17c384" providerId="ADAL" clId="{27B45295-3071-4957-9E2A-45F52388DCBC}" dt="2023-05-30T16:25:34.891" v="4138" actId="14100"/>
        <pc:sldMkLst>
          <pc:docMk/>
          <pc:sldMk cId="3057160851" sldId="609"/>
        </pc:sldMkLst>
        <pc:spChg chg="mod">
          <ac:chgData name="Sara Monteiro - FORMADOR PRT" userId="21b18b9a-5f76-4055-bb3c-283e3c17c384" providerId="ADAL" clId="{27B45295-3071-4957-9E2A-45F52388DCBC}" dt="2023-05-30T16:20:34.113" v="4127" actId="20577"/>
          <ac:spMkLst>
            <pc:docMk/>
            <pc:sldMk cId="3057160851" sldId="609"/>
            <ac:spMk id="2" creationId="{00000000-0000-0000-0000-000000000000}"/>
          </ac:spMkLst>
        </pc:spChg>
        <pc:picChg chg="del">
          <ac:chgData name="Sara Monteiro - FORMADOR PRT" userId="21b18b9a-5f76-4055-bb3c-283e3c17c384" providerId="ADAL" clId="{27B45295-3071-4957-9E2A-45F52388DCBC}" dt="2023-05-30T16:20:36.683" v="4128" actId="478"/>
          <ac:picMkLst>
            <pc:docMk/>
            <pc:sldMk cId="3057160851" sldId="609"/>
            <ac:picMk id="6" creationId="{C2FD842C-BB9C-C717-29CD-503CCDFC53CF}"/>
          </ac:picMkLst>
        </pc:picChg>
        <pc:picChg chg="add mod">
          <ac:chgData name="Sara Monteiro - FORMADOR PRT" userId="21b18b9a-5f76-4055-bb3c-283e3c17c384" providerId="ADAL" clId="{27B45295-3071-4957-9E2A-45F52388DCBC}" dt="2023-05-30T16:25:33.074" v="4137" actId="1076"/>
          <ac:picMkLst>
            <pc:docMk/>
            <pc:sldMk cId="3057160851" sldId="609"/>
            <ac:picMk id="7" creationId="{C684FCD0-B29F-B351-8851-1C3DB640512C}"/>
          </ac:picMkLst>
        </pc:picChg>
        <pc:picChg chg="del">
          <ac:chgData name="Sara Monteiro - FORMADOR PRT" userId="21b18b9a-5f76-4055-bb3c-283e3c17c384" providerId="ADAL" clId="{27B45295-3071-4957-9E2A-45F52388DCBC}" dt="2023-05-30T16:20:38.800" v="4129" actId="478"/>
          <ac:picMkLst>
            <pc:docMk/>
            <pc:sldMk cId="3057160851" sldId="609"/>
            <ac:picMk id="8" creationId="{27C8C55D-4730-3494-AD52-1B734E5FB35E}"/>
          </ac:picMkLst>
        </pc:picChg>
        <pc:picChg chg="add mod">
          <ac:chgData name="Sara Monteiro - FORMADOR PRT" userId="21b18b9a-5f76-4055-bb3c-283e3c17c384" providerId="ADAL" clId="{27B45295-3071-4957-9E2A-45F52388DCBC}" dt="2023-05-30T16:25:34.891" v="4138" actId="14100"/>
          <ac:picMkLst>
            <pc:docMk/>
            <pc:sldMk cId="3057160851" sldId="609"/>
            <ac:picMk id="10" creationId="{ED64F09A-781C-1B2F-375D-F5337838625C}"/>
          </ac:picMkLst>
        </pc:picChg>
      </pc:sldChg>
      <pc:sldChg chg="delSp modSp add mod">
        <pc:chgData name="Sara Monteiro - FORMADOR PRT" userId="21b18b9a-5f76-4055-bb3c-283e3c17c384" providerId="ADAL" clId="{27B45295-3071-4957-9E2A-45F52388DCBC}" dt="2023-05-30T16:29:14.419" v="4485" actId="20577"/>
        <pc:sldMkLst>
          <pc:docMk/>
          <pc:sldMk cId="2205116281" sldId="610"/>
        </pc:sldMkLst>
        <pc:spChg chg="mod">
          <ac:chgData name="Sara Monteiro - FORMADOR PRT" userId="21b18b9a-5f76-4055-bb3c-283e3c17c384" providerId="ADAL" clId="{27B45295-3071-4957-9E2A-45F52388DCBC}" dt="2023-05-30T16:29:14.419" v="4485" actId="20577"/>
          <ac:spMkLst>
            <pc:docMk/>
            <pc:sldMk cId="2205116281" sldId="610"/>
            <ac:spMk id="10" creationId="{1639D033-2D30-92F8-CC21-3BD512AF79DD}"/>
          </ac:spMkLst>
        </pc:spChg>
        <pc:picChg chg="del">
          <ac:chgData name="Sara Monteiro - FORMADOR PRT" userId="21b18b9a-5f76-4055-bb3c-283e3c17c384" providerId="ADAL" clId="{27B45295-3071-4957-9E2A-45F52388DCBC}" dt="2023-05-30T16:28:28.969" v="4356" actId="478"/>
          <ac:picMkLst>
            <pc:docMk/>
            <pc:sldMk cId="2205116281" sldId="610"/>
            <ac:picMk id="14" creationId="{5967F0CF-3927-76E4-B808-D7A972BB68CC}"/>
          </ac:picMkLst>
        </pc:picChg>
        <pc:picChg chg="mod">
          <ac:chgData name="Sara Monteiro - FORMADOR PRT" userId="21b18b9a-5f76-4055-bb3c-283e3c17c384" providerId="ADAL" clId="{27B45295-3071-4957-9E2A-45F52388DCBC}" dt="2023-05-30T16:29:01.609" v="4441" actId="1076"/>
          <ac:picMkLst>
            <pc:docMk/>
            <pc:sldMk cId="2205116281" sldId="610"/>
            <ac:picMk id="17" creationId="{C1DB32C5-D8F2-7CD7-A4CE-131283F2781E}"/>
          </ac:picMkLst>
        </pc:picChg>
        <pc:picChg chg="del">
          <ac:chgData name="Sara Monteiro - FORMADOR PRT" userId="21b18b9a-5f76-4055-bb3c-283e3c17c384" providerId="ADAL" clId="{27B45295-3071-4957-9E2A-45F52388DCBC}" dt="2023-05-30T16:28:31.034" v="4357" actId="478"/>
          <ac:picMkLst>
            <pc:docMk/>
            <pc:sldMk cId="2205116281" sldId="610"/>
            <ac:picMk id="19" creationId="{92E9F436-A616-0D52-1F65-410C84B2FC5E}"/>
          </ac:picMkLst>
        </pc:picChg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603066695" sldId="610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580351846" sldId="611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158592027" sldId="612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365182958" sldId="613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340408944" sldId="614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3478467754" sldId="615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142658385" sldId="616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834072003" sldId="617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944709871" sldId="618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1995806605" sldId="619"/>
        </pc:sldMkLst>
      </pc:sldChg>
      <pc:sldChg chg="del">
        <pc:chgData name="Sara Monteiro - FORMADOR PRT" userId="21b18b9a-5f76-4055-bb3c-283e3c17c384" providerId="ADAL" clId="{27B45295-3071-4957-9E2A-45F52388DCBC}" dt="2023-05-30T13:16:55.224" v="5" actId="47"/>
        <pc:sldMkLst>
          <pc:docMk/>
          <pc:sldMk cId="2102439590" sldId="620"/>
        </pc:sldMkLst>
      </pc:sldChg>
    </pc:docChg>
  </pc:docChgLst>
  <pc:docChgLst>
    <pc:chgData name="Sara Monteiro - FORMADOR PRT" userId="S::sara.monteiro.prt@msft.cesae.pt::21b18b9a-5f76-4055-bb3c-283e3c17c384" providerId="AD" clId="Web-{42CF136C-D238-9EBA-9DFD-5E79271D7AB6}"/>
    <pc:docChg chg="modSld sldOrd">
      <pc:chgData name="Sara Monteiro - FORMADOR PRT" userId="S::sara.monteiro.prt@msft.cesae.pt::21b18b9a-5f76-4055-bb3c-283e3c17c384" providerId="AD" clId="Web-{42CF136C-D238-9EBA-9DFD-5E79271D7AB6}" dt="2023-06-02T10:53:02.466" v="26"/>
      <pc:docMkLst>
        <pc:docMk/>
      </pc:docMkLst>
      <pc:sldChg chg="modSp">
        <pc:chgData name="Sara Monteiro - FORMADOR PRT" userId="S::sara.monteiro.prt@msft.cesae.pt::21b18b9a-5f76-4055-bb3c-283e3c17c384" providerId="AD" clId="Web-{42CF136C-D238-9EBA-9DFD-5E79271D7AB6}" dt="2023-06-02T10:50:17.165" v="13" actId="20577"/>
        <pc:sldMkLst>
          <pc:docMk/>
          <pc:sldMk cId="35975011" sldId="265"/>
        </pc:sldMkLst>
        <pc:spChg chg="mod">
          <ac:chgData name="Sara Monteiro - FORMADOR PRT" userId="S::sara.monteiro.prt@msft.cesae.pt::21b18b9a-5f76-4055-bb3c-283e3c17c384" providerId="AD" clId="Web-{42CF136C-D238-9EBA-9DFD-5E79271D7AB6}" dt="2023-06-02T10:50:17.165" v="13" actId="20577"/>
          <ac:spMkLst>
            <pc:docMk/>
            <pc:sldMk cId="35975011" sldId="265"/>
            <ac:spMk id="9" creationId="{1C178171-63D7-050B-9CF7-D708A9A511C6}"/>
          </ac:spMkLst>
        </pc:spChg>
      </pc:sldChg>
      <pc:sldChg chg="modSp">
        <pc:chgData name="Sara Monteiro - FORMADOR PRT" userId="S::sara.monteiro.prt@msft.cesae.pt::21b18b9a-5f76-4055-bb3c-283e3c17c384" providerId="AD" clId="Web-{42CF136C-D238-9EBA-9DFD-5E79271D7AB6}" dt="2023-06-02T10:51:06.713" v="14" actId="20577"/>
        <pc:sldMkLst>
          <pc:docMk/>
          <pc:sldMk cId="4226181833" sldId="600"/>
        </pc:sldMkLst>
        <pc:spChg chg="mod">
          <ac:chgData name="Sara Monteiro - FORMADOR PRT" userId="S::sara.monteiro.prt@msft.cesae.pt::21b18b9a-5f76-4055-bb3c-283e3c17c384" providerId="AD" clId="Web-{42CF136C-D238-9EBA-9DFD-5E79271D7AB6}" dt="2023-06-02T10:51:06.713" v="14" actId="20577"/>
          <ac:spMkLst>
            <pc:docMk/>
            <pc:sldMk cId="4226181833" sldId="600"/>
            <ac:spMk id="3" creationId="{445341C4-2155-4CED-28A0-C62BFA03AF16}"/>
          </ac:spMkLst>
        </pc:spChg>
      </pc:sldChg>
      <pc:sldChg chg="modSp">
        <pc:chgData name="Sara Monteiro - FORMADOR PRT" userId="S::sara.monteiro.prt@msft.cesae.pt::21b18b9a-5f76-4055-bb3c-283e3c17c384" providerId="AD" clId="Web-{42CF136C-D238-9EBA-9DFD-5E79271D7AB6}" dt="2023-06-02T10:51:32.463" v="24" actId="20577"/>
        <pc:sldMkLst>
          <pc:docMk/>
          <pc:sldMk cId="4241729996" sldId="602"/>
        </pc:sldMkLst>
        <pc:spChg chg="mod">
          <ac:chgData name="Sara Monteiro - FORMADOR PRT" userId="S::sara.monteiro.prt@msft.cesae.pt::21b18b9a-5f76-4055-bb3c-283e3c17c384" providerId="AD" clId="Web-{42CF136C-D238-9EBA-9DFD-5E79271D7AB6}" dt="2023-06-02T10:51:32.463" v="24" actId="20577"/>
          <ac:spMkLst>
            <pc:docMk/>
            <pc:sldMk cId="4241729996" sldId="602"/>
            <ac:spMk id="9" creationId="{AB9EDA46-557E-FE4B-3A8F-01B5ABA9FE83}"/>
          </ac:spMkLst>
        </pc:spChg>
      </pc:sldChg>
      <pc:sldChg chg="ord">
        <pc:chgData name="Sara Monteiro - FORMADOR PRT" userId="S::sara.monteiro.prt@msft.cesae.pt::21b18b9a-5f76-4055-bb3c-283e3c17c384" providerId="AD" clId="Web-{42CF136C-D238-9EBA-9DFD-5E79271D7AB6}" dt="2023-06-02T10:53:02.466" v="26"/>
        <pc:sldMkLst>
          <pc:docMk/>
          <pc:sldMk cId="3813392064" sldId="603"/>
        </pc:sldMkLst>
      </pc:sldChg>
      <pc:sldChg chg="ord">
        <pc:chgData name="Sara Monteiro - FORMADOR PRT" userId="S::sara.monteiro.prt@msft.cesae.pt::21b18b9a-5f76-4055-bb3c-283e3c17c384" providerId="AD" clId="Web-{42CF136C-D238-9EBA-9DFD-5E79271D7AB6}" dt="2023-06-02T10:52:51.590" v="25"/>
        <pc:sldMkLst>
          <pc:docMk/>
          <pc:sldMk cId="3378176810" sldId="605"/>
        </pc:sldMkLst>
      </pc:sldChg>
    </pc:docChg>
  </pc:docChgLst>
  <pc:docChgLst>
    <pc:chgData name="Sara Monteiro - FORMADOR PRT" userId="21b18b9a-5f76-4055-bb3c-283e3c17c384" providerId="ADAL" clId="{C0AE3B83-27FD-4551-BBBF-7DED769FA8C0}"/>
    <pc:docChg chg="undo redo custSel addSld delSld modSld sldOrd">
      <pc:chgData name="Sara Monteiro - FORMADOR PRT" userId="21b18b9a-5f76-4055-bb3c-283e3c17c384" providerId="ADAL" clId="{C0AE3B83-27FD-4551-BBBF-7DED769FA8C0}" dt="2023-04-26T17:06:20.328" v="31122" actId="20577"/>
      <pc:docMkLst>
        <pc:docMk/>
      </pc:docMkLst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278539543" sldId="259"/>
        </pc:sldMkLst>
      </pc:sldChg>
      <pc:sldChg chg="addSp delSp modSp mod">
        <pc:chgData name="Sara Monteiro - FORMADOR PRT" userId="21b18b9a-5f76-4055-bb3c-283e3c17c384" providerId="ADAL" clId="{C0AE3B83-27FD-4551-BBBF-7DED769FA8C0}" dt="2023-03-22T18:41:40.615" v="6058" actId="20577"/>
        <pc:sldMkLst>
          <pc:docMk/>
          <pc:sldMk cId="35975011" sldId="265"/>
        </pc:sldMkLst>
        <pc:spChg chg="mod">
          <ac:chgData name="Sara Monteiro - FORMADOR PRT" userId="21b18b9a-5f76-4055-bb3c-283e3c17c384" providerId="ADAL" clId="{C0AE3B83-27FD-4551-BBBF-7DED769FA8C0}" dt="2023-03-19T17:38:56.555" v="76" actId="20577"/>
          <ac:spMkLst>
            <pc:docMk/>
            <pc:sldMk cId="35975011" sldId="265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C0AE3B83-27FD-4551-BBBF-7DED769FA8C0}" dt="2023-03-22T18:41:40.615" v="6058" actId="20577"/>
          <ac:spMkLst>
            <pc:docMk/>
            <pc:sldMk cId="35975011" sldId="265"/>
            <ac:spMk id="7" creationId="{AD5B16C5-43BD-9187-4E27-E942A0A7F0CD}"/>
          </ac:spMkLst>
        </pc:spChg>
        <pc:spChg chg="del mod">
          <ac:chgData name="Sara Monteiro - FORMADOR PRT" userId="21b18b9a-5f76-4055-bb3c-283e3c17c384" providerId="ADAL" clId="{C0AE3B83-27FD-4551-BBBF-7DED769FA8C0}" dt="2023-03-19T17:42:41.792" v="77" actId="22"/>
          <ac:spMkLst>
            <pc:docMk/>
            <pc:sldMk cId="35975011" sldId="265"/>
            <ac:spMk id="14" creationId="{F9B5498C-DB69-D748-8451-54736F32767C}"/>
          </ac:spMkLst>
        </pc:spChg>
        <pc:picChg chg="add mod ord">
          <ac:chgData name="Sara Monteiro - FORMADOR PRT" userId="21b18b9a-5f76-4055-bb3c-283e3c17c384" providerId="ADAL" clId="{C0AE3B83-27FD-4551-BBBF-7DED769FA8C0}" dt="2023-03-19T17:43:01.779" v="82" actId="1076"/>
          <ac:picMkLst>
            <pc:docMk/>
            <pc:sldMk cId="35975011" sldId="265"/>
            <ac:picMk id="6" creationId="{66678167-A701-7D85-259C-C510E4A08399}"/>
          </ac:picMkLst>
        </pc:picChg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1151856414" sldId="404"/>
        </pc:sldMkLst>
      </pc:sldChg>
      <pc:sldChg chg="addSp delSp modSp mod">
        <pc:chgData name="Sara Monteiro - FORMADOR PRT" userId="21b18b9a-5f76-4055-bb3c-283e3c17c384" providerId="ADAL" clId="{C0AE3B83-27FD-4551-BBBF-7DED769FA8C0}" dt="2023-03-19T18:08:37.319" v="1303" actId="1076"/>
        <pc:sldMkLst>
          <pc:docMk/>
          <pc:sldMk cId="3773355379" sldId="555"/>
        </pc:sldMkLst>
        <pc:spChg chg="mod">
          <ac:chgData name="Sara Monteiro - FORMADOR PRT" userId="21b18b9a-5f76-4055-bb3c-283e3c17c384" providerId="ADAL" clId="{C0AE3B83-27FD-4551-BBBF-7DED769FA8C0}" dt="2023-03-19T18:04:34.215" v="1002" actId="20577"/>
          <ac:spMkLst>
            <pc:docMk/>
            <pc:sldMk cId="3773355379" sldId="555"/>
            <ac:spMk id="2" creationId="{00000000-0000-0000-0000-000000000000}"/>
          </ac:spMkLst>
        </pc:spChg>
        <pc:spChg chg="add mod">
          <ac:chgData name="Sara Monteiro - FORMADOR PRT" userId="21b18b9a-5f76-4055-bb3c-283e3c17c384" providerId="ADAL" clId="{C0AE3B83-27FD-4551-BBBF-7DED769FA8C0}" dt="2023-03-19T18:07:00.151" v="1282" actId="20577"/>
          <ac:spMkLst>
            <pc:docMk/>
            <pc:sldMk cId="3773355379" sldId="555"/>
            <ac:spMk id="7" creationId="{DCC679E1-5F39-0C40-2BC0-8CEDE3B6FE1F}"/>
          </ac:spMkLst>
        </pc:spChg>
        <pc:spChg chg="add mod">
          <ac:chgData name="Sara Monteiro - FORMADOR PRT" userId="21b18b9a-5f76-4055-bb3c-283e3c17c384" providerId="ADAL" clId="{C0AE3B83-27FD-4551-BBBF-7DED769FA8C0}" dt="2023-03-19T18:08:22.757" v="1302" actId="14100"/>
          <ac:spMkLst>
            <pc:docMk/>
            <pc:sldMk cId="3773355379" sldId="555"/>
            <ac:spMk id="8" creationId="{D194BBF4-7C68-4D98-4680-39658C507946}"/>
          </ac:spMkLst>
        </pc:spChg>
        <pc:spChg chg="del mod">
          <ac:chgData name="Sara Monteiro - FORMADOR PRT" userId="21b18b9a-5f76-4055-bb3c-283e3c17c384" providerId="ADAL" clId="{C0AE3B83-27FD-4551-BBBF-7DED769FA8C0}" dt="2023-03-19T18:04:46.505" v="1016" actId="931"/>
          <ac:spMkLst>
            <pc:docMk/>
            <pc:sldMk cId="3773355379" sldId="555"/>
            <ac:spMk id="14" creationId="{F9B5498C-DB69-D748-8451-54736F32767C}"/>
          </ac:spMkLst>
        </pc:spChg>
        <pc:picChg chg="add mod">
          <ac:chgData name="Sara Monteiro - FORMADOR PRT" userId="21b18b9a-5f76-4055-bb3c-283e3c17c384" providerId="ADAL" clId="{C0AE3B83-27FD-4551-BBBF-7DED769FA8C0}" dt="2023-03-19T18:08:37.319" v="1303" actId="1076"/>
          <ac:picMkLst>
            <pc:docMk/>
            <pc:sldMk cId="3773355379" sldId="555"/>
            <ac:picMk id="6" creationId="{734B3F39-C7D4-74DB-1ACA-8D8D47FB2A71}"/>
          </ac:picMkLst>
        </pc:picChg>
      </pc:sldChg>
      <pc:sldChg chg="addSp delSp modSp mod">
        <pc:chgData name="Sara Monteiro - FORMADOR PRT" userId="21b18b9a-5f76-4055-bb3c-283e3c17c384" providerId="ADAL" clId="{C0AE3B83-27FD-4551-BBBF-7DED769FA8C0}" dt="2023-03-22T09:56:36.420" v="2848" actId="478"/>
        <pc:sldMkLst>
          <pc:docMk/>
          <pc:sldMk cId="163913749" sldId="556"/>
        </pc:sldMkLst>
        <pc:spChg chg="mod">
          <ac:chgData name="Sara Monteiro - FORMADOR PRT" userId="21b18b9a-5f76-4055-bb3c-283e3c17c384" providerId="ADAL" clId="{C0AE3B83-27FD-4551-BBBF-7DED769FA8C0}" dt="2023-03-22T09:44:10.954" v="2101"/>
          <ac:spMkLst>
            <pc:docMk/>
            <pc:sldMk cId="163913749" sldId="55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19T18:18:28.238" v="1326" actId="22"/>
          <ac:spMkLst>
            <pc:docMk/>
            <pc:sldMk cId="163913749" sldId="556"/>
            <ac:spMk id="3" creationId="{CB92BD69-0401-184A-82EA-9ABD3823BDCC}"/>
          </ac:spMkLst>
        </pc:spChg>
        <pc:spChg chg="mod">
          <ac:chgData name="Sara Monteiro - FORMADOR PRT" userId="21b18b9a-5f76-4055-bb3c-283e3c17c384" providerId="ADAL" clId="{C0AE3B83-27FD-4551-BBBF-7DED769FA8C0}" dt="2023-03-22T09:45:15.193" v="2146"/>
          <ac:spMkLst>
            <pc:docMk/>
            <pc:sldMk cId="163913749" sldId="556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3-22T09:56:36.420" v="2848" actId="478"/>
          <ac:spMkLst>
            <pc:docMk/>
            <pc:sldMk cId="163913749" sldId="556"/>
            <ac:spMk id="6" creationId="{9E7EE941-6C46-36B2-C6D7-3147F421C12A}"/>
          </ac:spMkLst>
        </pc:spChg>
        <pc:spChg chg="add mod">
          <ac:chgData name="Sara Monteiro - FORMADOR PRT" userId="21b18b9a-5f76-4055-bb3c-283e3c17c384" providerId="ADAL" clId="{C0AE3B83-27FD-4551-BBBF-7DED769FA8C0}" dt="2023-03-19T18:20:45.261" v="1742" actId="1076"/>
          <ac:spMkLst>
            <pc:docMk/>
            <pc:sldMk cId="163913749" sldId="556"/>
            <ac:spMk id="8" creationId="{8E4B6D39-8077-EC96-87B8-B9976D6C0CE5}"/>
          </ac:spMkLst>
        </pc:spChg>
        <pc:picChg chg="add mod ord">
          <ac:chgData name="Sara Monteiro - FORMADOR PRT" userId="21b18b9a-5f76-4055-bb3c-283e3c17c384" providerId="ADAL" clId="{C0AE3B83-27FD-4551-BBBF-7DED769FA8C0}" dt="2023-03-19T18:18:31.105" v="1327" actId="1076"/>
          <ac:picMkLst>
            <pc:docMk/>
            <pc:sldMk cId="163913749" sldId="556"/>
            <ac:picMk id="7" creationId="{7D49B11C-70F2-A751-FC17-BEDD3F6EDB96}"/>
          </ac:picMkLst>
        </pc:picChg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759945066" sldId="557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726412366" sldId="558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2964770829" sldId="559"/>
        </pc:sldMkLst>
      </pc:sldChg>
      <pc:sldChg chg="del">
        <pc:chgData name="Sara Monteiro - FORMADOR PRT" userId="21b18b9a-5f76-4055-bb3c-283e3c17c384" providerId="ADAL" clId="{C0AE3B83-27FD-4551-BBBF-7DED769FA8C0}" dt="2023-03-22T09:45:43.390" v="2149" actId="47"/>
        <pc:sldMkLst>
          <pc:docMk/>
          <pc:sldMk cId="1011280734" sldId="560"/>
        </pc:sldMkLst>
      </pc:sldChg>
      <pc:sldChg chg="addSp delSp modSp add mod">
        <pc:chgData name="Sara Monteiro - FORMADOR PRT" userId="21b18b9a-5f76-4055-bb3c-283e3c17c384" providerId="ADAL" clId="{C0AE3B83-27FD-4551-BBBF-7DED769FA8C0}" dt="2023-03-19T17:52:43.580" v="897" actId="1076"/>
        <pc:sldMkLst>
          <pc:docMk/>
          <pc:sldMk cId="815181343" sldId="561"/>
        </pc:sldMkLst>
        <pc:spChg chg="mod">
          <ac:chgData name="Sara Monteiro - FORMADOR PRT" userId="21b18b9a-5f76-4055-bb3c-283e3c17c384" providerId="ADAL" clId="{C0AE3B83-27FD-4551-BBBF-7DED769FA8C0}" dt="2023-03-19T17:49:28.945" v="679" actId="20577"/>
          <ac:spMkLst>
            <pc:docMk/>
            <pc:sldMk cId="815181343" sldId="561"/>
            <ac:spMk id="2" creationId="{00000000-0000-0000-0000-000000000000}"/>
          </ac:spMkLst>
        </pc:spChg>
        <pc:spChg chg="del">
          <ac:chgData name="Sara Monteiro - FORMADOR PRT" userId="21b18b9a-5f76-4055-bb3c-283e3c17c384" providerId="ADAL" clId="{C0AE3B83-27FD-4551-BBBF-7DED769FA8C0}" dt="2023-03-19T17:46:32.116" v="655" actId="478"/>
          <ac:spMkLst>
            <pc:docMk/>
            <pc:sldMk cId="815181343" sldId="561"/>
            <ac:spMk id="7" creationId="{AD5B16C5-43BD-9187-4E27-E942A0A7F0CD}"/>
          </ac:spMkLst>
        </pc:spChg>
        <pc:spChg chg="add del mod">
          <ac:chgData name="Sara Monteiro - FORMADOR PRT" userId="21b18b9a-5f76-4055-bb3c-283e3c17c384" providerId="ADAL" clId="{C0AE3B83-27FD-4551-BBBF-7DED769FA8C0}" dt="2023-03-19T17:46:29.165" v="654" actId="478"/>
          <ac:spMkLst>
            <pc:docMk/>
            <pc:sldMk cId="815181343" sldId="561"/>
            <ac:spMk id="8" creationId="{CA491EDE-6A74-8049-DB80-D9C7B79AFE9D}"/>
          </ac:spMkLst>
        </pc:spChg>
        <pc:spChg chg="add del mod">
          <ac:chgData name="Sara Monteiro - FORMADOR PRT" userId="21b18b9a-5f76-4055-bb3c-283e3c17c384" providerId="ADAL" clId="{C0AE3B83-27FD-4551-BBBF-7DED769FA8C0}" dt="2023-03-19T17:49:50.646" v="683"/>
          <ac:spMkLst>
            <pc:docMk/>
            <pc:sldMk cId="815181343" sldId="561"/>
            <ac:spMk id="9" creationId="{D29FD54A-7C6D-7A2D-E48A-D037690CEAD7}"/>
          </ac:spMkLst>
        </pc:spChg>
        <pc:spChg chg="add mod">
          <ac:chgData name="Sara Monteiro - FORMADOR PRT" userId="21b18b9a-5f76-4055-bb3c-283e3c17c384" providerId="ADAL" clId="{C0AE3B83-27FD-4551-BBBF-7DED769FA8C0}" dt="2023-03-19T17:52:42.371" v="896" actId="1076"/>
          <ac:spMkLst>
            <pc:docMk/>
            <pc:sldMk cId="815181343" sldId="561"/>
            <ac:spMk id="10" creationId="{9BEB7C8A-F490-F1E3-F32A-5F67D0461D6C}"/>
          </ac:spMkLst>
        </pc:spChg>
        <pc:picChg chg="del">
          <ac:chgData name="Sara Monteiro - FORMADOR PRT" userId="21b18b9a-5f76-4055-bb3c-283e3c17c384" providerId="ADAL" clId="{C0AE3B83-27FD-4551-BBBF-7DED769FA8C0}" dt="2023-03-19T17:46:22.589" v="652" actId="478"/>
          <ac:picMkLst>
            <pc:docMk/>
            <pc:sldMk cId="815181343" sldId="561"/>
            <ac:picMk id="6" creationId="{66678167-A701-7D85-259C-C510E4A08399}"/>
          </ac:picMkLst>
        </pc:picChg>
        <pc:picChg chg="add mod">
          <ac:chgData name="Sara Monteiro - FORMADOR PRT" userId="21b18b9a-5f76-4055-bb3c-283e3c17c384" providerId="ADAL" clId="{C0AE3B83-27FD-4551-BBBF-7DED769FA8C0}" dt="2023-03-19T17:52:43.580" v="897" actId="1076"/>
          <ac:picMkLst>
            <pc:docMk/>
            <pc:sldMk cId="815181343" sldId="561"/>
            <ac:picMk id="12" creationId="{515C2B1E-9E9D-755D-3E3D-071694FE493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19T17:59:31.096" v="957" actId="14100"/>
        <pc:sldMkLst>
          <pc:docMk/>
          <pc:sldMk cId="3967824405" sldId="562"/>
        </pc:sldMkLst>
        <pc:spChg chg="mod">
          <ac:chgData name="Sara Monteiro - FORMADOR PRT" userId="21b18b9a-5f76-4055-bb3c-283e3c17c384" providerId="ADAL" clId="{C0AE3B83-27FD-4551-BBBF-7DED769FA8C0}" dt="2023-03-19T17:58:37.806" v="948" actId="20577"/>
          <ac:spMkLst>
            <pc:docMk/>
            <pc:sldMk cId="3967824405" sldId="562"/>
            <ac:spMk id="2" creationId="{00000000-0000-0000-0000-000000000000}"/>
          </ac:spMkLst>
        </pc:spChg>
        <pc:spChg chg="del mod">
          <ac:chgData name="Sara Monteiro - FORMADOR PRT" userId="21b18b9a-5f76-4055-bb3c-283e3c17c384" providerId="ADAL" clId="{C0AE3B83-27FD-4551-BBBF-7DED769FA8C0}" dt="2023-03-19T17:58:45.201" v="952" actId="478"/>
          <ac:spMkLst>
            <pc:docMk/>
            <pc:sldMk cId="3967824405" sldId="562"/>
            <ac:spMk id="10" creationId="{9BEB7C8A-F490-F1E3-F32A-5F67D0461D6C}"/>
          </ac:spMkLst>
        </pc:spChg>
        <pc:picChg chg="add mod">
          <ac:chgData name="Sara Monteiro - FORMADOR PRT" userId="21b18b9a-5f76-4055-bb3c-283e3c17c384" providerId="ADAL" clId="{C0AE3B83-27FD-4551-BBBF-7DED769FA8C0}" dt="2023-03-19T17:59:31.096" v="957" actId="14100"/>
          <ac:picMkLst>
            <pc:docMk/>
            <pc:sldMk cId="3967824405" sldId="562"/>
            <ac:picMk id="6" creationId="{25E50409-6CCD-7E2D-5EE5-F8B40E14F923}"/>
          </ac:picMkLst>
        </pc:picChg>
        <pc:picChg chg="del">
          <ac:chgData name="Sara Monteiro - FORMADOR PRT" userId="21b18b9a-5f76-4055-bb3c-283e3c17c384" providerId="ADAL" clId="{C0AE3B83-27FD-4551-BBBF-7DED769FA8C0}" dt="2023-03-19T17:58:40.252" v="949" actId="478"/>
          <ac:picMkLst>
            <pc:docMk/>
            <pc:sldMk cId="3967824405" sldId="562"/>
            <ac:picMk id="12" creationId="{515C2B1E-9E9D-755D-3E3D-071694FE493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19T18:01:00.743" v="965" actId="1076"/>
        <pc:sldMkLst>
          <pc:docMk/>
          <pc:sldMk cId="2858600553" sldId="563"/>
        </pc:sldMkLst>
        <pc:picChg chg="del">
          <ac:chgData name="Sara Monteiro - FORMADOR PRT" userId="21b18b9a-5f76-4055-bb3c-283e3c17c384" providerId="ADAL" clId="{C0AE3B83-27FD-4551-BBBF-7DED769FA8C0}" dt="2023-03-19T18:00:57.199" v="963" actId="478"/>
          <ac:picMkLst>
            <pc:docMk/>
            <pc:sldMk cId="2858600553" sldId="563"/>
            <ac:picMk id="6" creationId="{25E50409-6CCD-7E2D-5EE5-F8B40E14F923}"/>
          </ac:picMkLst>
        </pc:picChg>
        <pc:picChg chg="add mod">
          <ac:chgData name="Sara Monteiro - FORMADOR PRT" userId="21b18b9a-5f76-4055-bb3c-283e3c17c384" providerId="ADAL" clId="{C0AE3B83-27FD-4551-BBBF-7DED769FA8C0}" dt="2023-03-19T18:01:00.743" v="965" actId="1076"/>
          <ac:picMkLst>
            <pc:docMk/>
            <pc:sldMk cId="2858600553" sldId="563"/>
            <ac:picMk id="7" creationId="{4980F992-C748-9C21-DE58-E1E90D1F3AB3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19T18:00:34.800" v="961" actId="47"/>
        <pc:sldMkLst>
          <pc:docMk/>
          <pc:sldMk cId="3078672926" sldId="563"/>
        </pc:sldMkLst>
      </pc:sldChg>
      <pc:sldChg chg="add del">
        <pc:chgData name="Sara Monteiro - FORMADOR PRT" userId="21b18b9a-5f76-4055-bb3c-283e3c17c384" providerId="ADAL" clId="{C0AE3B83-27FD-4551-BBBF-7DED769FA8C0}" dt="2023-03-19T18:00:33.425" v="960" actId="47"/>
        <pc:sldMkLst>
          <pc:docMk/>
          <pc:sldMk cId="1229689864" sldId="564"/>
        </pc:sldMkLst>
      </pc:sldChg>
      <pc:sldChg chg="addSp delSp modSp add mod">
        <pc:chgData name="Sara Monteiro - FORMADOR PRT" userId="21b18b9a-5f76-4055-bb3c-283e3c17c384" providerId="ADAL" clId="{C0AE3B83-27FD-4551-BBBF-7DED769FA8C0}" dt="2023-03-22T10:05:50.861" v="3184" actId="20577"/>
        <pc:sldMkLst>
          <pc:docMk/>
          <pc:sldMk cId="4183048241" sldId="564"/>
        </pc:sldMkLst>
        <pc:spChg chg="mod">
          <ac:chgData name="Sara Monteiro - FORMADOR PRT" userId="21b18b9a-5f76-4055-bb3c-283e3c17c384" providerId="ADAL" clId="{C0AE3B83-27FD-4551-BBBF-7DED769FA8C0}" dt="2023-03-19T18:21:32.514" v="1779" actId="20577"/>
          <ac:spMkLst>
            <pc:docMk/>
            <pc:sldMk cId="4183048241" sldId="56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09:45:20.006" v="2147"/>
          <ac:spMkLst>
            <pc:docMk/>
            <pc:sldMk cId="4183048241" sldId="564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3-19T18:21:38.608" v="1782" actId="478"/>
          <ac:spMkLst>
            <pc:docMk/>
            <pc:sldMk cId="4183048241" sldId="564"/>
            <ac:spMk id="6" creationId="{00D2C4BF-4E43-2CDE-378C-D2E606A3E4D2}"/>
          </ac:spMkLst>
        </pc:spChg>
        <pc:spChg chg="del mod">
          <ac:chgData name="Sara Monteiro - FORMADOR PRT" userId="21b18b9a-5f76-4055-bb3c-283e3c17c384" providerId="ADAL" clId="{C0AE3B83-27FD-4551-BBBF-7DED769FA8C0}" dt="2023-03-19T18:21:40.843" v="1784" actId="478"/>
          <ac:spMkLst>
            <pc:docMk/>
            <pc:sldMk cId="4183048241" sldId="564"/>
            <ac:spMk id="8" creationId="{8E4B6D39-8077-EC96-87B8-B9976D6C0CE5}"/>
          </ac:spMkLst>
        </pc:spChg>
        <pc:spChg chg="add del mod">
          <ac:chgData name="Sara Monteiro - FORMADOR PRT" userId="21b18b9a-5f76-4055-bb3c-283e3c17c384" providerId="ADAL" clId="{C0AE3B83-27FD-4551-BBBF-7DED769FA8C0}" dt="2023-03-19T18:23:33.262" v="1904"/>
          <ac:spMkLst>
            <pc:docMk/>
            <pc:sldMk cId="4183048241" sldId="564"/>
            <ac:spMk id="9" creationId="{597E1F25-4BF4-2DBB-DA4D-54C7F25A6435}"/>
          </ac:spMkLst>
        </pc:spChg>
        <pc:spChg chg="add mod">
          <ac:chgData name="Sara Monteiro - FORMADOR PRT" userId="21b18b9a-5f76-4055-bb3c-283e3c17c384" providerId="ADAL" clId="{C0AE3B83-27FD-4551-BBBF-7DED769FA8C0}" dt="2023-03-22T10:05:50.861" v="3184" actId="20577"/>
          <ac:spMkLst>
            <pc:docMk/>
            <pc:sldMk cId="4183048241" sldId="564"/>
            <ac:spMk id="10" creationId="{D1F6270B-55BC-DDC6-C706-7C10171A7B9D}"/>
          </ac:spMkLst>
        </pc:spChg>
        <pc:spChg chg="add mod">
          <ac:chgData name="Sara Monteiro - FORMADOR PRT" userId="21b18b9a-5f76-4055-bb3c-283e3c17c384" providerId="ADAL" clId="{C0AE3B83-27FD-4551-BBBF-7DED769FA8C0}" dt="2023-03-22T10:05:22.917" v="3173" actId="1076"/>
          <ac:spMkLst>
            <pc:docMk/>
            <pc:sldMk cId="4183048241" sldId="564"/>
            <ac:spMk id="11" creationId="{CBFE7426-BBFF-8BE2-92B9-A3671BFB7BCF}"/>
          </ac:spMkLst>
        </pc:spChg>
        <pc:picChg chg="del">
          <ac:chgData name="Sara Monteiro - FORMADOR PRT" userId="21b18b9a-5f76-4055-bb3c-283e3c17c384" providerId="ADAL" clId="{C0AE3B83-27FD-4551-BBBF-7DED769FA8C0}" dt="2023-03-19T18:21:34.570" v="1780" actId="478"/>
          <ac:picMkLst>
            <pc:docMk/>
            <pc:sldMk cId="4183048241" sldId="564"/>
            <ac:picMk id="7" creationId="{7D49B11C-70F2-A751-FC17-BEDD3F6EDB96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4:39:18.981" v="22673" actId="313"/>
        <pc:sldMkLst>
          <pc:docMk/>
          <pc:sldMk cId="2595607225" sldId="565"/>
        </pc:sldMkLst>
        <pc:spChg chg="mod">
          <ac:chgData name="Sara Monteiro - FORMADOR PRT" userId="21b18b9a-5f76-4055-bb3c-283e3c17c384" providerId="ADAL" clId="{C0AE3B83-27FD-4551-BBBF-7DED769FA8C0}" dt="2023-03-22T16:23:57.605" v="3830"/>
          <ac:spMkLst>
            <pc:docMk/>
            <pc:sldMk cId="2595607225" sldId="565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3-19T18:34:19.636" v="1924"/>
          <ac:spMkLst>
            <pc:docMk/>
            <pc:sldMk cId="2595607225" sldId="565"/>
            <ac:spMk id="3" creationId="{942D71D2-CABB-FAD9-B2E7-577CC741FFAE}"/>
          </ac:spMkLst>
        </pc:spChg>
        <pc:spChg chg="mod">
          <ac:chgData name="Sara Monteiro - FORMADOR PRT" userId="21b18b9a-5f76-4055-bb3c-283e3c17c384" providerId="ADAL" clId="{C0AE3B83-27FD-4551-BBBF-7DED769FA8C0}" dt="2023-03-22T09:45:29.893" v="2148"/>
          <ac:spMkLst>
            <pc:docMk/>
            <pc:sldMk cId="2595607225" sldId="565"/>
            <ac:spMk id="4" creationId="{84808475-F552-BE40-B521-1F2CA91A1AA6}"/>
          </ac:spMkLst>
        </pc:spChg>
        <pc:spChg chg="add del mod">
          <ac:chgData name="Sara Monteiro - FORMADOR PRT" userId="21b18b9a-5f76-4055-bb3c-283e3c17c384" providerId="ADAL" clId="{C0AE3B83-27FD-4551-BBBF-7DED769FA8C0}" dt="2023-04-12T14:39:18.981" v="22673" actId="313"/>
          <ac:spMkLst>
            <pc:docMk/>
            <pc:sldMk cId="2595607225" sldId="565"/>
            <ac:spMk id="6" creationId="{79C7B2A1-0925-04BD-59EE-2D4E36B490E5}"/>
          </ac:spMkLst>
        </pc:spChg>
        <pc:spChg chg="add del">
          <ac:chgData name="Sara Monteiro - FORMADOR PRT" userId="21b18b9a-5f76-4055-bb3c-283e3c17c384" providerId="ADAL" clId="{C0AE3B83-27FD-4551-BBBF-7DED769FA8C0}" dt="2023-03-19T18:42:50.366" v="2014"/>
          <ac:spMkLst>
            <pc:docMk/>
            <pc:sldMk cId="2595607225" sldId="565"/>
            <ac:spMk id="7" creationId="{D2249158-84A3-E6E5-1C2F-2E66E6FA626E}"/>
          </ac:spMkLst>
        </pc:spChg>
        <pc:spChg chg="add del">
          <ac:chgData name="Sara Monteiro - FORMADOR PRT" userId="21b18b9a-5f76-4055-bb3c-283e3c17c384" providerId="ADAL" clId="{C0AE3B83-27FD-4551-BBBF-7DED769FA8C0}" dt="2023-03-19T18:43:00.999" v="2018"/>
          <ac:spMkLst>
            <pc:docMk/>
            <pc:sldMk cId="2595607225" sldId="565"/>
            <ac:spMk id="8" creationId="{95D3BF16-A437-883B-4787-CDE1C2956221}"/>
          </ac:spMkLst>
        </pc:spChg>
        <pc:spChg chg="add del mod">
          <ac:chgData name="Sara Monteiro - FORMADOR PRT" userId="21b18b9a-5f76-4055-bb3c-283e3c17c384" providerId="ADAL" clId="{C0AE3B83-27FD-4551-BBBF-7DED769FA8C0}" dt="2023-03-19T18:43:08.780" v="2022"/>
          <ac:spMkLst>
            <pc:docMk/>
            <pc:sldMk cId="2595607225" sldId="565"/>
            <ac:spMk id="9" creationId="{38A8A43C-79DB-81AA-50DD-072A3BDB19B3}"/>
          </ac:spMkLst>
        </pc:spChg>
        <pc:spChg chg="del mod">
          <ac:chgData name="Sara Monteiro - FORMADOR PRT" userId="21b18b9a-5f76-4055-bb3c-283e3c17c384" providerId="ADAL" clId="{C0AE3B83-27FD-4551-BBBF-7DED769FA8C0}" dt="2023-03-19T18:34:07.812" v="1920" actId="478"/>
          <ac:spMkLst>
            <pc:docMk/>
            <pc:sldMk cId="2595607225" sldId="565"/>
            <ac:spMk id="10" creationId="{D1F6270B-55BC-DDC6-C706-7C10171A7B9D}"/>
          </ac:spMkLst>
        </pc:spChg>
        <pc:spChg chg="del">
          <ac:chgData name="Sara Monteiro - FORMADOR PRT" userId="21b18b9a-5f76-4055-bb3c-283e3c17c384" providerId="ADAL" clId="{C0AE3B83-27FD-4551-BBBF-7DED769FA8C0}" dt="2023-03-19T18:34:02.801" v="1918" actId="478"/>
          <ac:spMkLst>
            <pc:docMk/>
            <pc:sldMk cId="2595607225" sldId="565"/>
            <ac:spMk id="11" creationId="{CBFE7426-BBFF-8BE2-92B9-A3671BFB7BCF}"/>
          </ac:spMkLst>
        </pc:spChg>
        <pc:spChg chg="add del mod">
          <ac:chgData name="Sara Monteiro - FORMADOR PRT" userId="21b18b9a-5f76-4055-bb3c-283e3c17c384" providerId="ADAL" clId="{C0AE3B83-27FD-4551-BBBF-7DED769FA8C0}" dt="2023-03-19T18:43:08.780" v="2022"/>
          <ac:spMkLst>
            <pc:docMk/>
            <pc:sldMk cId="2595607225" sldId="565"/>
            <ac:spMk id="12" creationId="{A7492A50-6D71-200B-558B-A59BC4FC2BC8}"/>
          </ac:spMkLst>
        </pc:spChg>
        <pc:spChg chg="add del mod">
          <ac:chgData name="Sara Monteiro - FORMADOR PRT" userId="21b18b9a-5f76-4055-bb3c-283e3c17c384" providerId="ADAL" clId="{C0AE3B83-27FD-4551-BBBF-7DED769FA8C0}" dt="2023-03-19T18:43:12.011" v="2025"/>
          <ac:spMkLst>
            <pc:docMk/>
            <pc:sldMk cId="2595607225" sldId="565"/>
            <ac:spMk id="13" creationId="{9BA14044-BBFF-1E10-AC4F-1A7CB09C19A8}"/>
          </ac:spMkLst>
        </pc:spChg>
        <pc:spChg chg="add del mod">
          <ac:chgData name="Sara Monteiro - FORMADOR PRT" userId="21b18b9a-5f76-4055-bb3c-283e3c17c384" providerId="ADAL" clId="{C0AE3B83-27FD-4551-BBBF-7DED769FA8C0}" dt="2023-03-19T18:43:12.011" v="2025"/>
          <ac:spMkLst>
            <pc:docMk/>
            <pc:sldMk cId="2595607225" sldId="565"/>
            <ac:spMk id="14" creationId="{B489EAD5-B22B-8E42-2A17-122F57EF151E}"/>
          </ac:spMkLst>
        </pc:spChg>
        <pc:spChg chg="add del">
          <ac:chgData name="Sara Monteiro - FORMADOR PRT" userId="21b18b9a-5f76-4055-bb3c-283e3c17c384" providerId="ADAL" clId="{C0AE3B83-27FD-4551-BBBF-7DED769FA8C0}" dt="2023-03-19T18:43:25.185" v="2027"/>
          <ac:spMkLst>
            <pc:docMk/>
            <pc:sldMk cId="2595607225" sldId="565"/>
            <ac:spMk id="15" creationId="{981CDBB6-B58A-EFBB-59E9-3C5866F72164}"/>
          </ac:spMkLst>
        </pc:spChg>
        <pc:spChg chg="add del">
          <ac:chgData name="Sara Monteiro - FORMADOR PRT" userId="21b18b9a-5f76-4055-bb3c-283e3c17c384" providerId="ADAL" clId="{C0AE3B83-27FD-4551-BBBF-7DED769FA8C0}" dt="2023-03-19T18:43:31.626" v="2029"/>
          <ac:spMkLst>
            <pc:docMk/>
            <pc:sldMk cId="2595607225" sldId="565"/>
            <ac:spMk id="16" creationId="{0ADCDE3E-4EBA-A528-EF92-FBE422502745}"/>
          </ac:spMkLst>
        </pc:spChg>
        <pc:spChg chg="add del">
          <ac:chgData name="Sara Monteiro - FORMADOR PRT" userId="21b18b9a-5f76-4055-bb3c-283e3c17c384" providerId="ADAL" clId="{C0AE3B83-27FD-4551-BBBF-7DED769FA8C0}" dt="2023-03-19T18:43:40.278" v="2031"/>
          <ac:spMkLst>
            <pc:docMk/>
            <pc:sldMk cId="2595607225" sldId="565"/>
            <ac:spMk id="17" creationId="{530BA214-7B6E-8F1B-9653-E38BA5979B67}"/>
          </ac:spMkLst>
        </pc:spChg>
        <pc:spChg chg="add del">
          <ac:chgData name="Sara Monteiro - FORMADOR PRT" userId="21b18b9a-5f76-4055-bb3c-283e3c17c384" providerId="ADAL" clId="{C0AE3B83-27FD-4551-BBBF-7DED769FA8C0}" dt="2023-03-19T18:43:43.014" v="2036"/>
          <ac:spMkLst>
            <pc:docMk/>
            <pc:sldMk cId="2595607225" sldId="565"/>
            <ac:spMk id="18" creationId="{A21E735F-0993-D4FE-12E6-4EE9515CABC6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09:56:14.890" v="2845" actId="113"/>
        <pc:sldMkLst>
          <pc:docMk/>
          <pc:sldMk cId="1134284479" sldId="566"/>
        </pc:sldMkLst>
        <pc:spChg chg="mod">
          <ac:chgData name="Sara Monteiro - FORMADOR PRT" userId="21b18b9a-5f76-4055-bb3c-283e3c17c384" providerId="ADAL" clId="{C0AE3B83-27FD-4551-BBBF-7DED769FA8C0}" dt="2023-03-22T09:43:59.621" v="2100" actId="20577"/>
          <ac:spMkLst>
            <pc:docMk/>
            <pc:sldMk cId="1134284479" sldId="56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09:45:11.399" v="2145"/>
          <ac:spMkLst>
            <pc:docMk/>
            <pc:sldMk cId="1134284479" sldId="566"/>
            <ac:spMk id="4" creationId="{84808475-F552-BE40-B521-1F2CA91A1AA6}"/>
          </ac:spMkLst>
        </pc:spChg>
        <pc:spChg chg="del mod">
          <ac:chgData name="Sara Monteiro - FORMADOR PRT" userId="21b18b9a-5f76-4055-bb3c-283e3c17c384" providerId="ADAL" clId="{C0AE3B83-27FD-4551-BBBF-7DED769FA8C0}" dt="2023-03-22T09:46:29.339" v="2156"/>
          <ac:spMkLst>
            <pc:docMk/>
            <pc:sldMk cId="1134284479" sldId="566"/>
            <ac:spMk id="6" creationId="{9E7EE941-6C46-36B2-C6D7-3147F421C12A}"/>
          </ac:spMkLst>
        </pc:spChg>
        <pc:spChg chg="del mod">
          <ac:chgData name="Sara Monteiro - FORMADOR PRT" userId="21b18b9a-5f76-4055-bb3c-283e3c17c384" providerId="ADAL" clId="{C0AE3B83-27FD-4551-BBBF-7DED769FA8C0}" dt="2023-03-22T09:46:15.750" v="2152" actId="478"/>
          <ac:spMkLst>
            <pc:docMk/>
            <pc:sldMk cId="1134284479" sldId="566"/>
            <ac:spMk id="8" creationId="{8E4B6D39-8077-EC96-87B8-B9976D6C0CE5}"/>
          </ac:spMkLst>
        </pc:spChg>
        <pc:spChg chg="add del mod">
          <ac:chgData name="Sara Monteiro - FORMADOR PRT" userId="21b18b9a-5f76-4055-bb3c-283e3c17c384" providerId="ADAL" clId="{C0AE3B83-27FD-4551-BBBF-7DED769FA8C0}" dt="2023-03-22T09:46:24.967" v="2153" actId="478"/>
          <ac:spMkLst>
            <pc:docMk/>
            <pc:sldMk cId="1134284479" sldId="566"/>
            <ac:spMk id="9" creationId="{A64536F9-DA6C-3290-A9D2-C1C9A43A16FA}"/>
          </ac:spMkLst>
        </pc:spChg>
        <pc:spChg chg="add mod">
          <ac:chgData name="Sara Monteiro - FORMADOR PRT" userId="21b18b9a-5f76-4055-bb3c-283e3c17c384" providerId="ADAL" clId="{C0AE3B83-27FD-4551-BBBF-7DED769FA8C0}" dt="2023-03-22T09:47:53.569" v="2190" actId="1076"/>
          <ac:spMkLst>
            <pc:docMk/>
            <pc:sldMk cId="1134284479" sldId="566"/>
            <ac:spMk id="10" creationId="{1333B146-6610-F77C-4EE2-ADA9B27FA150}"/>
          </ac:spMkLst>
        </pc:spChg>
        <pc:spChg chg="add del mod">
          <ac:chgData name="Sara Monteiro - FORMADOR PRT" userId="21b18b9a-5f76-4055-bb3c-283e3c17c384" providerId="ADAL" clId="{C0AE3B83-27FD-4551-BBBF-7DED769FA8C0}" dt="2023-03-22T09:49:15.911" v="2204" actId="767"/>
          <ac:spMkLst>
            <pc:docMk/>
            <pc:sldMk cId="1134284479" sldId="566"/>
            <ac:spMk id="11" creationId="{04315DA6-0EE0-017F-1A09-554C954C47B8}"/>
          </ac:spMkLst>
        </pc:spChg>
        <pc:spChg chg="add mod">
          <ac:chgData name="Sara Monteiro - FORMADOR PRT" userId="21b18b9a-5f76-4055-bb3c-283e3c17c384" providerId="ADAL" clId="{C0AE3B83-27FD-4551-BBBF-7DED769FA8C0}" dt="2023-03-22T09:56:14.890" v="2845" actId="113"/>
          <ac:spMkLst>
            <pc:docMk/>
            <pc:sldMk cId="1134284479" sldId="566"/>
            <ac:spMk id="12" creationId="{D84E0FF3-A4A3-65EB-C2EE-AF10B0A450A9}"/>
          </ac:spMkLst>
        </pc:spChg>
        <pc:picChg chg="del">
          <ac:chgData name="Sara Monteiro - FORMADOR PRT" userId="21b18b9a-5f76-4055-bb3c-283e3c17c384" providerId="ADAL" clId="{C0AE3B83-27FD-4551-BBBF-7DED769FA8C0}" dt="2023-03-22T09:18:27.707" v="2071" actId="478"/>
          <ac:picMkLst>
            <pc:docMk/>
            <pc:sldMk cId="1134284479" sldId="566"/>
            <ac:picMk id="7" creationId="{7D49B11C-70F2-A751-FC17-BEDD3F6EDB96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3-22T16:28:21.704" v="4181" actId="255"/>
        <pc:sldMkLst>
          <pc:docMk/>
          <pc:sldMk cId="4132996417" sldId="567"/>
        </pc:sldMkLst>
        <pc:spChg chg="mod">
          <ac:chgData name="Sara Monteiro - FORMADOR PRT" userId="21b18b9a-5f76-4055-bb3c-283e3c17c384" providerId="ADAL" clId="{C0AE3B83-27FD-4551-BBBF-7DED769FA8C0}" dt="2023-03-22T16:24:03.240" v="3849" actId="20577"/>
          <ac:spMkLst>
            <pc:docMk/>
            <pc:sldMk cId="4132996417" sldId="56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2T16:28:21.704" v="4181" actId="255"/>
          <ac:spMkLst>
            <pc:docMk/>
            <pc:sldMk cId="4132996417" sldId="567"/>
            <ac:spMk id="3" creationId="{904E577D-F6ED-39C1-6F92-00AB3B90FD70}"/>
          </ac:spMkLst>
        </pc:spChg>
        <pc:spChg chg="del mod">
          <ac:chgData name="Sara Monteiro - FORMADOR PRT" userId="21b18b9a-5f76-4055-bb3c-283e3c17c384" providerId="ADAL" clId="{C0AE3B83-27FD-4551-BBBF-7DED769FA8C0}" dt="2023-03-22T16:24:16.247" v="3881"/>
          <ac:spMkLst>
            <pc:docMk/>
            <pc:sldMk cId="4132996417" sldId="567"/>
            <ac:spMk id="10" creationId="{D1F6270B-55BC-DDC6-C706-7C10171A7B9D}"/>
          </ac:spMkLst>
        </pc:spChg>
        <pc:spChg chg="del mod">
          <ac:chgData name="Sara Monteiro - FORMADOR PRT" userId="21b18b9a-5f76-4055-bb3c-283e3c17c384" providerId="ADAL" clId="{C0AE3B83-27FD-4551-BBBF-7DED769FA8C0}" dt="2023-03-22T16:24:18.130" v="3882" actId="478"/>
          <ac:spMkLst>
            <pc:docMk/>
            <pc:sldMk cId="4132996417" sldId="567"/>
            <ac:spMk id="11" creationId="{CBFE7426-BBFF-8BE2-92B9-A3671BFB7BCF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16:33:09.288" v="4247" actId="1076"/>
        <pc:sldMkLst>
          <pc:docMk/>
          <pc:sldMk cId="2485230769" sldId="568"/>
        </pc:sldMkLst>
        <pc:spChg chg="mod">
          <ac:chgData name="Sara Monteiro - FORMADOR PRT" userId="21b18b9a-5f76-4055-bb3c-283e3c17c384" providerId="ADAL" clId="{C0AE3B83-27FD-4551-BBBF-7DED769FA8C0}" dt="2023-03-22T16:31:34.285" v="4237" actId="1076"/>
          <ac:spMkLst>
            <pc:docMk/>
            <pc:sldMk cId="2485230769" sldId="568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2T16:28:54.194" v="4194"/>
          <ac:spMkLst>
            <pc:docMk/>
            <pc:sldMk cId="2485230769" sldId="568"/>
            <ac:spMk id="3" creationId="{904E577D-F6ED-39C1-6F92-00AB3B90FD70}"/>
          </ac:spMkLst>
        </pc:spChg>
        <pc:spChg chg="add del mod">
          <ac:chgData name="Sara Monteiro - FORMADOR PRT" userId="21b18b9a-5f76-4055-bb3c-283e3c17c384" providerId="ADAL" clId="{C0AE3B83-27FD-4551-BBBF-7DED769FA8C0}" dt="2023-03-22T16:33:01.227" v="4245"/>
          <ac:spMkLst>
            <pc:docMk/>
            <pc:sldMk cId="2485230769" sldId="568"/>
            <ac:spMk id="6" creationId="{BE528D2F-6FAE-BCB8-D3AB-B0A3B746DAB9}"/>
          </ac:spMkLst>
        </pc:spChg>
        <pc:picChg chg="add mod">
          <ac:chgData name="Sara Monteiro - FORMADOR PRT" userId="21b18b9a-5f76-4055-bb3c-283e3c17c384" providerId="ADAL" clId="{C0AE3B83-27FD-4551-BBBF-7DED769FA8C0}" dt="2023-03-22T16:33:09.288" v="4247" actId="1076"/>
          <ac:picMkLst>
            <pc:docMk/>
            <pc:sldMk cId="2485230769" sldId="568"/>
            <ac:picMk id="8" creationId="{D66390A5-72D9-8BD4-8974-DA41C161BA47}"/>
          </ac:picMkLst>
        </pc:picChg>
      </pc:sldChg>
      <pc:sldChg chg="modSp add mod">
        <pc:chgData name="Sara Monteiro - FORMADOR PRT" userId="21b18b9a-5f76-4055-bb3c-283e3c17c384" providerId="ADAL" clId="{C0AE3B83-27FD-4551-BBBF-7DED769FA8C0}" dt="2023-03-22T16:28:12.799" v="4180" actId="255"/>
        <pc:sldMkLst>
          <pc:docMk/>
          <pc:sldMk cId="4185284058" sldId="569"/>
        </pc:sldMkLst>
        <pc:spChg chg="mod">
          <ac:chgData name="Sara Monteiro - FORMADOR PRT" userId="21b18b9a-5f76-4055-bb3c-283e3c17c384" providerId="ADAL" clId="{C0AE3B83-27FD-4551-BBBF-7DED769FA8C0}" dt="2023-03-22T16:26:44.198" v="4038" actId="20577"/>
          <ac:spMkLst>
            <pc:docMk/>
            <pc:sldMk cId="4185284058" sldId="56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6:28:12.799" v="4180" actId="255"/>
          <ac:spMkLst>
            <pc:docMk/>
            <pc:sldMk cId="4185284058" sldId="569"/>
            <ac:spMk id="3" creationId="{904E577D-F6ED-39C1-6F92-00AB3B90FD70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3-22T16:52:39.102" v="4662" actId="113"/>
        <pc:sldMkLst>
          <pc:docMk/>
          <pc:sldMk cId="1716498772" sldId="570"/>
        </pc:sldMkLst>
        <pc:spChg chg="mod">
          <ac:chgData name="Sara Monteiro - FORMADOR PRT" userId="21b18b9a-5f76-4055-bb3c-283e3c17c384" providerId="ADAL" clId="{C0AE3B83-27FD-4551-BBBF-7DED769FA8C0}" dt="2023-03-22T16:36:55.164" v="4413" actId="20577"/>
          <ac:spMkLst>
            <pc:docMk/>
            <pc:sldMk cId="1716498772" sldId="570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2T16:52:39.102" v="4662" actId="113"/>
          <ac:spMkLst>
            <pc:docMk/>
            <pc:sldMk cId="1716498772" sldId="570"/>
            <ac:spMk id="3" creationId="{BA42F127-2A72-A2DE-E058-4BA5867B1DAE}"/>
          </ac:spMkLst>
        </pc:spChg>
        <pc:spChg chg="del mod">
          <ac:chgData name="Sara Monteiro - FORMADOR PRT" userId="21b18b9a-5f76-4055-bb3c-283e3c17c384" providerId="ADAL" clId="{C0AE3B83-27FD-4551-BBBF-7DED769FA8C0}" dt="2023-03-22T16:34:25.829" v="4287"/>
          <ac:spMkLst>
            <pc:docMk/>
            <pc:sldMk cId="1716498772" sldId="570"/>
            <ac:spMk id="6" creationId="{79C7B2A1-0925-04BD-59EE-2D4E36B490E5}"/>
          </ac:spMkLst>
        </pc:spChg>
        <pc:spChg chg="add del mod">
          <ac:chgData name="Sara Monteiro - FORMADOR PRT" userId="21b18b9a-5f76-4055-bb3c-283e3c17c384" providerId="ADAL" clId="{C0AE3B83-27FD-4551-BBBF-7DED769FA8C0}" dt="2023-03-22T16:49:43.274" v="4538"/>
          <ac:spMkLst>
            <pc:docMk/>
            <pc:sldMk cId="1716498772" sldId="570"/>
            <ac:spMk id="42" creationId="{DBA803E1-C0BD-25B3-7F9C-48E1C9D186B8}"/>
          </ac:spMkLst>
        </pc:spChg>
        <pc:grpChg chg="mod">
          <ac:chgData name="Sara Monteiro - FORMADOR PRT" userId="21b18b9a-5f76-4055-bb3c-283e3c17c384" providerId="ADAL" clId="{C0AE3B83-27FD-4551-BBBF-7DED769FA8C0}" dt="2023-03-22T16:46:17.411" v="4474"/>
          <ac:grpSpMkLst>
            <pc:docMk/>
            <pc:sldMk cId="1716498772" sldId="570"/>
            <ac:grpSpMk id="17" creationId="{93FBA674-035A-5258-D53A-DBF7DA0D944E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5" creationId="{83732D58-E16B-0610-E5CF-D7CF87F8B3E4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6" creationId="{947500A7-0070-5F7B-FB8C-0567131E7925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7" creationId="{B817D9FF-860F-1B48-B3F0-644D6089CA5E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8" creationId="{2AECD420-57BC-C880-B843-71C7F422537D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39" creationId="{EB2EA2B2-35D7-03B2-A6A3-4A22FF0CE89F}"/>
          </ac:grpSpMkLst>
        </pc:grpChg>
        <pc:grpChg chg="mod">
          <ac:chgData name="Sara Monteiro - FORMADOR PRT" userId="21b18b9a-5f76-4055-bb3c-283e3c17c384" providerId="ADAL" clId="{C0AE3B83-27FD-4551-BBBF-7DED769FA8C0}" dt="2023-03-22T16:46:13.149" v="4456"/>
          <ac:grpSpMkLst>
            <pc:docMk/>
            <pc:sldMk cId="1716498772" sldId="570"/>
            <ac:grpSpMk id="40" creationId="{775A86E9-82B8-5263-92CF-74EF31A92CFC}"/>
          </ac:grpSpMkLst>
        </pc:grpChg>
        <pc:picChg chg="add mod">
          <ac:chgData name="Sara Monteiro - FORMADOR PRT" userId="21b18b9a-5f76-4055-bb3c-283e3c17c384" providerId="ADAL" clId="{C0AE3B83-27FD-4551-BBBF-7DED769FA8C0}" dt="2023-03-22T16:39:09.206" v="4423" actId="1076"/>
          <ac:picMkLst>
            <pc:docMk/>
            <pc:sldMk cId="1716498772" sldId="570"/>
            <ac:picMk id="8" creationId="{F30653F1-74BC-F97A-8FA7-5A6F1D8A13F5}"/>
          </ac:picMkLst>
        </pc:picChg>
        <pc:inkChg chg="add">
          <ac:chgData name="Sara Monteiro - FORMADOR PRT" userId="21b18b9a-5f76-4055-bb3c-283e3c17c384" providerId="ADAL" clId="{C0AE3B83-27FD-4551-BBBF-7DED769FA8C0}" dt="2023-03-22T16:40:08.599" v="4426" actId="9405"/>
          <ac:inkMkLst>
            <pc:docMk/>
            <pc:sldMk cId="1716498772" sldId="570"/>
            <ac:inkMk id="9" creationId="{3FA4292A-158E-1095-AABC-197889DCA7EF}"/>
          </ac:inkMkLst>
        </pc:inkChg>
        <pc:inkChg chg="add">
          <ac:chgData name="Sara Monteiro - FORMADOR PRT" userId="21b18b9a-5f76-4055-bb3c-283e3c17c384" providerId="ADAL" clId="{C0AE3B83-27FD-4551-BBBF-7DED769FA8C0}" dt="2023-03-22T16:40:15.811" v="4427" actId="9405"/>
          <ac:inkMkLst>
            <pc:docMk/>
            <pc:sldMk cId="1716498772" sldId="570"/>
            <ac:inkMk id="10" creationId="{24FE92A3-52B1-9ED7-F307-20D2784A38CB}"/>
          </ac:inkMkLst>
        </pc:inkChg>
        <pc:inkChg chg="add">
          <ac:chgData name="Sara Monteiro - FORMADOR PRT" userId="21b18b9a-5f76-4055-bb3c-283e3c17c384" providerId="ADAL" clId="{C0AE3B83-27FD-4551-BBBF-7DED769FA8C0}" dt="2023-03-22T16:40:20.986" v="4428" actId="9405"/>
          <ac:inkMkLst>
            <pc:docMk/>
            <pc:sldMk cId="1716498772" sldId="570"/>
            <ac:inkMk id="11" creationId="{451F1AD0-F9C7-CFDD-304D-2989AE11FDDD}"/>
          </ac:inkMkLst>
        </pc:inkChg>
        <pc:inkChg chg="add del">
          <ac:chgData name="Sara Monteiro - FORMADOR PRT" userId="21b18b9a-5f76-4055-bb3c-283e3c17c384" providerId="ADAL" clId="{C0AE3B83-27FD-4551-BBBF-7DED769FA8C0}" dt="2023-03-22T16:40:31.343" v="4430" actId="9405"/>
          <ac:inkMkLst>
            <pc:docMk/>
            <pc:sldMk cId="1716498772" sldId="570"/>
            <ac:inkMk id="12" creationId="{E406EDC6-78C4-D094-0387-6E36520DC52D}"/>
          </ac:inkMkLst>
        </pc:inkChg>
        <pc:inkChg chg="add del">
          <ac:chgData name="Sara Monteiro - FORMADOR PRT" userId="21b18b9a-5f76-4055-bb3c-283e3c17c384" providerId="ADAL" clId="{C0AE3B83-27FD-4551-BBBF-7DED769FA8C0}" dt="2023-03-22T16:40:38.519" v="4432" actId="9405"/>
          <ac:inkMkLst>
            <pc:docMk/>
            <pc:sldMk cId="1716498772" sldId="570"/>
            <ac:inkMk id="13" creationId="{6CF8F338-C544-0571-8613-E832E754F872}"/>
          </ac:inkMkLst>
        </pc:inkChg>
        <pc:inkChg chg="add del">
          <ac:chgData name="Sara Monteiro - FORMADOR PRT" userId="21b18b9a-5f76-4055-bb3c-283e3c17c384" providerId="ADAL" clId="{C0AE3B83-27FD-4551-BBBF-7DED769FA8C0}" dt="2023-03-22T16:46:21.854" v="4477" actId="9405"/>
          <ac:inkMkLst>
            <pc:docMk/>
            <pc:sldMk cId="1716498772" sldId="570"/>
            <ac:inkMk id="14" creationId="{5261B1E7-D0BD-4286-218E-7678762EB280}"/>
          </ac:inkMkLst>
        </pc:inkChg>
        <pc:inkChg chg="add del mod">
          <ac:chgData name="Sara Monteiro - FORMADOR PRT" userId="21b18b9a-5f76-4055-bb3c-283e3c17c384" providerId="ADAL" clId="{C0AE3B83-27FD-4551-BBBF-7DED769FA8C0}" dt="2023-03-22T16:46:17.658" v="4475" actId="9405"/>
          <ac:inkMkLst>
            <pc:docMk/>
            <pc:sldMk cId="1716498772" sldId="570"/>
            <ac:inkMk id="15" creationId="{DE921E85-133F-CCBB-6715-AAB37AF7A9E7}"/>
          </ac:inkMkLst>
        </pc:inkChg>
        <pc:inkChg chg="add del mod">
          <ac:chgData name="Sara Monteiro - FORMADOR PRT" userId="21b18b9a-5f76-4055-bb3c-283e3c17c384" providerId="ADAL" clId="{C0AE3B83-27FD-4551-BBBF-7DED769FA8C0}" dt="2023-03-22T16:46:17.411" v="4474"/>
          <ac:inkMkLst>
            <pc:docMk/>
            <pc:sldMk cId="1716498772" sldId="570"/>
            <ac:inkMk id="16" creationId="{93A12DAE-A17A-9718-DC22-A30E60873798}"/>
          </ac:inkMkLst>
        </pc:inkChg>
        <pc:inkChg chg="add del">
          <ac:chgData name="Sara Monteiro - FORMADOR PRT" userId="21b18b9a-5f76-4055-bb3c-283e3c17c384" providerId="ADAL" clId="{C0AE3B83-27FD-4551-BBBF-7DED769FA8C0}" dt="2023-03-22T16:46:17.185" v="4472" actId="9405"/>
          <ac:inkMkLst>
            <pc:docMk/>
            <pc:sldMk cId="1716498772" sldId="570"/>
            <ac:inkMk id="18" creationId="{D9EAAB65-C832-A19C-A562-CF01CE84795E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965" v="4471" actId="9405"/>
          <ac:inkMkLst>
            <pc:docMk/>
            <pc:sldMk cId="1716498772" sldId="570"/>
            <ac:inkMk id="19" creationId="{8287EF8A-1DE9-9268-F7A7-BBAA62E614DD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743" v="4470" actId="9405"/>
          <ac:inkMkLst>
            <pc:docMk/>
            <pc:sldMk cId="1716498772" sldId="570"/>
            <ac:inkMk id="20" creationId="{470B1E91-A3B9-250E-5022-F6CD1843B79E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474" v="4469" actId="9405"/>
          <ac:inkMkLst>
            <pc:docMk/>
            <pc:sldMk cId="1716498772" sldId="570"/>
            <ac:inkMk id="21" creationId="{CF8B974E-8112-02FA-2867-697B1377AD03}"/>
          </ac:inkMkLst>
        </pc:inkChg>
        <pc:inkChg chg="add del mod">
          <ac:chgData name="Sara Monteiro - FORMADOR PRT" userId="21b18b9a-5f76-4055-bb3c-283e3c17c384" providerId="ADAL" clId="{C0AE3B83-27FD-4551-BBBF-7DED769FA8C0}" dt="2023-03-22T16:46:16.254" v="4468" actId="9405"/>
          <ac:inkMkLst>
            <pc:docMk/>
            <pc:sldMk cId="1716498772" sldId="570"/>
            <ac:inkMk id="22" creationId="{89D16C80-9A2A-AFDB-A76C-C5857A429441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986" v="4467" actId="9405"/>
          <ac:inkMkLst>
            <pc:docMk/>
            <pc:sldMk cId="1716498772" sldId="570"/>
            <ac:inkMk id="23" creationId="{8E39A46F-AD60-A463-657E-A39647440753}"/>
          </ac:inkMkLst>
        </pc:inkChg>
        <pc:inkChg chg="add del">
          <ac:chgData name="Sara Monteiro - FORMADOR PRT" userId="21b18b9a-5f76-4055-bb3c-283e3c17c384" providerId="ADAL" clId="{C0AE3B83-27FD-4551-BBBF-7DED769FA8C0}" dt="2023-03-22T16:46:15.749" v="4466" actId="9405"/>
          <ac:inkMkLst>
            <pc:docMk/>
            <pc:sldMk cId="1716498772" sldId="570"/>
            <ac:inkMk id="24" creationId="{7A36A8E6-14B6-40A2-B18E-A0D3836EA18C}"/>
          </ac:inkMkLst>
        </pc:inkChg>
        <pc:inkChg chg="add del">
          <ac:chgData name="Sara Monteiro - FORMADOR PRT" userId="21b18b9a-5f76-4055-bb3c-283e3c17c384" providerId="ADAL" clId="{C0AE3B83-27FD-4551-BBBF-7DED769FA8C0}" dt="2023-03-22T16:46:15.512" v="4465" actId="9405"/>
          <ac:inkMkLst>
            <pc:docMk/>
            <pc:sldMk cId="1716498772" sldId="570"/>
            <ac:inkMk id="25" creationId="{88B4E05F-74E3-713F-502F-F7DE63A3AD22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274" v="4464" actId="9405"/>
          <ac:inkMkLst>
            <pc:docMk/>
            <pc:sldMk cId="1716498772" sldId="570"/>
            <ac:inkMk id="26" creationId="{C8BBFE91-2B42-2B45-A378-FD5ADB6E44B6}"/>
          </ac:inkMkLst>
        </pc:inkChg>
        <pc:inkChg chg="add del mod">
          <ac:chgData name="Sara Monteiro - FORMADOR PRT" userId="21b18b9a-5f76-4055-bb3c-283e3c17c384" providerId="ADAL" clId="{C0AE3B83-27FD-4551-BBBF-7DED769FA8C0}" dt="2023-03-22T16:46:15.007" v="4463" actId="9405"/>
          <ac:inkMkLst>
            <pc:docMk/>
            <pc:sldMk cId="1716498772" sldId="570"/>
            <ac:inkMk id="27" creationId="{CC67D4BB-7A42-5AF8-8EDC-82E11F1A189A}"/>
          </ac:inkMkLst>
        </pc:inkChg>
        <pc:inkChg chg="add del">
          <ac:chgData name="Sara Monteiro - FORMADOR PRT" userId="21b18b9a-5f76-4055-bb3c-283e3c17c384" providerId="ADAL" clId="{C0AE3B83-27FD-4551-BBBF-7DED769FA8C0}" dt="2023-03-22T16:46:14.708" v="4462" actId="9405"/>
          <ac:inkMkLst>
            <pc:docMk/>
            <pc:sldMk cId="1716498772" sldId="570"/>
            <ac:inkMk id="28" creationId="{5D09BAD4-C832-0138-0292-003AB22495BA}"/>
          </ac:inkMkLst>
        </pc:inkChg>
        <pc:inkChg chg="add del mod">
          <ac:chgData name="Sara Monteiro - FORMADOR PRT" userId="21b18b9a-5f76-4055-bb3c-283e3c17c384" providerId="ADAL" clId="{C0AE3B83-27FD-4551-BBBF-7DED769FA8C0}" dt="2023-03-22T16:46:14.456" v="4461" actId="9405"/>
          <ac:inkMkLst>
            <pc:docMk/>
            <pc:sldMk cId="1716498772" sldId="570"/>
            <ac:inkMk id="29" creationId="{4883457D-79E7-A798-816F-F06A58B0C8E9}"/>
          </ac:inkMkLst>
        </pc:inkChg>
        <pc:inkChg chg="add del mod">
          <ac:chgData name="Sara Monteiro - FORMADOR PRT" userId="21b18b9a-5f76-4055-bb3c-283e3c17c384" providerId="ADAL" clId="{C0AE3B83-27FD-4551-BBBF-7DED769FA8C0}" dt="2023-03-22T16:46:14.218" v="4460" actId="9405"/>
          <ac:inkMkLst>
            <pc:docMk/>
            <pc:sldMk cId="1716498772" sldId="570"/>
            <ac:inkMk id="30" creationId="{B732E91C-DDDC-1B55-27B1-E8B6E458EC3A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983" v="4459" actId="9405"/>
          <ac:inkMkLst>
            <pc:docMk/>
            <pc:sldMk cId="1716498772" sldId="570"/>
            <ac:inkMk id="31" creationId="{1627658C-B399-D712-BF2D-A008BAF335D7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716" v="4458" actId="9405"/>
          <ac:inkMkLst>
            <pc:docMk/>
            <pc:sldMk cId="1716498772" sldId="570"/>
            <ac:inkMk id="32" creationId="{4952CCEF-7347-37A3-F7CA-40923A04DCA3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434" v="4457" actId="9405"/>
          <ac:inkMkLst>
            <pc:docMk/>
            <pc:sldMk cId="1716498772" sldId="570"/>
            <ac:inkMk id="33" creationId="{47138080-8C46-3781-7032-BC687DC32B30}"/>
          </ac:inkMkLst>
        </pc:inkChg>
        <pc:inkChg chg="add del mod">
          <ac:chgData name="Sara Monteiro - FORMADOR PRT" userId="21b18b9a-5f76-4055-bb3c-283e3c17c384" providerId="ADAL" clId="{C0AE3B83-27FD-4551-BBBF-7DED769FA8C0}" dt="2023-03-22T16:46:13.149" v="4456"/>
          <ac:inkMkLst>
            <pc:docMk/>
            <pc:sldMk cId="1716498772" sldId="570"/>
            <ac:inkMk id="34" creationId="{DE700040-654D-AFE4-8626-1BF14A6DFAB7}"/>
          </ac:inkMkLst>
        </pc:inkChg>
        <pc:inkChg chg="add del">
          <ac:chgData name="Sara Monteiro - FORMADOR PRT" userId="21b18b9a-5f76-4055-bb3c-283e3c17c384" providerId="ADAL" clId="{C0AE3B83-27FD-4551-BBBF-7DED769FA8C0}" dt="2023-03-22T16:46:29.552" v="4479" actId="9405"/>
          <ac:inkMkLst>
            <pc:docMk/>
            <pc:sldMk cId="1716498772" sldId="570"/>
            <ac:inkMk id="41" creationId="{75DEEC21-EE66-0F5C-C26B-C3CAB8380D39}"/>
          </ac:inkMkLst>
        </pc:inkChg>
      </pc:sldChg>
      <pc:sldChg chg="addSp delSp modSp add mod ord">
        <pc:chgData name="Sara Monteiro - FORMADOR PRT" userId="21b18b9a-5f76-4055-bb3c-283e3c17c384" providerId="ADAL" clId="{C0AE3B83-27FD-4551-BBBF-7DED769FA8C0}" dt="2023-04-05T15:32:27.656" v="20072" actId="1076"/>
        <pc:sldMkLst>
          <pc:docMk/>
          <pc:sldMk cId="1410704195" sldId="571"/>
        </pc:sldMkLst>
        <pc:spChg chg="mod">
          <ac:chgData name="Sara Monteiro - FORMADOR PRT" userId="21b18b9a-5f76-4055-bb3c-283e3c17c384" providerId="ADAL" clId="{C0AE3B83-27FD-4551-BBBF-7DED769FA8C0}" dt="2023-03-22T18:14:29.346" v="5234" actId="20577"/>
          <ac:spMkLst>
            <pc:docMk/>
            <pc:sldMk cId="1410704195" sldId="571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3-22T17:00:00.462" v="4738" actId="14100"/>
          <ac:spMkLst>
            <pc:docMk/>
            <pc:sldMk cId="1410704195" sldId="571"/>
            <ac:spMk id="3" creationId="{DEA16752-254E-D55D-C454-D5B249C9070C}"/>
          </ac:spMkLst>
        </pc:spChg>
        <pc:spChg chg="del mod">
          <ac:chgData name="Sara Monteiro - FORMADOR PRT" userId="21b18b9a-5f76-4055-bb3c-283e3c17c384" providerId="ADAL" clId="{C0AE3B83-27FD-4551-BBBF-7DED769FA8C0}" dt="2023-03-22T16:51:05.580" v="4547"/>
          <ac:spMkLst>
            <pc:docMk/>
            <pc:sldMk cId="1410704195" sldId="571"/>
            <ac:spMk id="6" creationId="{79C7B2A1-0925-04BD-59EE-2D4E36B490E5}"/>
          </ac:spMkLst>
        </pc:spChg>
        <pc:spChg chg="add mod">
          <ac:chgData name="Sara Monteiro - FORMADOR PRT" userId="21b18b9a-5f76-4055-bb3c-283e3c17c384" providerId="ADAL" clId="{C0AE3B83-27FD-4551-BBBF-7DED769FA8C0}" dt="2023-03-22T17:03:37.575" v="4929" actId="1076"/>
          <ac:spMkLst>
            <pc:docMk/>
            <pc:sldMk cId="1410704195" sldId="571"/>
            <ac:spMk id="14" creationId="{2E6D6767-41BC-EAFA-BB89-285CB549BB48}"/>
          </ac:spMkLst>
        </pc:spChg>
        <pc:picChg chg="add mod">
          <ac:chgData name="Sara Monteiro - FORMADOR PRT" userId="21b18b9a-5f76-4055-bb3c-283e3c17c384" providerId="ADAL" clId="{C0AE3B83-27FD-4551-BBBF-7DED769FA8C0}" dt="2023-04-05T15:32:27.656" v="20072" actId="1076"/>
          <ac:picMkLst>
            <pc:docMk/>
            <pc:sldMk cId="1410704195" sldId="571"/>
            <ac:picMk id="8" creationId="{27C38800-6AC3-44B4-241F-3B5140E34014}"/>
          </ac:picMkLst>
        </pc:picChg>
        <pc:picChg chg="add mod">
          <ac:chgData name="Sara Monteiro - FORMADOR PRT" userId="21b18b9a-5f76-4055-bb3c-283e3c17c384" providerId="ADAL" clId="{C0AE3B83-27FD-4551-BBBF-7DED769FA8C0}" dt="2023-03-22T18:45:28.321" v="6121" actId="14100"/>
          <ac:picMkLst>
            <pc:docMk/>
            <pc:sldMk cId="1410704195" sldId="571"/>
            <ac:picMk id="16" creationId="{15277C48-6244-4521-67A0-40D43D1F5BC2}"/>
          </ac:picMkLst>
        </pc:picChg>
        <pc:inkChg chg="add del">
          <ac:chgData name="Sara Monteiro - FORMADOR PRT" userId="21b18b9a-5f76-4055-bb3c-283e3c17c384" providerId="ADAL" clId="{C0AE3B83-27FD-4551-BBBF-7DED769FA8C0}" dt="2023-03-22T16:55:19.921" v="4681" actId="9405"/>
          <ac:inkMkLst>
            <pc:docMk/>
            <pc:sldMk cId="1410704195" sldId="571"/>
            <ac:inkMk id="9" creationId="{8B2E365D-7B79-E88E-0A8F-720777318F57}"/>
          </ac:inkMkLst>
        </pc:inkChg>
        <pc:inkChg chg="add del mod">
          <ac:chgData name="Sara Monteiro - FORMADOR PRT" userId="21b18b9a-5f76-4055-bb3c-283e3c17c384" providerId="ADAL" clId="{C0AE3B83-27FD-4551-BBBF-7DED769FA8C0}" dt="2023-03-22T16:55:55.215" v="4692" actId="478"/>
          <ac:inkMkLst>
            <pc:docMk/>
            <pc:sldMk cId="1410704195" sldId="571"/>
            <ac:inkMk id="10" creationId="{96FDC214-A8C0-1F1A-ABE5-F50FA254EC6C}"/>
          </ac:inkMkLst>
        </pc:inkChg>
        <pc:inkChg chg="add del">
          <ac:chgData name="Sara Monteiro - FORMADOR PRT" userId="21b18b9a-5f76-4055-bb3c-283e3c17c384" providerId="ADAL" clId="{C0AE3B83-27FD-4551-BBBF-7DED769FA8C0}" dt="2023-03-22T16:55:34.970" v="4687" actId="9405"/>
          <ac:inkMkLst>
            <pc:docMk/>
            <pc:sldMk cId="1410704195" sldId="571"/>
            <ac:inkMk id="11" creationId="{8496185E-F5C0-35CA-BCEB-DDB8F3A300C0}"/>
          </ac:inkMkLst>
        </pc:inkChg>
        <pc:inkChg chg="add del">
          <ac:chgData name="Sara Monteiro - FORMADOR PRT" userId="21b18b9a-5f76-4055-bb3c-283e3c17c384" providerId="ADAL" clId="{C0AE3B83-27FD-4551-BBBF-7DED769FA8C0}" dt="2023-03-22T16:56:03.146" v="4694" actId="9405"/>
          <ac:inkMkLst>
            <pc:docMk/>
            <pc:sldMk cId="1410704195" sldId="571"/>
            <ac:inkMk id="12" creationId="{352476FF-C7F9-2716-92C9-67D92C723B31}"/>
          </ac:inkMkLst>
        </pc:inkChg>
        <pc:inkChg chg="add mod">
          <ac:chgData name="Sara Monteiro - FORMADOR PRT" userId="21b18b9a-5f76-4055-bb3c-283e3c17c384" providerId="ADAL" clId="{C0AE3B83-27FD-4551-BBBF-7DED769FA8C0}" dt="2023-03-22T18:45:17.790" v="6119" actId="1076"/>
          <ac:inkMkLst>
            <pc:docMk/>
            <pc:sldMk cId="1410704195" sldId="571"/>
            <ac:inkMk id="13" creationId="{2F546549-7571-9E84-8209-70B2C34AB71D}"/>
          </ac:inkMkLst>
        </pc:inkChg>
      </pc:sldChg>
      <pc:sldChg chg="addSp delSp modSp add mod">
        <pc:chgData name="Sara Monteiro - FORMADOR PRT" userId="21b18b9a-5f76-4055-bb3c-283e3c17c384" providerId="ADAL" clId="{C0AE3B83-27FD-4551-BBBF-7DED769FA8C0}" dt="2023-03-22T18:14:35.196" v="5244" actId="20577"/>
        <pc:sldMkLst>
          <pc:docMk/>
          <pc:sldMk cId="3156756338" sldId="572"/>
        </pc:sldMkLst>
        <pc:spChg chg="mod">
          <ac:chgData name="Sara Monteiro - FORMADOR PRT" userId="21b18b9a-5f76-4055-bb3c-283e3c17c384" providerId="ADAL" clId="{C0AE3B83-27FD-4551-BBBF-7DED769FA8C0}" dt="2023-03-22T18:14:35.196" v="5244" actId="20577"/>
          <ac:spMkLst>
            <pc:docMk/>
            <pc:sldMk cId="3156756338" sldId="57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8:07:56.562" v="5191" actId="1076"/>
          <ac:spMkLst>
            <pc:docMk/>
            <pc:sldMk cId="3156756338" sldId="572"/>
            <ac:spMk id="3" creationId="{DEA16752-254E-D55D-C454-D5B249C9070C}"/>
          </ac:spMkLst>
        </pc:spChg>
        <pc:spChg chg="del mod">
          <ac:chgData name="Sara Monteiro - FORMADOR PRT" userId="21b18b9a-5f76-4055-bb3c-283e3c17c384" providerId="ADAL" clId="{C0AE3B83-27FD-4551-BBBF-7DED769FA8C0}" dt="2023-03-22T17:07:49.077" v="4963" actId="478"/>
          <ac:spMkLst>
            <pc:docMk/>
            <pc:sldMk cId="3156756338" sldId="572"/>
            <ac:spMk id="14" creationId="{2E6D6767-41BC-EAFA-BB89-285CB549BB48}"/>
          </ac:spMkLst>
        </pc:spChg>
        <pc:picChg chg="add mod">
          <ac:chgData name="Sara Monteiro - FORMADOR PRT" userId="21b18b9a-5f76-4055-bb3c-283e3c17c384" providerId="ADAL" clId="{C0AE3B83-27FD-4551-BBBF-7DED769FA8C0}" dt="2023-03-22T18:09:41.335" v="5194" actId="1076"/>
          <ac:picMkLst>
            <pc:docMk/>
            <pc:sldMk cId="3156756338" sldId="572"/>
            <ac:picMk id="7" creationId="{4B0D0B9C-C9AA-0627-81C6-D543C2DB9C99}"/>
          </ac:picMkLst>
        </pc:picChg>
        <pc:picChg chg="del">
          <ac:chgData name="Sara Monteiro - FORMADOR PRT" userId="21b18b9a-5f76-4055-bb3c-283e3c17c384" providerId="ADAL" clId="{C0AE3B83-27FD-4551-BBBF-7DED769FA8C0}" dt="2023-03-22T17:07:40.295" v="4958" actId="478"/>
          <ac:picMkLst>
            <pc:docMk/>
            <pc:sldMk cId="3156756338" sldId="572"/>
            <ac:picMk id="8" creationId="{27C38800-6AC3-44B4-241F-3B5140E34014}"/>
          </ac:picMkLst>
        </pc:picChg>
        <pc:picChg chg="add mod">
          <ac:chgData name="Sara Monteiro - FORMADOR PRT" userId="21b18b9a-5f76-4055-bb3c-283e3c17c384" providerId="ADAL" clId="{C0AE3B83-27FD-4551-BBBF-7DED769FA8C0}" dt="2023-03-22T18:10:58.463" v="5206" actId="1076"/>
          <ac:picMkLst>
            <pc:docMk/>
            <pc:sldMk cId="3156756338" sldId="572"/>
            <ac:picMk id="10" creationId="{CF10A86B-8259-C9B7-8652-939D6E884370}"/>
          </ac:picMkLst>
        </pc:picChg>
        <pc:picChg chg="add mod">
          <ac:chgData name="Sara Monteiro - FORMADOR PRT" userId="21b18b9a-5f76-4055-bb3c-283e3c17c384" providerId="ADAL" clId="{C0AE3B83-27FD-4551-BBBF-7DED769FA8C0}" dt="2023-03-22T18:10:54.822" v="5205" actId="1076"/>
          <ac:picMkLst>
            <pc:docMk/>
            <pc:sldMk cId="3156756338" sldId="572"/>
            <ac:picMk id="12" creationId="{0D0C65DF-6700-269D-637F-EEF7929B1A49}"/>
          </ac:picMkLst>
        </pc:picChg>
        <pc:inkChg chg="del">
          <ac:chgData name="Sara Monteiro - FORMADOR PRT" userId="21b18b9a-5f76-4055-bb3c-283e3c17c384" providerId="ADAL" clId="{C0AE3B83-27FD-4551-BBBF-7DED769FA8C0}" dt="2023-03-22T17:07:45.867" v="4961" actId="478"/>
          <ac:inkMkLst>
            <pc:docMk/>
            <pc:sldMk cId="3156756338" sldId="572"/>
            <ac:inkMk id="13" creationId="{2F546549-7571-9E84-8209-70B2C34AB71D}"/>
          </ac:inkMkLst>
        </pc:inkChg>
      </pc:sldChg>
      <pc:sldChg chg="addSp delSp modSp add mod modNotesTx">
        <pc:chgData name="Sara Monteiro - FORMADOR PRT" userId="21b18b9a-5f76-4055-bb3c-283e3c17c384" providerId="ADAL" clId="{C0AE3B83-27FD-4551-BBBF-7DED769FA8C0}" dt="2023-03-29T16:57:50.815" v="11190" actId="20577"/>
        <pc:sldMkLst>
          <pc:docMk/>
          <pc:sldMk cId="954138011" sldId="573"/>
        </pc:sldMkLst>
        <pc:spChg chg="mod">
          <ac:chgData name="Sara Monteiro - FORMADOR PRT" userId="21b18b9a-5f76-4055-bb3c-283e3c17c384" providerId="ADAL" clId="{C0AE3B83-27FD-4551-BBBF-7DED769FA8C0}" dt="2023-03-22T18:14:51.734" v="5282" actId="20577"/>
          <ac:spMkLst>
            <pc:docMk/>
            <pc:sldMk cId="954138011" sldId="57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6:57:50.815" v="11190" actId="20577"/>
          <ac:spMkLst>
            <pc:docMk/>
            <pc:sldMk cId="954138011" sldId="573"/>
            <ac:spMk id="3" creationId="{DEA16752-254E-D55D-C454-D5B249C9070C}"/>
          </ac:spMkLst>
        </pc:spChg>
        <pc:picChg chg="add del mod">
          <ac:chgData name="Sara Monteiro - FORMADOR PRT" userId="21b18b9a-5f76-4055-bb3c-283e3c17c384" providerId="ADAL" clId="{C0AE3B83-27FD-4551-BBBF-7DED769FA8C0}" dt="2023-03-29T16:54:23.273" v="10904" actId="478"/>
          <ac:picMkLst>
            <pc:docMk/>
            <pc:sldMk cId="954138011" sldId="573"/>
            <ac:picMk id="7" creationId="{00892905-7A74-AF5E-92CD-C72C83C6C0A2}"/>
          </ac:picMkLst>
        </pc:picChg>
        <pc:picChg chg="del">
          <ac:chgData name="Sara Monteiro - FORMADOR PRT" userId="21b18b9a-5f76-4055-bb3c-283e3c17c384" providerId="ADAL" clId="{C0AE3B83-27FD-4551-BBBF-7DED769FA8C0}" dt="2023-03-22T18:28:47.265" v="5283" actId="478"/>
          <ac:picMkLst>
            <pc:docMk/>
            <pc:sldMk cId="954138011" sldId="573"/>
            <ac:picMk id="7" creationId="{4B0D0B9C-C9AA-0627-81C6-D543C2DB9C99}"/>
          </ac:picMkLst>
        </pc:picChg>
        <pc:picChg chg="add del mod">
          <ac:chgData name="Sara Monteiro - FORMADOR PRT" userId="21b18b9a-5f76-4055-bb3c-283e3c17c384" providerId="ADAL" clId="{C0AE3B83-27FD-4551-BBBF-7DED769FA8C0}" dt="2023-03-22T18:29:44.787" v="5571" actId="478"/>
          <ac:picMkLst>
            <pc:docMk/>
            <pc:sldMk cId="954138011" sldId="573"/>
            <ac:picMk id="8" creationId="{388A6330-CFA1-7854-0396-E3E6043A0E08}"/>
          </ac:picMkLst>
        </pc:picChg>
        <pc:picChg chg="add mod">
          <ac:chgData name="Sara Monteiro - FORMADOR PRT" userId="21b18b9a-5f76-4055-bb3c-283e3c17c384" providerId="ADAL" clId="{C0AE3B83-27FD-4551-BBBF-7DED769FA8C0}" dt="2023-03-29T16:54:29.283" v="10907" actId="1076"/>
          <ac:picMkLst>
            <pc:docMk/>
            <pc:sldMk cId="954138011" sldId="573"/>
            <ac:picMk id="9" creationId="{49E7F33C-16DF-8E73-167B-7A06A19BDC25}"/>
          </ac:picMkLst>
        </pc:picChg>
        <pc:picChg chg="del">
          <ac:chgData name="Sara Monteiro - FORMADOR PRT" userId="21b18b9a-5f76-4055-bb3c-283e3c17c384" providerId="ADAL" clId="{C0AE3B83-27FD-4551-BBBF-7DED769FA8C0}" dt="2023-03-22T18:28:47.704" v="5284" actId="478"/>
          <ac:picMkLst>
            <pc:docMk/>
            <pc:sldMk cId="954138011" sldId="573"/>
            <ac:picMk id="10" creationId="{CF10A86B-8259-C9B7-8652-939D6E884370}"/>
          </ac:picMkLst>
        </pc:picChg>
        <pc:picChg chg="add del mod">
          <ac:chgData name="Sara Monteiro - FORMADOR PRT" userId="21b18b9a-5f76-4055-bb3c-283e3c17c384" providerId="ADAL" clId="{C0AE3B83-27FD-4551-BBBF-7DED769FA8C0}" dt="2023-03-22T18:31:03.600" v="5661" actId="478"/>
          <ac:picMkLst>
            <pc:docMk/>
            <pc:sldMk cId="954138011" sldId="573"/>
            <ac:picMk id="11" creationId="{71C20888-61ED-5106-CC5F-E41C6C72A371}"/>
          </ac:picMkLst>
        </pc:picChg>
        <pc:picChg chg="del">
          <ac:chgData name="Sara Monteiro - FORMADOR PRT" userId="21b18b9a-5f76-4055-bb3c-283e3c17c384" providerId="ADAL" clId="{C0AE3B83-27FD-4551-BBBF-7DED769FA8C0}" dt="2023-03-22T18:28:49.006" v="5285" actId="478"/>
          <ac:picMkLst>
            <pc:docMk/>
            <pc:sldMk cId="954138011" sldId="573"/>
            <ac:picMk id="12" creationId="{0D0C65DF-6700-269D-637F-EEF7929B1A49}"/>
          </ac:picMkLst>
        </pc:picChg>
        <pc:picChg chg="add mod">
          <ac:chgData name="Sara Monteiro - FORMADOR PRT" userId="21b18b9a-5f76-4055-bb3c-283e3c17c384" providerId="ADAL" clId="{C0AE3B83-27FD-4551-BBBF-7DED769FA8C0}" dt="2023-03-22T18:31:11.490" v="5665" actId="1076"/>
          <ac:picMkLst>
            <pc:docMk/>
            <pc:sldMk cId="954138011" sldId="573"/>
            <ac:picMk id="14" creationId="{FD82A9A7-13FA-A92E-A7DD-FCC213669C8F}"/>
          </ac:picMkLst>
        </pc:picChg>
        <pc:picChg chg="add del mod">
          <ac:chgData name="Sara Monteiro - FORMADOR PRT" userId="21b18b9a-5f76-4055-bb3c-283e3c17c384" providerId="ADAL" clId="{C0AE3B83-27FD-4551-BBBF-7DED769FA8C0}" dt="2023-03-29T16:53:06.900" v="10898" actId="478"/>
          <ac:picMkLst>
            <pc:docMk/>
            <pc:sldMk cId="954138011" sldId="573"/>
            <ac:picMk id="16" creationId="{C0A036AF-6909-11E2-8EFE-BD2BF3F75677}"/>
          </ac:picMkLst>
        </pc:picChg>
        <pc:picChg chg="add del mod">
          <ac:chgData name="Sara Monteiro - FORMADOR PRT" userId="21b18b9a-5f76-4055-bb3c-283e3c17c384" providerId="ADAL" clId="{C0AE3B83-27FD-4551-BBBF-7DED769FA8C0}" dt="2023-03-22T18:34:55.011" v="5823"/>
          <ac:picMkLst>
            <pc:docMk/>
            <pc:sldMk cId="954138011" sldId="573"/>
            <ac:picMk id="17" creationId="{9CB87F08-C383-E55C-D8D6-50F92C6FB5E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2T18:40:51.986" v="6054" actId="1076"/>
        <pc:sldMkLst>
          <pc:docMk/>
          <pc:sldMk cId="452766962" sldId="574"/>
        </pc:sldMkLst>
        <pc:spChg chg="mod">
          <ac:chgData name="Sara Monteiro - FORMADOR PRT" userId="21b18b9a-5f76-4055-bb3c-283e3c17c384" providerId="ADAL" clId="{C0AE3B83-27FD-4551-BBBF-7DED769FA8C0}" dt="2023-03-22T18:35:06.029" v="5853" actId="20577"/>
          <ac:spMkLst>
            <pc:docMk/>
            <pc:sldMk cId="452766962" sldId="57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2T18:40:20.913" v="6049" actId="20577"/>
          <ac:spMkLst>
            <pc:docMk/>
            <pc:sldMk cId="452766962" sldId="574"/>
            <ac:spMk id="3" creationId="{DEA16752-254E-D55D-C454-D5B249C9070C}"/>
          </ac:spMkLst>
        </pc:spChg>
        <pc:picChg chg="add mod">
          <ac:chgData name="Sara Monteiro - FORMADOR PRT" userId="21b18b9a-5f76-4055-bb3c-283e3c17c384" providerId="ADAL" clId="{C0AE3B83-27FD-4551-BBBF-7DED769FA8C0}" dt="2023-03-22T18:40:51.986" v="6054" actId="1076"/>
          <ac:picMkLst>
            <pc:docMk/>
            <pc:sldMk cId="452766962" sldId="574"/>
            <ac:picMk id="7" creationId="{5CE29070-707D-F7A3-31FB-4843A3E62F48}"/>
          </ac:picMkLst>
        </pc:picChg>
        <pc:picChg chg="del">
          <ac:chgData name="Sara Monteiro - FORMADOR PRT" userId="21b18b9a-5f76-4055-bb3c-283e3c17c384" providerId="ADAL" clId="{C0AE3B83-27FD-4551-BBBF-7DED769FA8C0}" dt="2023-03-22T18:35:09.909" v="5854" actId="478"/>
          <ac:picMkLst>
            <pc:docMk/>
            <pc:sldMk cId="452766962" sldId="574"/>
            <ac:picMk id="14" creationId="{FD82A9A7-13FA-A92E-A7DD-FCC213669C8F}"/>
          </ac:picMkLst>
        </pc:picChg>
        <pc:picChg chg="del">
          <ac:chgData name="Sara Monteiro - FORMADOR PRT" userId="21b18b9a-5f76-4055-bb3c-283e3c17c384" providerId="ADAL" clId="{C0AE3B83-27FD-4551-BBBF-7DED769FA8C0}" dt="2023-03-22T18:35:10.997" v="5855" actId="478"/>
          <ac:picMkLst>
            <pc:docMk/>
            <pc:sldMk cId="452766962" sldId="574"/>
            <ac:picMk id="16" creationId="{C0A036AF-6909-11E2-8EFE-BD2BF3F75677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2:46:35.272" v="20969" actId="20577"/>
        <pc:sldMkLst>
          <pc:docMk/>
          <pc:sldMk cId="1530166823" sldId="575"/>
        </pc:sldMkLst>
        <pc:spChg chg="mod">
          <ac:chgData name="Sara Monteiro - FORMADOR PRT" userId="21b18b9a-5f76-4055-bb3c-283e3c17c384" providerId="ADAL" clId="{C0AE3B83-27FD-4551-BBBF-7DED769FA8C0}" dt="2023-04-05T14:40:32.255" v="18009" actId="20577"/>
          <ac:spMkLst>
            <pc:docMk/>
            <pc:sldMk cId="1530166823" sldId="575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05T14:40:44.987" v="18018" actId="478"/>
          <ac:spMkLst>
            <pc:docMk/>
            <pc:sldMk cId="1530166823" sldId="575"/>
            <ac:spMk id="3" creationId="{DEA16752-254E-D55D-C454-D5B249C9070C}"/>
          </ac:spMkLst>
        </pc:spChg>
        <pc:spChg chg="add del">
          <ac:chgData name="Sara Monteiro - FORMADOR PRT" userId="21b18b9a-5f76-4055-bb3c-283e3c17c384" providerId="ADAL" clId="{C0AE3B83-27FD-4551-BBBF-7DED769FA8C0}" dt="2023-04-12T12:46:25.405" v="20946"/>
          <ac:spMkLst>
            <pc:docMk/>
            <pc:sldMk cId="1530166823" sldId="575"/>
            <ac:spMk id="3" creationId="{E6C2AECB-DFC6-A285-AA3E-B70C1E518AA6}"/>
          </ac:spMkLst>
        </pc:spChg>
        <pc:spChg chg="add mod">
          <ac:chgData name="Sara Monteiro - FORMADOR PRT" userId="21b18b9a-5f76-4055-bb3c-283e3c17c384" providerId="ADAL" clId="{C0AE3B83-27FD-4551-BBBF-7DED769FA8C0}" dt="2023-04-12T12:46:35.272" v="20969" actId="20577"/>
          <ac:spMkLst>
            <pc:docMk/>
            <pc:sldMk cId="1530166823" sldId="575"/>
            <ac:spMk id="6" creationId="{ECB49F07-7BBD-2177-2D07-B1D6E62D2FF1}"/>
          </ac:spMkLst>
        </pc:spChg>
        <pc:spChg chg="add mod">
          <ac:chgData name="Sara Monteiro - FORMADOR PRT" userId="21b18b9a-5f76-4055-bb3c-283e3c17c384" providerId="ADAL" clId="{C0AE3B83-27FD-4551-BBBF-7DED769FA8C0}" dt="2023-04-05T15:02:40.416" v="18497" actId="1076"/>
          <ac:spMkLst>
            <pc:docMk/>
            <pc:sldMk cId="1530166823" sldId="575"/>
            <ac:spMk id="7" creationId="{4E11DAAC-9692-AAEE-5388-78FF624837A0}"/>
          </ac:spMkLst>
        </pc:spChg>
        <pc:spChg chg="add del mod">
          <ac:chgData name="Sara Monteiro - FORMADOR PRT" userId="21b18b9a-5f76-4055-bb3c-283e3c17c384" providerId="ADAL" clId="{C0AE3B83-27FD-4551-BBBF-7DED769FA8C0}" dt="2023-04-12T12:46:25.113" v="20945"/>
          <ac:spMkLst>
            <pc:docMk/>
            <pc:sldMk cId="1530166823" sldId="575"/>
            <ac:spMk id="8" creationId="{8D3E8CAE-1F22-5EB4-4CE2-2A1EFEE77439}"/>
          </ac:spMkLst>
        </pc:spChg>
        <pc:spChg chg="add del">
          <ac:chgData name="Sara Monteiro - FORMADOR PRT" userId="21b18b9a-5f76-4055-bb3c-283e3c17c384" providerId="ADAL" clId="{C0AE3B83-27FD-4551-BBBF-7DED769FA8C0}" dt="2023-04-12T12:46:30.400" v="20956"/>
          <ac:spMkLst>
            <pc:docMk/>
            <pc:sldMk cId="1530166823" sldId="575"/>
            <ac:spMk id="9" creationId="{4836E267-968A-2E96-F9C7-80B266B000B3}"/>
          </ac:spMkLst>
        </pc:spChg>
        <pc:picChg chg="del">
          <ac:chgData name="Sara Monteiro - FORMADOR PRT" userId="21b18b9a-5f76-4055-bb3c-283e3c17c384" providerId="ADAL" clId="{C0AE3B83-27FD-4551-BBBF-7DED769FA8C0}" dt="2023-03-22T19:35:58.802" v="6139" actId="478"/>
          <ac:picMkLst>
            <pc:docMk/>
            <pc:sldMk cId="1530166823" sldId="575"/>
            <ac:picMk id="7" creationId="{5CE29070-707D-F7A3-31FB-4843A3E62F4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9T17:16:38.746" v="12426" actId="20577"/>
        <pc:sldMkLst>
          <pc:docMk/>
          <pc:sldMk cId="4058696818" sldId="576"/>
        </pc:sldMkLst>
        <pc:spChg chg="mod">
          <ac:chgData name="Sara Monteiro - FORMADOR PRT" userId="21b18b9a-5f76-4055-bb3c-283e3c17c384" providerId="ADAL" clId="{C0AE3B83-27FD-4551-BBBF-7DED769FA8C0}" dt="2023-03-26T10:35:57.179" v="6197" actId="20577"/>
          <ac:spMkLst>
            <pc:docMk/>
            <pc:sldMk cId="4058696818" sldId="57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6T10:34:59.465" v="6190" actId="478"/>
          <ac:spMkLst>
            <pc:docMk/>
            <pc:sldMk cId="4058696818" sldId="576"/>
            <ac:spMk id="3" creationId="{DEA16752-254E-D55D-C454-D5B249C9070C}"/>
          </ac:spMkLst>
        </pc:spChg>
        <pc:spChg chg="add mod">
          <ac:chgData name="Sara Monteiro - FORMADOR PRT" userId="21b18b9a-5f76-4055-bb3c-283e3c17c384" providerId="ADAL" clId="{C0AE3B83-27FD-4551-BBBF-7DED769FA8C0}" dt="2023-03-29T17:16:38.746" v="12426" actId="20577"/>
          <ac:spMkLst>
            <pc:docMk/>
            <pc:sldMk cId="4058696818" sldId="576"/>
            <ac:spMk id="6" creationId="{F8C2E6D8-B551-FF03-A46A-2C0CB7B6E091}"/>
          </ac:spMkLst>
        </pc:spChg>
        <pc:spChg chg="add mod">
          <ac:chgData name="Sara Monteiro - FORMADOR PRT" userId="21b18b9a-5f76-4055-bb3c-283e3c17c384" providerId="ADAL" clId="{C0AE3B83-27FD-4551-BBBF-7DED769FA8C0}" dt="2023-03-26T10:52:20.655" v="6748" actId="1076"/>
          <ac:spMkLst>
            <pc:docMk/>
            <pc:sldMk cId="4058696818" sldId="576"/>
            <ac:spMk id="8" creationId="{A9BB54F6-74D5-6E80-98A2-AC3228CBB1BF}"/>
          </ac:spMkLst>
        </pc:spChg>
        <pc:picChg chg="del">
          <ac:chgData name="Sara Monteiro - FORMADOR PRT" userId="21b18b9a-5f76-4055-bb3c-283e3c17c384" providerId="ADAL" clId="{C0AE3B83-27FD-4551-BBBF-7DED769FA8C0}" dt="2023-03-26T10:35:02.189" v="6191" actId="478"/>
          <ac:picMkLst>
            <pc:docMk/>
            <pc:sldMk cId="4058696818" sldId="576"/>
            <ac:picMk id="7" creationId="{5CE29070-707D-F7A3-31FB-4843A3E62F48}"/>
          </ac:picMkLst>
        </pc:picChg>
      </pc:sldChg>
      <pc:sldChg chg="addSp delSp modSp add mod modNotesTx">
        <pc:chgData name="Sara Monteiro - FORMADOR PRT" userId="21b18b9a-5f76-4055-bb3c-283e3c17c384" providerId="ADAL" clId="{C0AE3B83-27FD-4551-BBBF-7DED769FA8C0}" dt="2023-03-29T17:21:06.674" v="12657" actId="20577"/>
        <pc:sldMkLst>
          <pc:docMk/>
          <pc:sldMk cId="586191246" sldId="577"/>
        </pc:sldMkLst>
        <pc:spChg chg="mod">
          <ac:chgData name="Sara Monteiro - FORMADOR PRT" userId="21b18b9a-5f76-4055-bb3c-283e3c17c384" providerId="ADAL" clId="{C0AE3B83-27FD-4551-BBBF-7DED769FA8C0}" dt="2023-03-26T10:55:46.484" v="6777" actId="20577"/>
          <ac:spMkLst>
            <pc:docMk/>
            <pc:sldMk cId="586191246" sldId="57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3-29T16:38:58.339" v="10897" actId="20577"/>
          <ac:spMkLst>
            <pc:docMk/>
            <pc:sldMk cId="586191246" sldId="577"/>
            <ac:spMk id="3" creationId="{CFC44AB3-A5A8-721D-6718-B420C1191765}"/>
          </ac:spMkLst>
        </pc:spChg>
        <pc:spChg chg="del mod">
          <ac:chgData name="Sara Monteiro - FORMADOR PRT" userId="21b18b9a-5f76-4055-bb3c-283e3c17c384" providerId="ADAL" clId="{C0AE3B83-27FD-4551-BBBF-7DED769FA8C0}" dt="2023-03-26T11:00:20.584" v="6784"/>
          <ac:spMkLst>
            <pc:docMk/>
            <pc:sldMk cId="586191246" sldId="577"/>
            <ac:spMk id="6" creationId="{F8C2E6D8-B551-FF03-A46A-2C0CB7B6E091}"/>
          </ac:spMkLst>
        </pc:spChg>
        <pc:spChg chg="del mod">
          <ac:chgData name="Sara Monteiro - FORMADOR PRT" userId="21b18b9a-5f76-4055-bb3c-283e3c17c384" providerId="ADAL" clId="{C0AE3B83-27FD-4551-BBBF-7DED769FA8C0}" dt="2023-03-26T11:00:20.584" v="6782" actId="478"/>
          <ac:spMkLst>
            <pc:docMk/>
            <pc:sldMk cId="586191246" sldId="577"/>
            <ac:spMk id="8" creationId="{A9BB54F6-74D5-6E80-98A2-AC3228CBB1BF}"/>
          </ac:spMkLst>
        </pc:spChg>
        <pc:picChg chg="add del mod">
          <ac:chgData name="Sara Monteiro - FORMADOR PRT" userId="21b18b9a-5f76-4055-bb3c-283e3c17c384" providerId="ADAL" clId="{C0AE3B83-27FD-4551-BBBF-7DED769FA8C0}" dt="2023-03-26T11:06:49.310" v="6982" actId="478"/>
          <ac:picMkLst>
            <pc:docMk/>
            <pc:sldMk cId="586191246" sldId="577"/>
            <ac:picMk id="9" creationId="{9E595B38-8611-ADEA-36F3-B0DC42273C0F}"/>
          </ac:picMkLst>
        </pc:picChg>
        <pc:picChg chg="add mod">
          <ac:chgData name="Sara Monteiro - FORMADOR PRT" userId="21b18b9a-5f76-4055-bb3c-283e3c17c384" providerId="ADAL" clId="{C0AE3B83-27FD-4551-BBBF-7DED769FA8C0}" dt="2023-03-26T11:08:25.231" v="6985" actId="14100"/>
          <ac:picMkLst>
            <pc:docMk/>
            <pc:sldMk cId="586191246" sldId="577"/>
            <ac:picMk id="11" creationId="{4980D886-A43C-AA8F-118C-8F1432D00756}"/>
          </ac:picMkLst>
        </pc:picChg>
        <pc:picChg chg="add del mod">
          <ac:chgData name="Sara Monteiro - FORMADOR PRT" userId="21b18b9a-5f76-4055-bb3c-283e3c17c384" providerId="ADAL" clId="{C0AE3B83-27FD-4551-BBBF-7DED769FA8C0}" dt="2023-03-26T11:23:56.570" v="6987"/>
          <ac:picMkLst>
            <pc:docMk/>
            <pc:sldMk cId="586191246" sldId="577"/>
            <ac:picMk id="12" creationId="{9972DD26-5485-8797-4948-C61ED45DE18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3-29T17:08:41.531" v="12414" actId="20577"/>
        <pc:sldMkLst>
          <pc:docMk/>
          <pc:sldMk cId="3928688634" sldId="578"/>
        </pc:sldMkLst>
        <pc:spChg chg="mod">
          <ac:chgData name="Sara Monteiro - FORMADOR PRT" userId="21b18b9a-5f76-4055-bb3c-283e3c17c384" providerId="ADAL" clId="{C0AE3B83-27FD-4551-BBBF-7DED769FA8C0}" dt="2023-03-26T11:24:07.329" v="7009" actId="20577"/>
          <ac:spMkLst>
            <pc:docMk/>
            <pc:sldMk cId="3928688634" sldId="57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08:41.531" v="12414" actId="20577"/>
          <ac:spMkLst>
            <pc:docMk/>
            <pc:sldMk cId="3928688634" sldId="578"/>
            <ac:spMk id="3" creationId="{CFC44AB3-A5A8-721D-6718-B420C1191765}"/>
          </ac:spMkLst>
        </pc:spChg>
        <pc:picChg chg="add mod">
          <ac:chgData name="Sara Monteiro - FORMADOR PRT" userId="21b18b9a-5f76-4055-bb3c-283e3c17c384" providerId="ADAL" clId="{C0AE3B83-27FD-4551-BBBF-7DED769FA8C0}" dt="2023-03-26T11:25:06.398" v="7014" actId="14100"/>
          <ac:picMkLst>
            <pc:docMk/>
            <pc:sldMk cId="3928688634" sldId="578"/>
            <ac:picMk id="7" creationId="{125D1599-0119-EFFB-A946-CB336F29F3B2}"/>
          </ac:picMkLst>
        </pc:picChg>
        <pc:picChg chg="del">
          <ac:chgData name="Sara Monteiro - FORMADOR PRT" userId="21b18b9a-5f76-4055-bb3c-283e3c17c384" providerId="ADAL" clId="{C0AE3B83-27FD-4551-BBBF-7DED769FA8C0}" dt="2023-03-26T11:25:07.676" v="7015" actId="478"/>
          <ac:picMkLst>
            <pc:docMk/>
            <pc:sldMk cId="3928688634" sldId="578"/>
            <ac:picMk id="11" creationId="{4980D886-A43C-AA8F-118C-8F1432D00756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3-29T17:23:48.329" v="12683" actId="20577"/>
        <pc:sldMkLst>
          <pc:docMk/>
          <pc:sldMk cId="85984580" sldId="579"/>
        </pc:sldMkLst>
        <pc:spChg chg="mod">
          <ac:chgData name="Sara Monteiro - FORMADOR PRT" userId="21b18b9a-5f76-4055-bb3c-283e3c17c384" providerId="ADAL" clId="{C0AE3B83-27FD-4551-BBBF-7DED769FA8C0}" dt="2023-03-26T13:41:26.490" v="9745" actId="20577"/>
          <ac:spMkLst>
            <pc:docMk/>
            <pc:sldMk cId="85984580" sldId="57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23:48.329" v="12683" actId="20577"/>
          <ac:spMkLst>
            <pc:docMk/>
            <pc:sldMk cId="85984580" sldId="579"/>
            <ac:spMk id="3" creationId="{CFC44AB3-A5A8-721D-6718-B420C1191765}"/>
          </ac:spMkLst>
        </pc:spChg>
        <pc:spChg chg="add mod">
          <ac:chgData name="Sara Monteiro - FORMADOR PRT" userId="21b18b9a-5f76-4055-bb3c-283e3c17c384" providerId="ADAL" clId="{C0AE3B83-27FD-4551-BBBF-7DED769FA8C0}" dt="2023-03-29T17:23:10.893" v="12665" actId="12"/>
          <ac:spMkLst>
            <pc:docMk/>
            <pc:sldMk cId="85984580" sldId="579"/>
            <ac:spMk id="8" creationId="{62B2AA9D-5726-0200-89D1-CC8DD41E48D0}"/>
          </ac:spMkLst>
        </pc:spChg>
        <pc:picChg chg="add mod">
          <ac:chgData name="Sara Monteiro - FORMADOR PRT" userId="21b18b9a-5f76-4055-bb3c-283e3c17c384" providerId="ADAL" clId="{C0AE3B83-27FD-4551-BBBF-7DED769FA8C0}" dt="2023-03-26T12:06:48.460" v="8110" actId="1076"/>
          <ac:picMkLst>
            <pc:docMk/>
            <pc:sldMk cId="85984580" sldId="579"/>
            <ac:picMk id="7" creationId="{2AF3925E-1420-7118-C870-3962631D069E}"/>
          </ac:picMkLst>
        </pc:picChg>
        <pc:picChg chg="add mod">
          <ac:chgData name="Sara Monteiro - FORMADOR PRT" userId="21b18b9a-5f76-4055-bb3c-283e3c17c384" providerId="ADAL" clId="{C0AE3B83-27FD-4551-BBBF-7DED769FA8C0}" dt="2023-03-26T12:14:07.560" v="8549" actId="1076"/>
          <ac:picMkLst>
            <pc:docMk/>
            <pc:sldMk cId="85984580" sldId="579"/>
            <ac:picMk id="10" creationId="{2DA12EC9-6081-2B96-596F-86DD3474ED18}"/>
          </ac:picMkLst>
        </pc:picChg>
        <pc:picChg chg="del">
          <ac:chgData name="Sara Monteiro - FORMADOR PRT" userId="21b18b9a-5f76-4055-bb3c-283e3c17c384" providerId="ADAL" clId="{C0AE3B83-27FD-4551-BBBF-7DED769FA8C0}" dt="2023-03-26T11:54:49.146" v="7534" actId="478"/>
          <ac:picMkLst>
            <pc:docMk/>
            <pc:sldMk cId="85984580" sldId="579"/>
            <ac:picMk id="11" creationId="{4980D886-A43C-AA8F-118C-8F1432D00756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5:36:13.228" v="20174" actId="1076"/>
        <pc:sldMkLst>
          <pc:docMk/>
          <pc:sldMk cId="3766113556" sldId="580"/>
        </pc:sldMkLst>
        <pc:spChg chg="mod">
          <ac:chgData name="Sara Monteiro - FORMADOR PRT" userId="21b18b9a-5f76-4055-bb3c-283e3c17c384" providerId="ADAL" clId="{C0AE3B83-27FD-4551-BBBF-7DED769FA8C0}" dt="2023-03-29T17:25:02.063" v="12690" actId="20577"/>
          <ac:spMkLst>
            <pc:docMk/>
            <pc:sldMk cId="3766113556" sldId="580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5:36:09.513" v="20173" actId="20577"/>
          <ac:spMkLst>
            <pc:docMk/>
            <pc:sldMk cId="3766113556" sldId="580"/>
            <ac:spMk id="3" creationId="{CFC44AB3-A5A8-721D-6718-B420C1191765}"/>
          </ac:spMkLst>
        </pc:spChg>
        <pc:spChg chg="add del mod">
          <ac:chgData name="Sara Monteiro - FORMADOR PRT" userId="21b18b9a-5f76-4055-bb3c-283e3c17c384" providerId="ADAL" clId="{C0AE3B83-27FD-4551-BBBF-7DED769FA8C0}" dt="2023-03-26T12:25:02.732" v="9182"/>
          <ac:spMkLst>
            <pc:docMk/>
            <pc:sldMk cId="3766113556" sldId="580"/>
            <ac:spMk id="8" creationId="{5E368DDB-D98C-BB2F-E3EE-40B83362C6EB}"/>
          </ac:spMkLst>
        </pc:spChg>
        <pc:spChg chg="add del mod">
          <ac:chgData name="Sara Monteiro - FORMADOR PRT" userId="21b18b9a-5f76-4055-bb3c-283e3c17c384" providerId="ADAL" clId="{C0AE3B83-27FD-4551-BBBF-7DED769FA8C0}" dt="2023-03-26T12:24:46.480" v="9177"/>
          <ac:spMkLst>
            <pc:docMk/>
            <pc:sldMk cId="3766113556" sldId="580"/>
            <ac:spMk id="11" creationId="{FEBC88D9-C292-EC05-DDD4-DCB2B6E2A88A}"/>
          </ac:spMkLst>
        </pc:spChg>
        <pc:picChg chg="add mod">
          <ac:chgData name="Sara Monteiro - FORMADOR PRT" userId="21b18b9a-5f76-4055-bb3c-283e3c17c384" providerId="ADAL" clId="{C0AE3B83-27FD-4551-BBBF-7DED769FA8C0}" dt="2023-04-05T15:36:13.228" v="20174" actId="1076"/>
          <ac:picMkLst>
            <pc:docMk/>
            <pc:sldMk cId="3766113556" sldId="580"/>
            <ac:picMk id="7" creationId="{0241C0EB-3A26-E7CF-B95D-5702E19862BD}"/>
          </ac:picMkLst>
        </pc:picChg>
        <pc:picChg chg="add del">
          <ac:chgData name="Sara Monteiro - FORMADOR PRT" userId="21b18b9a-5f76-4055-bb3c-283e3c17c384" providerId="ADAL" clId="{C0AE3B83-27FD-4551-BBBF-7DED769FA8C0}" dt="2023-03-26T12:24:42.035" v="9175" actId="22"/>
          <ac:picMkLst>
            <pc:docMk/>
            <pc:sldMk cId="3766113556" sldId="580"/>
            <ac:picMk id="10" creationId="{84D1A867-A9E6-4E60-0F60-2FE50121CDF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5:37:29.344" v="20192" actId="1076"/>
        <pc:sldMkLst>
          <pc:docMk/>
          <pc:sldMk cId="1009756423" sldId="581"/>
        </pc:sldMkLst>
        <pc:spChg chg="mod">
          <ac:chgData name="Sara Monteiro - FORMADOR PRT" userId="21b18b9a-5f76-4055-bb3c-283e3c17c384" providerId="ADAL" clId="{C0AE3B83-27FD-4551-BBBF-7DED769FA8C0}" dt="2023-03-29T17:25:15.478" v="12705" actId="20577"/>
          <ac:spMkLst>
            <pc:docMk/>
            <pc:sldMk cId="1009756423" sldId="581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3-26T12:25:16.305" v="9189" actId="478"/>
          <ac:spMkLst>
            <pc:docMk/>
            <pc:sldMk cId="1009756423" sldId="581"/>
            <ac:spMk id="3" creationId="{CFC44AB3-A5A8-721D-6718-B420C1191765}"/>
          </ac:spMkLst>
        </pc:spChg>
        <pc:spChg chg="del mod">
          <ac:chgData name="Sara Monteiro - FORMADOR PRT" userId="21b18b9a-5f76-4055-bb3c-283e3c17c384" providerId="ADAL" clId="{C0AE3B83-27FD-4551-BBBF-7DED769FA8C0}" dt="2023-03-26T12:25:09.633" v="9187"/>
          <ac:spMkLst>
            <pc:docMk/>
            <pc:sldMk cId="1009756423" sldId="581"/>
            <ac:spMk id="8" creationId="{5E368DDB-D98C-BB2F-E3EE-40B83362C6EB}"/>
          </ac:spMkLst>
        </pc:spChg>
        <pc:spChg chg="add mod">
          <ac:chgData name="Sara Monteiro - FORMADOR PRT" userId="21b18b9a-5f76-4055-bb3c-283e3c17c384" providerId="ADAL" clId="{C0AE3B83-27FD-4551-BBBF-7DED769FA8C0}" dt="2023-04-05T15:37:26.826" v="20191" actId="14100"/>
          <ac:spMkLst>
            <pc:docMk/>
            <pc:sldMk cId="1009756423" sldId="581"/>
            <ac:spMk id="9" creationId="{E3909062-45FA-CCAF-49EF-BC6D645349FB}"/>
          </ac:spMkLst>
        </pc:spChg>
        <pc:picChg chg="add mod">
          <ac:chgData name="Sara Monteiro - FORMADOR PRT" userId="21b18b9a-5f76-4055-bb3c-283e3c17c384" providerId="ADAL" clId="{C0AE3B83-27FD-4551-BBBF-7DED769FA8C0}" dt="2023-04-05T15:37:29.344" v="20192" actId="1076"/>
          <ac:picMkLst>
            <pc:docMk/>
            <pc:sldMk cId="1009756423" sldId="581"/>
            <ac:picMk id="6" creationId="{9A2C32FD-BBDD-554C-8C71-BADCA754D897}"/>
          </ac:picMkLst>
        </pc:picChg>
        <pc:picChg chg="del mod">
          <ac:chgData name="Sara Monteiro - FORMADOR PRT" userId="21b18b9a-5f76-4055-bb3c-283e3c17c384" providerId="ADAL" clId="{C0AE3B83-27FD-4551-BBBF-7DED769FA8C0}" dt="2023-03-26T12:25:09.632" v="9185" actId="478"/>
          <ac:picMkLst>
            <pc:docMk/>
            <pc:sldMk cId="1009756423" sldId="581"/>
            <ac:picMk id="7" creationId="{0241C0EB-3A26-E7CF-B95D-5702E19862BD}"/>
          </ac:picMkLst>
        </pc:picChg>
        <pc:picChg chg="add del mod">
          <ac:chgData name="Sara Monteiro - FORMADOR PRT" userId="21b18b9a-5f76-4055-bb3c-283e3c17c384" providerId="ADAL" clId="{C0AE3B83-27FD-4551-BBBF-7DED769FA8C0}" dt="2023-03-29T18:02:21.732" v="13763" actId="478"/>
          <ac:picMkLst>
            <pc:docMk/>
            <pc:sldMk cId="1009756423" sldId="581"/>
            <ac:picMk id="11" creationId="{7D61B32C-F100-21F3-0A85-A694FBEF8F5B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26T12:26:15.894" v="9199" actId="47"/>
        <pc:sldMkLst>
          <pc:docMk/>
          <pc:sldMk cId="3431835077" sldId="582"/>
        </pc:sldMkLst>
      </pc:sldChg>
      <pc:sldChg chg="addSp delSp modSp add mod ord modNotesTx">
        <pc:chgData name="Sara Monteiro - FORMADOR PRT" userId="21b18b9a-5f76-4055-bb3c-283e3c17c384" providerId="ADAL" clId="{C0AE3B83-27FD-4551-BBBF-7DED769FA8C0}" dt="2023-04-12T15:50:46.175" v="24306" actId="20577"/>
        <pc:sldMkLst>
          <pc:docMk/>
          <pc:sldMk cId="4237467301" sldId="582"/>
        </pc:sldMkLst>
        <pc:spChg chg="mod">
          <ac:chgData name="Sara Monteiro - FORMADOR PRT" userId="21b18b9a-5f76-4055-bb3c-283e3c17c384" providerId="ADAL" clId="{C0AE3B83-27FD-4551-BBBF-7DED769FA8C0}" dt="2023-04-12T15:50:46.175" v="24306" actId="20577"/>
          <ac:spMkLst>
            <pc:docMk/>
            <pc:sldMk cId="4237467301" sldId="582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05T15:52:31.479" v="20797" actId="20577"/>
          <ac:spMkLst>
            <pc:docMk/>
            <pc:sldMk cId="4237467301" sldId="582"/>
            <ac:spMk id="3" creationId="{8803409D-807E-7212-EACD-52BEB776D5F1}"/>
          </ac:spMkLst>
        </pc:spChg>
        <pc:spChg chg="del mod">
          <ac:chgData name="Sara Monteiro - FORMADOR PRT" userId="21b18b9a-5f76-4055-bb3c-283e3c17c384" providerId="ADAL" clId="{C0AE3B83-27FD-4551-BBBF-7DED769FA8C0}" dt="2023-04-05T10:07:17.719" v="13866" actId="478"/>
          <ac:spMkLst>
            <pc:docMk/>
            <pc:sldMk cId="4237467301" sldId="582"/>
            <ac:spMk id="9" creationId="{E3909062-45FA-CCAF-49EF-BC6D645349FB}"/>
          </ac:spMkLst>
        </pc:spChg>
        <pc:picChg chg="add del mod">
          <ac:chgData name="Sara Monteiro - FORMADOR PRT" userId="21b18b9a-5f76-4055-bb3c-283e3c17c384" providerId="ADAL" clId="{C0AE3B83-27FD-4551-BBBF-7DED769FA8C0}" dt="2023-04-05T10:07:14.654" v="13864" actId="478"/>
          <ac:picMkLst>
            <pc:docMk/>
            <pc:sldMk cId="4237467301" sldId="582"/>
            <ac:picMk id="6" creationId="{93D49C0A-EBFB-DE78-BDEA-D22FEF9D1D7F}"/>
          </ac:picMkLst>
        </pc:picChg>
        <pc:picChg chg="add del mod">
          <ac:chgData name="Sara Monteiro - FORMADOR PRT" userId="21b18b9a-5f76-4055-bb3c-283e3c17c384" providerId="ADAL" clId="{C0AE3B83-27FD-4551-BBBF-7DED769FA8C0}" dt="2023-04-05T12:14:26.284" v="15694" actId="478"/>
          <ac:picMkLst>
            <pc:docMk/>
            <pc:sldMk cId="4237467301" sldId="582"/>
            <ac:picMk id="8" creationId="{B2D3D91D-329A-6EAC-9822-A5CD1445657C}"/>
          </ac:picMkLst>
        </pc:picChg>
        <pc:picChg chg="add del mod">
          <ac:chgData name="Sara Monteiro - FORMADOR PRT" userId="21b18b9a-5f76-4055-bb3c-283e3c17c384" providerId="ADAL" clId="{C0AE3B83-27FD-4551-BBBF-7DED769FA8C0}" dt="2023-04-05T12:30:18.907" v="15857" actId="478"/>
          <ac:picMkLst>
            <pc:docMk/>
            <pc:sldMk cId="4237467301" sldId="582"/>
            <ac:picMk id="11" creationId="{4CDE5258-3B7B-B47B-5893-B8248FFB1A34}"/>
          </ac:picMkLst>
        </pc:picChg>
        <pc:picChg chg="del">
          <ac:chgData name="Sara Monteiro - FORMADOR PRT" userId="21b18b9a-5f76-4055-bb3c-283e3c17c384" providerId="ADAL" clId="{C0AE3B83-27FD-4551-BBBF-7DED769FA8C0}" dt="2023-03-26T12:26:22.850" v="9201" actId="478"/>
          <ac:picMkLst>
            <pc:docMk/>
            <pc:sldMk cId="4237467301" sldId="582"/>
            <ac:picMk id="11" creationId="{7D61B32C-F100-21F3-0A85-A694FBEF8F5B}"/>
          </ac:picMkLst>
        </pc:picChg>
        <pc:picChg chg="add del mod">
          <ac:chgData name="Sara Monteiro - FORMADOR PRT" userId="21b18b9a-5f76-4055-bb3c-283e3c17c384" providerId="ADAL" clId="{C0AE3B83-27FD-4551-BBBF-7DED769FA8C0}" dt="2023-04-05T12:36:00.227" v="16086" actId="478"/>
          <ac:picMkLst>
            <pc:docMk/>
            <pc:sldMk cId="4237467301" sldId="582"/>
            <ac:picMk id="13" creationId="{EBA3EEB5-52EF-CE22-1DDA-5816B0FA1AB6}"/>
          </ac:picMkLst>
        </pc:picChg>
        <pc:picChg chg="add mod">
          <ac:chgData name="Sara Monteiro - FORMADOR PRT" userId="21b18b9a-5f76-4055-bb3c-283e3c17c384" providerId="ADAL" clId="{C0AE3B83-27FD-4551-BBBF-7DED769FA8C0}" dt="2023-04-05T12:37:03.650" v="16091" actId="1076"/>
          <ac:picMkLst>
            <pc:docMk/>
            <pc:sldMk cId="4237467301" sldId="582"/>
            <ac:picMk id="15" creationId="{4786FD16-5287-B33D-BA29-E8E3929BA99D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4-05T15:44:30.077" v="20680" actId="20577"/>
        <pc:sldMkLst>
          <pc:docMk/>
          <pc:sldMk cId="2796224846" sldId="583"/>
        </pc:sldMkLst>
        <pc:spChg chg="mod">
          <ac:chgData name="Sara Monteiro - FORMADOR PRT" userId="21b18b9a-5f76-4055-bb3c-283e3c17c384" providerId="ADAL" clId="{C0AE3B83-27FD-4551-BBBF-7DED769FA8C0}" dt="2023-04-05T15:44:30.077" v="20680" actId="20577"/>
          <ac:spMkLst>
            <pc:docMk/>
            <pc:sldMk cId="2796224846" sldId="58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28:32.671" v="12870" actId="20577"/>
          <ac:spMkLst>
            <pc:docMk/>
            <pc:sldMk cId="2796224846" sldId="583"/>
            <ac:spMk id="3" creationId="{CFC44AB3-A5A8-721D-6718-B420C1191765}"/>
          </ac:spMkLst>
        </pc:spChg>
        <pc:picChg chg="add del">
          <ac:chgData name="Sara Monteiro - FORMADOR PRT" userId="21b18b9a-5f76-4055-bb3c-283e3c17c384" providerId="ADAL" clId="{C0AE3B83-27FD-4551-BBBF-7DED769FA8C0}" dt="2023-04-05T10:07:05.988" v="13861" actId="22"/>
          <ac:picMkLst>
            <pc:docMk/>
            <pc:sldMk cId="2796224846" sldId="583"/>
            <ac:picMk id="8" creationId="{FEF397B7-1BA3-4D01-F2C6-A6C23EB9BB44}"/>
          </ac:picMkLst>
        </pc:picChg>
      </pc:sldChg>
      <pc:sldChg chg="add del">
        <pc:chgData name="Sara Monteiro - FORMADOR PRT" userId="21b18b9a-5f76-4055-bb3c-283e3c17c384" providerId="ADAL" clId="{C0AE3B83-27FD-4551-BBBF-7DED769FA8C0}" dt="2023-03-26T12:33:27.605" v="9414" actId="47"/>
        <pc:sldMkLst>
          <pc:docMk/>
          <pc:sldMk cId="4253144039" sldId="583"/>
        </pc:sldMkLst>
      </pc:sldChg>
      <pc:sldChg chg="addSp delSp modSp add mod ord modNotesTx">
        <pc:chgData name="Sara Monteiro - FORMADOR PRT" userId="21b18b9a-5f76-4055-bb3c-283e3c17c384" providerId="ADAL" clId="{C0AE3B83-27FD-4551-BBBF-7DED769FA8C0}" dt="2023-03-29T17:29:48.169" v="12941" actId="20577"/>
        <pc:sldMkLst>
          <pc:docMk/>
          <pc:sldMk cId="1911703018" sldId="584"/>
        </pc:sldMkLst>
        <pc:spChg chg="mod">
          <ac:chgData name="Sara Monteiro - FORMADOR PRT" userId="21b18b9a-5f76-4055-bb3c-283e3c17c384" providerId="ADAL" clId="{C0AE3B83-27FD-4551-BBBF-7DED769FA8C0}" dt="2023-03-26T14:11:37.003" v="10237"/>
          <ac:spMkLst>
            <pc:docMk/>
            <pc:sldMk cId="1911703018" sldId="58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6T14:04:16.388" v="10231" actId="20577"/>
          <ac:spMkLst>
            <pc:docMk/>
            <pc:sldMk cId="1911703018" sldId="584"/>
            <ac:spMk id="9" creationId="{E3909062-45FA-CCAF-49EF-BC6D645349FB}"/>
          </ac:spMkLst>
        </pc:spChg>
        <pc:picChg chg="del">
          <ac:chgData name="Sara Monteiro - FORMADOR PRT" userId="21b18b9a-5f76-4055-bb3c-283e3c17c384" providerId="ADAL" clId="{C0AE3B83-27FD-4551-BBBF-7DED769FA8C0}" dt="2023-03-26T13:42:01.092" v="9813" actId="478"/>
          <ac:picMkLst>
            <pc:docMk/>
            <pc:sldMk cId="1911703018" sldId="584"/>
            <ac:picMk id="6" creationId="{93D49C0A-EBFB-DE78-BDEA-D22FEF9D1D7F}"/>
          </ac:picMkLst>
        </pc:picChg>
        <pc:picChg chg="add mod">
          <ac:chgData name="Sara Monteiro - FORMADOR PRT" userId="21b18b9a-5f76-4055-bb3c-283e3c17c384" providerId="ADAL" clId="{C0AE3B83-27FD-4551-BBBF-7DED769FA8C0}" dt="2023-03-26T14:02:23.860" v="10143" actId="14100"/>
          <ac:picMkLst>
            <pc:docMk/>
            <pc:sldMk cId="1911703018" sldId="584"/>
            <ac:picMk id="7" creationId="{9DFA2429-E92B-422E-6278-4CED16BF95CF}"/>
          </ac:picMkLst>
        </pc:picChg>
        <pc:picChg chg="add mod">
          <ac:chgData name="Sara Monteiro - FORMADOR PRT" userId="21b18b9a-5f76-4055-bb3c-283e3c17c384" providerId="ADAL" clId="{C0AE3B83-27FD-4551-BBBF-7DED769FA8C0}" dt="2023-03-26T14:03:57.342" v="10224" actId="1076"/>
          <ac:picMkLst>
            <pc:docMk/>
            <pc:sldMk cId="1911703018" sldId="584"/>
            <ac:picMk id="10" creationId="{47E21958-5E08-7620-C225-F76504DE9EDD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5:45:21.880" v="20682" actId="20577"/>
        <pc:sldMkLst>
          <pc:docMk/>
          <pc:sldMk cId="2107305846" sldId="585"/>
        </pc:sldMkLst>
        <pc:spChg chg="mod">
          <ac:chgData name="Sara Monteiro - FORMADOR PRT" userId="21b18b9a-5f76-4055-bb3c-283e3c17c384" providerId="ADAL" clId="{C0AE3B83-27FD-4551-BBBF-7DED769FA8C0}" dt="2023-03-26T14:11:56.604" v="10262" actId="20577"/>
          <ac:spMkLst>
            <pc:docMk/>
            <pc:sldMk cId="2107305846" sldId="585"/>
            <ac:spMk id="2" creationId="{5AB466CC-8756-D54C-9B60-6545F77D4556}"/>
          </ac:spMkLst>
        </pc:spChg>
        <pc:spChg chg="add del mod">
          <ac:chgData name="Sara Monteiro - FORMADOR PRT" userId="21b18b9a-5f76-4055-bb3c-283e3c17c384" providerId="ADAL" clId="{C0AE3B83-27FD-4551-BBBF-7DED769FA8C0}" dt="2023-04-05T15:45:21.880" v="20682" actId="20577"/>
          <ac:spMkLst>
            <pc:docMk/>
            <pc:sldMk cId="2107305846" sldId="585"/>
            <ac:spMk id="3" creationId="{62B430DB-9B7A-B88C-14BB-65250BC0FE14}"/>
          </ac:spMkLst>
        </pc:spChg>
        <pc:spChg chg="add mod">
          <ac:chgData name="Sara Monteiro - FORMADOR PRT" userId="21b18b9a-5f76-4055-bb3c-283e3c17c384" providerId="ADAL" clId="{C0AE3B83-27FD-4551-BBBF-7DED769FA8C0}" dt="2023-03-29T17:32:15.652" v="12977" actId="14100"/>
          <ac:spMkLst>
            <pc:docMk/>
            <pc:sldMk cId="2107305846" sldId="585"/>
            <ac:spMk id="6" creationId="{2D362412-024A-A6A7-E954-C4A12EED0B78}"/>
          </ac:spMkLst>
        </pc:spChg>
        <pc:spChg chg="del">
          <ac:chgData name="Sara Monteiro - FORMADOR PRT" userId="21b18b9a-5f76-4055-bb3c-283e3c17c384" providerId="ADAL" clId="{C0AE3B83-27FD-4551-BBBF-7DED769FA8C0}" dt="2023-03-26T14:12:04.428" v="10265" actId="478"/>
          <ac:spMkLst>
            <pc:docMk/>
            <pc:sldMk cId="2107305846" sldId="585"/>
            <ac:spMk id="9" creationId="{E3909062-45FA-CCAF-49EF-BC6D645349FB}"/>
          </ac:spMkLst>
        </pc:spChg>
        <pc:picChg chg="del">
          <ac:chgData name="Sara Monteiro - FORMADOR PRT" userId="21b18b9a-5f76-4055-bb3c-283e3c17c384" providerId="ADAL" clId="{C0AE3B83-27FD-4551-BBBF-7DED769FA8C0}" dt="2023-03-26T14:11:58.995" v="10263" actId="478"/>
          <ac:picMkLst>
            <pc:docMk/>
            <pc:sldMk cId="2107305846" sldId="585"/>
            <ac:picMk id="7" creationId="{9DFA2429-E92B-422E-6278-4CED16BF95CF}"/>
          </ac:picMkLst>
        </pc:picChg>
        <pc:picChg chg="add mod">
          <ac:chgData name="Sara Monteiro - FORMADOR PRT" userId="21b18b9a-5f76-4055-bb3c-283e3c17c384" providerId="ADAL" clId="{C0AE3B83-27FD-4551-BBBF-7DED769FA8C0}" dt="2023-03-26T14:18:31.310" v="10881" actId="1076"/>
          <ac:picMkLst>
            <pc:docMk/>
            <pc:sldMk cId="2107305846" sldId="585"/>
            <ac:picMk id="8" creationId="{A743A812-B490-C06B-DE7E-E92D3A0036FC}"/>
          </ac:picMkLst>
        </pc:picChg>
        <pc:picChg chg="del">
          <ac:chgData name="Sara Monteiro - FORMADOR PRT" userId="21b18b9a-5f76-4055-bb3c-283e3c17c384" providerId="ADAL" clId="{C0AE3B83-27FD-4551-BBBF-7DED769FA8C0}" dt="2023-03-26T14:12:01.880" v="10264" actId="478"/>
          <ac:picMkLst>
            <pc:docMk/>
            <pc:sldMk cId="2107305846" sldId="585"/>
            <ac:picMk id="10" creationId="{47E21958-5E08-7620-C225-F76504DE9EDD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4-05T13:41:32.327" v="17178"/>
        <pc:sldMkLst>
          <pc:docMk/>
          <pc:sldMk cId="1383691945" sldId="586"/>
        </pc:sldMkLst>
        <pc:spChg chg="mod">
          <ac:chgData name="Sara Monteiro - FORMADOR PRT" userId="21b18b9a-5f76-4055-bb3c-283e3c17c384" providerId="ADAL" clId="{C0AE3B83-27FD-4551-BBBF-7DED769FA8C0}" dt="2023-03-29T17:44:33.883" v="13454" actId="1076"/>
          <ac:spMkLst>
            <pc:docMk/>
            <pc:sldMk cId="1383691945" sldId="58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3-29T17:49:10.994" v="13577" actId="1076"/>
          <ac:spMkLst>
            <pc:docMk/>
            <pc:sldMk cId="1383691945" sldId="586"/>
            <ac:spMk id="3" creationId="{62B430DB-9B7A-B88C-14BB-65250BC0FE14}"/>
          </ac:spMkLst>
        </pc:spChg>
        <pc:spChg chg="del mod">
          <ac:chgData name="Sara Monteiro - FORMADOR PRT" userId="21b18b9a-5f76-4055-bb3c-283e3c17c384" providerId="ADAL" clId="{C0AE3B83-27FD-4551-BBBF-7DED769FA8C0}" dt="2023-03-29T17:46:03.655" v="13469"/>
          <ac:spMkLst>
            <pc:docMk/>
            <pc:sldMk cId="1383691945" sldId="586"/>
            <ac:spMk id="6" creationId="{2D362412-024A-A6A7-E954-C4A12EED0B78}"/>
          </ac:spMkLst>
        </pc:spChg>
        <pc:spChg chg="add del mod">
          <ac:chgData name="Sara Monteiro - FORMADOR PRT" userId="21b18b9a-5f76-4055-bb3c-283e3c17c384" providerId="ADAL" clId="{C0AE3B83-27FD-4551-BBBF-7DED769FA8C0}" dt="2023-04-05T10:15:11.314" v="13904" actId="478"/>
          <ac:spMkLst>
            <pc:docMk/>
            <pc:sldMk cId="1383691945" sldId="586"/>
            <ac:spMk id="12" creationId="{61CB7CA2-8CA8-63F2-A664-0A4ED9B80380}"/>
          </ac:spMkLst>
        </pc:spChg>
        <pc:spChg chg="add del mod">
          <ac:chgData name="Sara Monteiro - FORMADOR PRT" userId="21b18b9a-5f76-4055-bb3c-283e3c17c384" providerId="ADAL" clId="{C0AE3B83-27FD-4551-BBBF-7DED769FA8C0}" dt="2023-04-05T10:03:08.673" v="13805" actId="478"/>
          <ac:spMkLst>
            <pc:docMk/>
            <pc:sldMk cId="1383691945" sldId="586"/>
            <ac:spMk id="13" creationId="{28AD461C-3481-A955-4963-EDCD77FB53F1}"/>
          </ac:spMkLst>
        </pc:spChg>
        <pc:spChg chg="add mod">
          <ac:chgData name="Sara Monteiro - FORMADOR PRT" userId="21b18b9a-5f76-4055-bb3c-283e3c17c384" providerId="ADAL" clId="{C0AE3B83-27FD-4551-BBBF-7DED769FA8C0}" dt="2023-04-05T10:02:58.485" v="13803" actId="1582"/>
          <ac:spMkLst>
            <pc:docMk/>
            <pc:sldMk cId="1383691945" sldId="586"/>
            <ac:spMk id="15" creationId="{A1C111D9-5DA2-948D-AA14-68C49EB3D473}"/>
          </ac:spMkLst>
        </pc:spChg>
        <pc:spChg chg="add del mod">
          <ac:chgData name="Sara Monteiro - FORMADOR PRT" userId="21b18b9a-5f76-4055-bb3c-283e3c17c384" providerId="ADAL" clId="{C0AE3B83-27FD-4551-BBBF-7DED769FA8C0}" dt="2023-04-05T10:00:20.920" v="13780" actId="478"/>
          <ac:spMkLst>
            <pc:docMk/>
            <pc:sldMk cId="1383691945" sldId="586"/>
            <ac:spMk id="17" creationId="{5115239D-0C8A-6DE3-1058-AB27310D0CED}"/>
          </ac:spMkLst>
        </pc:spChg>
        <pc:spChg chg="add mod">
          <ac:chgData name="Sara Monteiro - FORMADOR PRT" userId="21b18b9a-5f76-4055-bb3c-283e3c17c384" providerId="ADAL" clId="{C0AE3B83-27FD-4551-BBBF-7DED769FA8C0}" dt="2023-04-05T10:03:48.218" v="13810" actId="1582"/>
          <ac:spMkLst>
            <pc:docMk/>
            <pc:sldMk cId="1383691945" sldId="586"/>
            <ac:spMk id="18" creationId="{2116FE13-3EA5-D369-BE53-E9D6C7EBE5A5}"/>
          </ac:spMkLst>
        </pc:spChg>
        <pc:spChg chg="add del mod">
          <ac:chgData name="Sara Monteiro - FORMADOR PRT" userId="21b18b9a-5f76-4055-bb3c-283e3c17c384" providerId="ADAL" clId="{C0AE3B83-27FD-4551-BBBF-7DED769FA8C0}" dt="2023-03-29T17:50:40.282" v="13640"/>
          <ac:spMkLst>
            <pc:docMk/>
            <pc:sldMk cId="1383691945" sldId="586"/>
            <ac:spMk id="18" creationId="{54C62B09-0787-2379-8692-5799361EABE1}"/>
          </ac:spMkLst>
        </pc:spChg>
        <pc:spChg chg="add del mod">
          <ac:chgData name="Sara Monteiro - FORMADOR PRT" userId="21b18b9a-5f76-4055-bb3c-283e3c17c384" providerId="ADAL" clId="{C0AE3B83-27FD-4551-BBBF-7DED769FA8C0}" dt="2023-04-05T10:00:23.248" v="13781" actId="478"/>
          <ac:spMkLst>
            <pc:docMk/>
            <pc:sldMk cId="1383691945" sldId="586"/>
            <ac:spMk id="19" creationId="{66F79D97-F643-6F7B-E15E-91C202CD7B86}"/>
          </ac:spMkLst>
        </pc:spChg>
        <pc:spChg chg="add mod">
          <ac:chgData name="Sara Monteiro - FORMADOR PRT" userId="21b18b9a-5f76-4055-bb3c-283e3c17c384" providerId="ADAL" clId="{C0AE3B83-27FD-4551-BBBF-7DED769FA8C0}" dt="2023-04-05T10:06:19.463" v="13857" actId="1076"/>
          <ac:spMkLst>
            <pc:docMk/>
            <pc:sldMk cId="1383691945" sldId="586"/>
            <ac:spMk id="24" creationId="{CDAC9D52-B849-CA28-5ABF-913662740F9E}"/>
          </ac:spMkLst>
        </pc:spChg>
        <pc:spChg chg="add mod">
          <ac:chgData name="Sara Monteiro - FORMADOR PRT" userId="21b18b9a-5f76-4055-bb3c-283e3c17c384" providerId="ADAL" clId="{C0AE3B83-27FD-4551-BBBF-7DED769FA8C0}" dt="2023-04-05T10:05:36.471" v="13852" actId="207"/>
          <ac:spMkLst>
            <pc:docMk/>
            <pc:sldMk cId="1383691945" sldId="586"/>
            <ac:spMk id="25" creationId="{E3416ED3-DF64-0916-EE2D-6ACDC62F38F3}"/>
          </ac:spMkLst>
        </pc:spChg>
        <pc:spChg chg="add del mod">
          <ac:chgData name="Sara Monteiro - FORMADOR PRT" userId="21b18b9a-5f76-4055-bb3c-283e3c17c384" providerId="ADAL" clId="{C0AE3B83-27FD-4551-BBBF-7DED769FA8C0}" dt="2023-03-29T17:53:28.248" v="13732" actId="11529"/>
          <ac:spMkLst>
            <pc:docMk/>
            <pc:sldMk cId="1383691945" sldId="586"/>
            <ac:spMk id="26" creationId="{C6D0BF25-723B-7FDE-70DF-03708F32B911}"/>
          </ac:spMkLst>
        </pc:spChg>
        <pc:spChg chg="add del">
          <ac:chgData name="Sara Monteiro - FORMADOR PRT" userId="21b18b9a-5f76-4055-bb3c-283e3c17c384" providerId="ADAL" clId="{C0AE3B83-27FD-4551-BBBF-7DED769FA8C0}" dt="2023-03-29T17:53:42.624" v="13734" actId="11529"/>
          <ac:spMkLst>
            <pc:docMk/>
            <pc:sldMk cId="1383691945" sldId="586"/>
            <ac:spMk id="27" creationId="{8DEF35D0-B49D-71FD-87C2-D021043BF526}"/>
          </ac:spMkLst>
        </pc:spChg>
        <pc:spChg chg="add del mod">
          <ac:chgData name="Sara Monteiro - FORMADOR PRT" userId="21b18b9a-5f76-4055-bb3c-283e3c17c384" providerId="ADAL" clId="{C0AE3B83-27FD-4551-BBBF-7DED769FA8C0}" dt="2023-03-29T17:53:58.564" v="13737"/>
          <ac:spMkLst>
            <pc:docMk/>
            <pc:sldMk cId="1383691945" sldId="586"/>
            <ac:spMk id="28" creationId="{109F884A-0FA6-9632-3E7F-008EEBE9C752}"/>
          </ac:spMkLst>
        </pc:spChg>
        <pc:spChg chg="add mod">
          <ac:chgData name="Sara Monteiro - FORMADOR PRT" userId="21b18b9a-5f76-4055-bb3c-283e3c17c384" providerId="ADAL" clId="{C0AE3B83-27FD-4551-BBBF-7DED769FA8C0}" dt="2023-04-05T10:16:13.103" v="14037" actId="1076"/>
          <ac:spMkLst>
            <pc:docMk/>
            <pc:sldMk cId="1383691945" sldId="586"/>
            <ac:spMk id="28" creationId="{859CC01D-35FD-523E-4D39-153A297C1403}"/>
          </ac:spMkLst>
        </pc:spChg>
        <pc:spChg chg="add del">
          <ac:chgData name="Sara Monteiro - FORMADOR PRT" userId="21b18b9a-5f76-4055-bb3c-283e3c17c384" providerId="ADAL" clId="{C0AE3B83-27FD-4551-BBBF-7DED769FA8C0}" dt="2023-03-29T17:54:06.638" v="13739" actId="11529"/>
          <ac:spMkLst>
            <pc:docMk/>
            <pc:sldMk cId="1383691945" sldId="586"/>
            <ac:spMk id="29" creationId="{124641AB-A514-2F36-5A2D-3E62ACD46E8A}"/>
          </ac:spMkLst>
        </pc:spChg>
        <pc:spChg chg="add del mod">
          <ac:chgData name="Sara Monteiro - FORMADOR PRT" userId="21b18b9a-5f76-4055-bb3c-283e3c17c384" providerId="ADAL" clId="{C0AE3B83-27FD-4551-BBBF-7DED769FA8C0}" dt="2023-04-05T10:00:09.428" v="13773" actId="478"/>
          <ac:spMkLst>
            <pc:docMk/>
            <pc:sldMk cId="1383691945" sldId="586"/>
            <ac:spMk id="30" creationId="{DD3F7E4A-6FDA-1154-CDA3-81A5D01F58D4}"/>
          </ac:spMkLst>
        </pc:spChg>
        <pc:spChg chg="add del mod">
          <ac:chgData name="Sara Monteiro - FORMADOR PRT" userId="21b18b9a-5f76-4055-bb3c-283e3c17c384" providerId="ADAL" clId="{C0AE3B83-27FD-4551-BBBF-7DED769FA8C0}" dt="2023-04-05T10:00:16.720" v="13778" actId="478"/>
          <ac:spMkLst>
            <pc:docMk/>
            <pc:sldMk cId="1383691945" sldId="586"/>
            <ac:spMk id="31" creationId="{8E94974E-D9B8-A519-D7BB-E601C95648A5}"/>
          </ac:spMkLst>
        </pc:spChg>
        <pc:picChg chg="add mod">
          <ac:chgData name="Sara Monteiro - FORMADOR PRT" userId="21b18b9a-5f76-4055-bb3c-283e3c17c384" providerId="ADAL" clId="{C0AE3B83-27FD-4551-BBBF-7DED769FA8C0}" dt="2023-04-05T10:04:22.278" v="13813" actId="1076"/>
          <ac:picMkLst>
            <pc:docMk/>
            <pc:sldMk cId="1383691945" sldId="586"/>
            <ac:picMk id="7" creationId="{73A034D8-6F3A-6727-1F27-BEC5C64D3EA8}"/>
          </ac:picMkLst>
        </pc:picChg>
        <pc:picChg chg="del">
          <ac:chgData name="Sara Monteiro - FORMADOR PRT" userId="21b18b9a-5f76-4055-bb3c-283e3c17c384" providerId="ADAL" clId="{C0AE3B83-27FD-4551-BBBF-7DED769FA8C0}" dt="2023-03-29T17:42:23.798" v="12986" actId="478"/>
          <ac:picMkLst>
            <pc:docMk/>
            <pc:sldMk cId="1383691945" sldId="586"/>
            <ac:picMk id="8" creationId="{A743A812-B490-C06B-DE7E-E92D3A0036FC}"/>
          </ac:picMkLst>
        </pc:picChg>
        <pc:picChg chg="add del mod">
          <ac:chgData name="Sara Monteiro - FORMADOR PRT" userId="21b18b9a-5f76-4055-bb3c-283e3c17c384" providerId="ADAL" clId="{C0AE3B83-27FD-4551-BBBF-7DED769FA8C0}" dt="2023-04-05T09:59:51.873" v="13768" actId="478"/>
          <ac:picMkLst>
            <pc:docMk/>
            <pc:sldMk cId="1383691945" sldId="586"/>
            <ac:picMk id="9" creationId="{2461DF01-EACD-A514-FC88-4304D46C722F}"/>
          </ac:picMkLst>
        </pc:picChg>
        <pc:picChg chg="add del mod">
          <ac:chgData name="Sara Monteiro - FORMADOR PRT" userId="21b18b9a-5f76-4055-bb3c-283e3c17c384" providerId="ADAL" clId="{C0AE3B83-27FD-4551-BBBF-7DED769FA8C0}" dt="2023-04-05T10:15:10.556" v="13903" actId="478"/>
          <ac:picMkLst>
            <pc:docMk/>
            <pc:sldMk cId="1383691945" sldId="586"/>
            <ac:picMk id="10" creationId="{7A41769E-4209-9841-E832-ECFEAA99140C}"/>
          </ac:picMkLst>
        </pc:picChg>
        <pc:picChg chg="add del mod">
          <ac:chgData name="Sara Monteiro - FORMADOR PRT" userId="21b18b9a-5f76-4055-bb3c-283e3c17c384" providerId="ADAL" clId="{C0AE3B83-27FD-4551-BBBF-7DED769FA8C0}" dt="2023-04-05T10:00:34.224" v="13784" actId="478"/>
          <ac:picMkLst>
            <pc:docMk/>
            <pc:sldMk cId="1383691945" sldId="586"/>
            <ac:picMk id="11" creationId="{D365B3A0-0480-599F-E1EC-F963FC627898}"/>
          </ac:picMkLst>
        </pc:picChg>
        <pc:picChg chg="add mod">
          <ac:chgData name="Sara Monteiro - FORMADOR PRT" userId="21b18b9a-5f76-4055-bb3c-283e3c17c384" providerId="ADAL" clId="{C0AE3B83-27FD-4551-BBBF-7DED769FA8C0}" dt="2023-04-05T10:15:22.270" v="13908" actId="1076"/>
          <ac:picMkLst>
            <pc:docMk/>
            <pc:sldMk cId="1383691945" sldId="586"/>
            <ac:picMk id="27" creationId="{84E4D857-2DC0-DC45-5480-1156E2EE8A1E}"/>
          </ac:picMkLst>
        </pc:picChg>
        <pc:inkChg chg="add del">
          <ac:chgData name="Sara Monteiro - FORMADOR PRT" userId="21b18b9a-5f76-4055-bb3c-283e3c17c384" providerId="ADAL" clId="{C0AE3B83-27FD-4551-BBBF-7DED769FA8C0}" dt="2023-03-29T17:53:01.563" v="13728" actId="9405"/>
          <ac:inkMkLst>
            <pc:docMk/>
            <pc:sldMk cId="1383691945" sldId="586"/>
            <ac:inkMk id="20" creationId="{0ACC5371-A174-8DDF-6962-533F5D501A5D}"/>
          </ac:inkMkLst>
        </pc:inkChg>
        <pc:inkChg chg="add del">
          <ac:chgData name="Sara Monteiro - FORMADOR PRT" userId="21b18b9a-5f76-4055-bb3c-283e3c17c384" providerId="ADAL" clId="{C0AE3B83-27FD-4551-BBBF-7DED769FA8C0}" dt="2023-03-29T17:52:59.169" v="13725" actId="9405"/>
          <ac:inkMkLst>
            <pc:docMk/>
            <pc:sldMk cId="1383691945" sldId="586"/>
            <ac:inkMk id="21" creationId="{09DB0BCB-74BA-82B7-D21D-F19D72747154}"/>
          </ac:inkMkLst>
        </pc:inkChg>
        <pc:inkChg chg="add del">
          <ac:chgData name="Sara Monteiro - FORMADOR PRT" userId="21b18b9a-5f76-4055-bb3c-283e3c17c384" providerId="ADAL" clId="{C0AE3B83-27FD-4551-BBBF-7DED769FA8C0}" dt="2023-03-29T17:51:51.150" v="13720" actId="9405"/>
          <ac:inkMkLst>
            <pc:docMk/>
            <pc:sldMk cId="1383691945" sldId="586"/>
            <ac:inkMk id="22" creationId="{06E5A45C-9BA3-8E5B-9A7C-970605235938}"/>
          </ac:inkMkLst>
        </pc:inkChg>
        <pc:inkChg chg="add del">
          <ac:chgData name="Sara Monteiro - FORMADOR PRT" userId="21b18b9a-5f76-4055-bb3c-283e3c17c384" providerId="ADAL" clId="{C0AE3B83-27FD-4551-BBBF-7DED769FA8C0}" dt="2023-03-29T17:51:57.346" v="13722" actId="9405"/>
          <ac:inkMkLst>
            <pc:docMk/>
            <pc:sldMk cId="1383691945" sldId="586"/>
            <ac:inkMk id="23" creationId="{B448017D-D8AD-2501-1975-31CDBE434D0F}"/>
          </ac:inkMkLst>
        </pc:inkChg>
        <pc:inkChg chg="add del">
          <ac:chgData name="Sara Monteiro - FORMADOR PRT" userId="21b18b9a-5f76-4055-bb3c-283e3c17c384" providerId="ADAL" clId="{C0AE3B83-27FD-4551-BBBF-7DED769FA8C0}" dt="2023-03-29T17:52:58.847" v="13724" actId="9405"/>
          <ac:inkMkLst>
            <pc:docMk/>
            <pc:sldMk cId="1383691945" sldId="586"/>
            <ac:inkMk id="24" creationId="{7E2BA98C-BB8A-7D3A-6597-EBDE43D11C53}"/>
          </ac:inkMkLst>
        </pc:inkChg>
        <pc:inkChg chg="add del">
          <ac:chgData name="Sara Monteiro - FORMADOR PRT" userId="21b18b9a-5f76-4055-bb3c-283e3c17c384" providerId="ADAL" clId="{C0AE3B83-27FD-4551-BBBF-7DED769FA8C0}" dt="2023-03-29T17:53:01.190" v="13727" actId="9405"/>
          <ac:inkMkLst>
            <pc:docMk/>
            <pc:sldMk cId="1383691945" sldId="586"/>
            <ac:inkMk id="25" creationId="{1D5D1A2C-58EC-3D1D-A3F2-5C081F6D802E}"/>
          </ac:inkMkLst>
        </pc:inkChg>
        <pc:cxnChg chg="add del mod">
          <ac:chgData name="Sara Monteiro - FORMADOR PRT" userId="21b18b9a-5f76-4055-bb3c-283e3c17c384" providerId="ADAL" clId="{C0AE3B83-27FD-4551-BBBF-7DED769FA8C0}" dt="2023-04-05T10:00:10.059" v="13774" actId="478"/>
          <ac:cxnSpMkLst>
            <pc:docMk/>
            <pc:sldMk cId="1383691945" sldId="586"/>
            <ac:cxnSpMk id="14" creationId="{A85FB79A-5A60-D031-6951-B4E78BF478BC}"/>
          </ac:cxnSpMkLst>
        </pc:cxnChg>
        <pc:cxnChg chg="add del mod">
          <ac:chgData name="Sara Monteiro - FORMADOR PRT" userId="21b18b9a-5f76-4055-bb3c-283e3c17c384" providerId="ADAL" clId="{C0AE3B83-27FD-4551-BBBF-7DED769FA8C0}" dt="2023-04-05T10:00:24.735" v="13782" actId="478"/>
          <ac:cxnSpMkLst>
            <pc:docMk/>
            <pc:sldMk cId="1383691945" sldId="586"/>
            <ac:cxnSpMk id="16" creationId="{F7AFC6F0-6B25-D8B6-69FA-71EFF3B924FC}"/>
          </ac:cxnSpMkLst>
        </pc:cxnChg>
        <pc:cxnChg chg="add">
          <ac:chgData name="Sara Monteiro - FORMADOR PRT" userId="21b18b9a-5f76-4055-bb3c-283e3c17c384" providerId="ADAL" clId="{C0AE3B83-27FD-4551-BBBF-7DED769FA8C0}" dt="2023-04-05T10:04:15.310" v="13811" actId="11529"/>
          <ac:cxnSpMkLst>
            <pc:docMk/>
            <pc:sldMk cId="1383691945" sldId="586"/>
            <ac:cxnSpMk id="21" creationId="{A7E69186-3A38-55B3-558E-43C9DDE10C5A}"/>
          </ac:cxnSpMkLst>
        </pc:cxnChg>
        <pc:cxnChg chg="add">
          <ac:chgData name="Sara Monteiro - FORMADOR PRT" userId="21b18b9a-5f76-4055-bb3c-283e3c17c384" providerId="ADAL" clId="{C0AE3B83-27FD-4551-BBBF-7DED769FA8C0}" dt="2023-04-05T10:04:30.974" v="13814" actId="11529"/>
          <ac:cxnSpMkLst>
            <pc:docMk/>
            <pc:sldMk cId="1383691945" sldId="586"/>
            <ac:cxnSpMk id="23" creationId="{646B9EC3-51F4-D5E2-00A4-13A8DA19ED9A}"/>
          </ac:cxnSpMkLst>
        </pc:cxnChg>
      </pc:sldChg>
      <pc:sldChg chg="delSp modSp add mod ord">
        <pc:chgData name="Sara Monteiro - FORMADOR PRT" userId="21b18b9a-5f76-4055-bb3c-283e3c17c384" providerId="ADAL" clId="{C0AE3B83-27FD-4551-BBBF-7DED769FA8C0}" dt="2023-04-05T13:41:41.153" v="17180"/>
        <pc:sldMkLst>
          <pc:docMk/>
          <pc:sldMk cId="2040788950" sldId="587"/>
        </pc:sldMkLst>
        <pc:spChg chg="mod">
          <ac:chgData name="Sara Monteiro - FORMADOR PRT" userId="21b18b9a-5f76-4055-bb3c-283e3c17c384" providerId="ADAL" clId="{C0AE3B83-27FD-4551-BBBF-7DED769FA8C0}" dt="2023-04-05T10:16:43.163" v="14055" actId="20577"/>
          <ac:spMkLst>
            <pc:docMk/>
            <pc:sldMk cId="2040788950" sldId="587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05T10:16:45.502" v="14056" actId="478"/>
          <ac:spMkLst>
            <pc:docMk/>
            <pc:sldMk cId="2040788950" sldId="587"/>
            <ac:spMk id="3" creationId="{62B430DB-9B7A-B88C-14BB-65250BC0FE14}"/>
          </ac:spMkLst>
        </pc:spChg>
        <pc:spChg chg="mod">
          <ac:chgData name="Sara Monteiro - FORMADOR PRT" userId="21b18b9a-5f76-4055-bb3c-283e3c17c384" providerId="ADAL" clId="{C0AE3B83-27FD-4551-BBBF-7DED769FA8C0}" dt="2023-04-05T11:08:31.422" v="14568" actId="20577"/>
          <ac:spMkLst>
            <pc:docMk/>
            <pc:sldMk cId="2040788950" sldId="587"/>
            <ac:spMk id="12" creationId="{61CB7CA2-8CA8-63F2-A664-0A4ED9B80380}"/>
          </ac:spMkLst>
        </pc:spChg>
        <pc:spChg chg="del">
          <ac:chgData name="Sara Monteiro - FORMADOR PRT" userId="21b18b9a-5f76-4055-bb3c-283e3c17c384" providerId="ADAL" clId="{C0AE3B83-27FD-4551-BBBF-7DED769FA8C0}" dt="2023-04-05T10:16:39.637" v="14052" actId="478"/>
          <ac:spMkLst>
            <pc:docMk/>
            <pc:sldMk cId="2040788950" sldId="587"/>
            <ac:spMk id="15" creationId="{A1C111D9-5DA2-948D-AA14-68C49EB3D473}"/>
          </ac:spMkLst>
        </pc:spChg>
        <pc:spChg chg="del">
          <ac:chgData name="Sara Monteiro - FORMADOR PRT" userId="21b18b9a-5f76-4055-bb3c-283e3c17c384" providerId="ADAL" clId="{C0AE3B83-27FD-4551-BBBF-7DED769FA8C0}" dt="2023-04-05T10:16:26.810" v="14045" actId="478"/>
          <ac:spMkLst>
            <pc:docMk/>
            <pc:sldMk cId="2040788950" sldId="587"/>
            <ac:spMk id="18" creationId="{2116FE13-3EA5-D369-BE53-E9D6C7EBE5A5}"/>
          </ac:spMkLst>
        </pc:spChg>
        <pc:spChg chg="del">
          <ac:chgData name="Sara Monteiro - FORMADOR PRT" userId="21b18b9a-5f76-4055-bb3c-283e3c17c384" providerId="ADAL" clId="{C0AE3B83-27FD-4551-BBBF-7DED769FA8C0}" dt="2023-04-05T10:16:29.526" v="14047" actId="478"/>
          <ac:spMkLst>
            <pc:docMk/>
            <pc:sldMk cId="2040788950" sldId="587"/>
            <ac:spMk id="24" creationId="{CDAC9D52-B849-CA28-5ABF-913662740F9E}"/>
          </ac:spMkLst>
        </pc:spChg>
        <pc:spChg chg="del mod">
          <ac:chgData name="Sara Monteiro - FORMADOR PRT" userId="21b18b9a-5f76-4055-bb3c-283e3c17c384" providerId="ADAL" clId="{C0AE3B83-27FD-4551-BBBF-7DED769FA8C0}" dt="2023-04-05T10:16:32.232" v="14049" actId="478"/>
          <ac:spMkLst>
            <pc:docMk/>
            <pc:sldMk cId="2040788950" sldId="587"/>
            <ac:spMk id="25" creationId="{E3416ED3-DF64-0916-EE2D-6ACDC62F38F3}"/>
          </ac:spMkLst>
        </pc:spChg>
        <pc:picChg chg="del">
          <ac:chgData name="Sara Monteiro - FORMADOR PRT" userId="21b18b9a-5f76-4055-bb3c-283e3c17c384" providerId="ADAL" clId="{C0AE3B83-27FD-4551-BBBF-7DED769FA8C0}" dt="2023-04-05T10:16:23.019" v="14043" actId="478"/>
          <ac:picMkLst>
            <pc:docMk/>
            <pc:sldMk cId="2040788950" sldId="587"/>
            <ac:picMk id="7" creationId="{73A034D8-6F3A-6727-1F27-BEC5C64D3EA8}"/>
          </ac:picMkLst>
        </pc:picChg>
        <pc:picChg chg="mod">
          <ac:chgData name="Sara Monteiro - FORMADOR PRT" userId="21b18b9a-5f76-4055-bb3c-283e3c17c384" providerId="ADAL" clId="{C0AE3B83-27FD-4551-BBBF-7DED769FA8C0}" dt="2023-04-05T10:17:03.634" v="14061" actId="14100"/>
          <ac:picMkLst>
            <pc:docMk/>
            <pc:sldMk cId="2040788950" sldId="587"/>
            <ac:picMk id="10" creationId="{7A41769E-4209-9841-E832-ECFEAA99140C}"/>
          </ac:picMkLst>
        </pc:picChg>
        <pc:cxnChg chg="del">
          <ac:chgData name="Sara Monteiro - FORMADOR PRT" userId="21b18b9a-5f76-4055-bb3c-283e3c17c384" providerId="ADAL" clId="{C0AE3B83-27FD-4551-BBBF-7DED769FA8C0}" dt="2023-04-05T10:16:33.507" v="14050" actId="478"/>
          <ac:cxnSpMkLst>
            <pc:docMk/>
            <pc:sldMk cId="2040788950" sldId="587"/>
            <ac:cxnSpMk id="21" creationId="{A7E69186-3A38-55B3-558E-43C9DDE10C5A}"/>
          </ac:cxnSpMkLst>
        </pc:cxnChg>
        <pc:cxnChg chg="del">
          <ac:chgData name="Sara Monteiro - FORMADOR PRT" userId="21b18b9a-5f76-4055-bb3c-283e3c17c384" providerId="ADAL" clId="{C0AE3B83-27FD-4551-BBBF-7DED769FA8C0}" dt="2023-04-05T10:16:38.686" v="14051" actId="478"/>
          <ac:cxnSpMkLst>
            <pc:docMk/>
            <pc:sldMk cId="2040788950" sldId="587"/>
            <ac:cxnSpMk id="23" creationId="{646B9EC3-51F4-D5E2-00A4-13A8DA19ED9A}"/>
          </ac:cxnSpMkLst>
        </pc:cxnChg>
      </pc:sldChg>
      <pc:sldChg chg="new del">
        <pc:chgData name="Sara Monteiro - FORMADOR PRT" userId="21b18b9a-5f76-4055-bb3c-283e3c17c384" providerId="ADAL" clId="{C0AE3B83-27FD-4551-BBBF-7DED769FA8C0}" dt="2023-04-05T10:06:53.114" v="13859" actId="47"/>
        <pc:sldMkLst>
          <pc:docMk/>
          <pc:sldMk cId="3470971833" sldId="587"/>
        </pc:sldMkLst>
      </pc:sldChg>
      <pc:sldChg chg="addSp delSp modSp add mod modNotesTx">
        <pc:chgData name="Sara Monteiro - FORMADOR PRT" userId="21b18b9a-5f76-4055-bb3c-283e3c17c384" providerId="ADAL" clId="{C0AE3B83-27FD-4551-BBBF-7DED769FA8C0}" dt="2023-04-12T15:51:06.122" v="24319" actId="20577"/>
        <pc:sldMkLst>
          <pc:docMk/>
          <pc:sldMk cId="3906279096" sldId="588"/>
        </pc:sldMkLst>
        <pc:spChg chg="mod">
          <ac:chgData name="Sara Monteiro - FORMADOR PRT" userId="21b18b9a-5f76-4055-bb3c-283e3c17c384" providerId="ADAL" clId="{C0AE3B83-27FD-4551-BBBF-7DED769FA8C0}" dt="2023-04-12T15:51:06.122" v="24319" actId="20577"/>
          <ac:spMkLst>
            <pc:docMk/>
            <pc:sldMk cId="3906279096" sldId="58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3:28:23.638" v="16333" actId="20577"/>
          <ac:spMkLst>
            <pc:docMk/>
            <pc:sldMk cId="3906279096" sldId="588"/>
            <ac:spMk id="3" creationId="{8803409D-807E-7212-EACD-52BEB776D5F1}"/>
          </ac:spMkLst>
        </pc:spChg>
        <pc:picChg chg="add mod">
          <ac:chgData name="Sara Monteiro - FORMADOR PRT" userId="21b18b9a-5f76-4055-bb3c-283e3c17c384" providerId="ADAL" clId="{C0AE3B83-27FD-4551-BBBF-7DED769FA8C0}" dt="2023-04-05T11:12:35.578" v="14979" actId="1076"/>
          <ac:picMkLst>
            <pc:docMk/>
            <pc:sldMk cId="3906279096" sldId="588"/>
            <ac:picMk id="7" creationId="{3358351D-8165-FFC4-4215-05C68DA0A402}"/>
          </ac:picMkLst>
        </pc:picChg>
        <pc:picChg chg="add del">
          <ac:chgData name="Sara Monteiro - FORMADOR PRT" userId="21b18b9a-5f76-4055-bb3c-283e3c17c384" providerId="ADAL" clId="{C0AE3B83-27FD-4551-BBBF-7DED769FA8C0}" dt="2023-04-05T11:10:08.385" v="14637" actId="478"/>
          <ac:picMkLst>
            <pc:docMk/>
            <pc:sldMk cId="3906279096" sldId="588"/>
            <ac:picMk id="8" creationId="{B2D3D91D-329A-6EAC-9822-A5CD1445657C}"/>
          </ac:picMkLst>
        </pc:picChg>
      </pc:sldChg>
      <pc:sldChg chg="addSp delSp modSp add mod modNotesTx">
        <pc:chgData name="Sara Monteiro - FORMADOR PRT" userId="21b18b9a-5f76-4055-bb3c-283e3c17c384" providerId="ADAL" clId="{C0AE3B83-27FD-4551-BBBF-7DED769FA8C0}" dt="2023-04-12T15:51:12.062" v="24323" actId="20577"/>
        <pc:sldMkLst>
          <pc:docMk/>
          <pc:sldMk cId="65235872" sldId="589"/>
        </pc:sldMkLst>
        <pc:spChg chg="mod">
          <ac:chgData name="Sara Monteiro - FORMADOR PRT" userId="21b18b9a-5f76-4055-bb3c-283e3c17c384" providerId="ADAL" clId="{C0AE3B83-27FD-4551-BBBF-7DED769FA8C0}" dt="2023-04-12T15:51:12.062" v="24323" actId="20577"/>
          <ac:spMkLst>
            <pc:docMk/>
            <pc:sldMk cId="65235872" sldId="58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2:32:02.389" v="20899" actId="20577"/>
          <ac:spMkLst>
            <pc:docMk/>
            <pc:sldMk cId="65235872" sldId="589"/>
            <ac:spMk id="3" creationId="{8803409D-807E-7212-EACD-52BEB776D5F1}"/>
          </ac:spMkLst>
        </pc:spChg>
        <pc:picChg chg="del">
          <ac:chgData name="Sara Monteiro - FORMADOR PRT" userId="21b18b9a-5f76-4055-bb3c-283e3c17c384" providerId="ADAL" clId="{C0AE3B83-27FD-4551-BBBF-7DED769FA8C0}" dt="2023-04-05T11:13:52.014" v="15132" actId="478"/>
          <ac:picMkLst>
            <pc:docMk/>
            <pc:sldMk cId="65235872" sldId="589"/>
            <ac:picMk id="7" creationId="{3358351D-8165-FFC4-4215-05C68DA0A402}"/>
          </ac:picMkLst>
        </pc:picChg>
        <pc:picChg chg="add mod">
          <ac:chgData name="Sara Monteiro - FORMADOR PRT" userId="21b18b9a-5f76-4055-bb3c-283e3c17c384" providerId="ADAL" clId="{C0AE3B83-27FD-4551-BBBF-7DED769FA8C0}" dt="2023-04-05T11:15:10.086" v="15138" actId="1076"/>
          <ac:picMkLst>
            <pc:docMk/>
            <pc:sldMk cId="65235872" sldId="589"/>
            <ac:picMk id="8" creationId="{3F27A45D-9DE9-9160-912E-8173CEA45CCF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05T11:16:20.103" v="15146"/>
        <pc:sldMkLst>
          <pc:docMk/>
          <pc:sldMk cId="2179867828" sldId="590"/>
        </pc:sldMkLst>
      </pc:sldChg>
      <pc:sldChg chg="modSp add mod ord">
        <pc:chgData name="Sara Monteiro - FORMADOR PRT" userId="21b18b9a-5f76-4055-bb3c-283e3c17c384" providerId="ADAL" clId="{C0AE3B83-27FD-4551-BBBF-7DED769FA8C0}" dt="2023-04-12T14:39:20.549" v="22674" actId="313"/>
        <pc:sldMkLst>
          <pc:docMk/>
          <pc:sldMk cId="2887171796" sldId="590"/>
        </pc:sldMkLst>
        <pc:spChg chg="mod">
          <ac:chgData name="Sara Monteiro - FORMADOR PRT" userId="21b18b9a-5f76-4055-bb3c-283e3c17c384" providerId="ADAL" clId="{C0AE3B83-27FD-4551-BBBF-7DED769FA8C0}" dt="2023-04-05T13:33:11.722" v="16410" actId="20577"/>
          <ac:spMkLst>
            <pc:docMk/>
            <pc:sldMk cId="2887171796" sldId="590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4:39:20.549" v="22674" actId="313"/>
          <ac:spMkLst>
            <pc:docMk/>
            <pc:sldMk cId="2887171796" sldId="590"/>
            <ac:spMk id="3" creationId="{CFC44AB3-A5A8-721D-6718-B420C1191765}"/>
          </ac:spMkLst>
        </pc:spChg>
        <pc:picChg chg="mod">
          <ac:chgData name="Sara Monteiro - FORMADOR PRT" userId="21b18b9a-5f76-4055-bb3c-283e3c17c384" providerId="ADAL" clId="{C0AE3B83-27FD-4551-BBBF-7DED769FA8C0}" dt="2023-04-05T11:17:24.310" v="15202" actId="1076"/>
          <ac:picMkLst>
            <pc:docMk/>
            <pc:sldMk cId="2887171796" sldId="590"/>
            <ac:picMk id="7" creationId="{125D1599-0119-EFFB-A946-CB336F29F3B2}"/>
          </ac:picMkLst>
        </pc:picChg>
      </pc:sldChg>
      <pc:sldChg chg="addSp delSp modSp add mod modNotesTx">
        <pc:chgData name="Sara Monteiro - FORMADOR PRT" userId="21b18b9a-5f76-4055-bb3c-283e3c17c384" providerId="ADAL" clId="{C0AE3B83-27FD-4551-BBBF-7DED769FA8C0}" dt="2023-04-12T12:33:39.141" v="20917" actId="20577"/>
        <pc:sldMkLst>
          <pc:docMk/>
          <pc:sldMk cId="1716445496" sldId="591"/>
        </pc:sldMkLst>
        <pc:spChg chg="mod">
          <ac:chgData name="Sara Monteiro - FORMADOR PRT" userId="21b18b9a-5f76-4055-bb3c-283e3c17c384" providerId="ADAL" clId="{C0AE3B83-27FD-4551-BBBF-7DED769FA8C0}" dt="2023-04-05T13:54:24.508" v="17369" actId="20577"/>
          <ac:spMkLst>
            <pc:docMk/>
            <pc:sldMk cId="1716445496" sldId="591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05T13:54:14.058" v="17320"/>
          <ac:spMkLst>
            <pc:docMk/>
            <pc:sldMk cId="1716445496" sldId="591"/>
            <ac:spMk id="3" creationId="{8803409D-807E-7212-EACD-52BEB776D5F1}"/>
          </ac:spMkLst>
        </pc:spChg>
        <pc:spChg chg="add mod">
          <ac:chgData name="Sara Monteiro - FORMADOR PRT" userId="21b18b9a-5f76-4055-bb3c-283e3c17c384" providerId="ADAL" clId="{C0AE3B83-27FD-4551-BBBF-7DED769FA8C0}" dt="2023-04-05T14:00:31.824" v="17979" actId="207"/>
          <ac:spMkLst>
            <pc:docMk/>
            <pc:sldMk cId="1716445496" sldId="591"/>
            <ac:spMk id="6" creationId="{7E551DF8-F2DD-2095-0463-B3DC018ED07D}"/>
          </ac:spMkLst>
        </pc:spChg>
        <pc:picChg chg="del">
          <ac:chgData name="Sara Monteiro - FORMADOR PRT" userId="21b18b9a-5f76-4055-bb3c-283e3c17c384" providerId="ADAL" clId="{C0AE3B83-27FD-4551-BBBF-7DED769FA8C0}" dt="2023-04-05T13:54:10.916" v="17316" actId="478"/>
          <ac:picMkLst>
            <pc:docMk/>
            <pc:sldMk cId="1716445496" sldId="591"/>
            <ac:picMk id="8" creationId="{3F27A45D-9DE9-9160-912E-8173CEA45CCF}"/>
          </ac:picMkLst>
        </pc:picChg>
        <pc:picChg chg="add mod">
          <ac:chgData name="Sara Monteiro - FORMADOR PRT" userId="21b18b9a-5f76-4055-bb3c-283e3c17c384" providerId="ADAL" clId="{C0AE3B83-27FD-4551-BBBF-7DED769FA8C0}" dt="2023-04-05T13:59:18.933" v="17927" actId="1076"/>
          <ac:picMkLst>
            <pc:docMk/>
            <pc:sldMk cId="1716445496" sldId="591"/>
            <ac:picMk id="9" creationId="{21B35513-1FDA-1F21-5257-56638561C62A}"/>
          </ac:picMkLst>
        </pc:picChg>
      </pc:sldChg>
      <pc:sldChg chg="modSp add mod ord">
        <pc:chgData name="Sara Monteiro - FORMADOR PRT" userId="21b18b9a-5f76-4055-bb3c-283e3c17c384" providerId="ADAL" clId="{C0AE3B83-27FD-4551-BBBF-7DED769FA8C0}" dt="2023-04-05T15:47:42.586" v="20795" actId="20577"/>
        <pc:sldMkLst>
          <pc:docMk/>
          <pc:sldMk cId="3220662017" sldId="592"/>
        </pc:sldMkLst>
        <pc:spChg chg="mod">
          <ac:chgData name="Sara Monteiro - FORMADOR PRT" userId="21b18b9a-5f76-4055-bb3c-283e3c17c384" providerId="ADAL" clId="{C0AE3B83-27FD-4551-BBBF-7DED769FA8C0}" dt="2023-04-05T15:47:26.431" v="20787" actId="20577"/>
          <ac:spMkLst>
            <pc:docMk/>
            <pc:sldMk cId="3220662017" sldId="592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5:47:42.586" v="20795" actId="20577"/>
          <ac:spMkLst>
            <pc:docMk/>
            <pc:sldMk cId="3220662017" sldId="592"/>
            <ac:spMk id="3" creationId="{CFC44AB3-A5A8-721D-6718-B420C1191765}"/>
          </ac:spMkLst>
        </pc:spChg>
      </pc:sldChg>
      <pc:sldChg chg="modSp add mod modNotesTx">
        <pc:chgData name="Sara Monteiro - FORMADOR PRT" userId="21b18b9a-5f76-4055-bb3c-283e3c17c384" providerId="ADAL" clId="{C0AE3B83-27FD-4551-BBBF-7DED769FA8C0}" dt="2023-04-12T15:51:00.368" v="24314" actId="20577"/>
        <pc:sldMkLst>
          <pc:docMk/>
          <pc:sldMk cId="3844886425" sldId="593"/>
        </pc:sldMkLst>
        <pc:spChg chg="mod">
          <ac:chgData name="Sara Monteiro - FORMADOR PRT" userId="21b18b9a-5f76-4055-bb3c-283e3c17c384" providerId="ADAL" clId="{C0AE3B83-27FD-4551-BBBF-7DED769FA8C0}" dt="2023-04-12T15:51:00.368" v="24314" actId="20577"/>
          <ac:spMkLst>
            <pc:docMk/>
            <pc:sldMk cId="3844886425" sldId="59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5:54:16.750" v="20813" actId="20577"/>
          <ac:spMkLst>
            <pc:docMk/>
            <pc:sldMk cId="3844886425" sldId="593"/>
            <ac:spMk id="3" creationId="{8803409D-807E-7212-EACD-52BEB776D5F1}"/>
          </ac:spMkLst>
        </pc:spChg>
      </pc:sldChg>
      <pc:sldChg chg="addSp delSp modSp add mod ord modNotesTx">
        <pc:chgData name="Sara Monteiro - FORMADOR PRT" userId="21b18b9a-5f76-4055-bb3c-283e3c17c384" providerId="ADAL" clId="{C0AE3B83-27FD-4551-BBBF-7DED769FA8C0}" dt="2023-04-12T15:50:56.242" v="24310" actId="20577"/>
        <pc:sldMkLst>
          <pc:docMk/>
          <pc:sldMk cId="3036493016" sldId="594"/>
        </pc:sldMkLst>
        <pc:spChg chg="mod">
          <ac:chgData name="Sara Monteiro - FORMADOR PRT" userId="21b18b9a-5f76-4055-bb3c-283e3c17c384" providerId="ADAL" clId="{C0AE3B83-27FD-4551-BBBF-7DED769FA8C0}" dt="2023-04-12T15:50:56.242" v="24310" actId="20577"/>
          <ac:spMkLst>
            <pc:docMk/>
            <pc:sldMk cId="3036493016" sldId="59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05T12:38:52.234" v="16154" actId="1076"/>
          <ac:spMkLst>
            <pc:docMk/>
            <pc:sldMk cId="3036493016" sldId="594"/>
            <ac:spMk id="3" creationId="{8803409D-807E-7212-EACD-52BEB776D5F1}"/>
          </ac:spMkLst>
        </pc:spChg>
        <pc:spChg chg="add del">
          <ac:chgData name="Sara Monteiro - FORMADOR PRT" userId="21b18b9a-5f76-4055-bb3c-283e3c17c384" providerId="ADAL" clId="{C0AE3B83-27FD-4551-BBBF-7DED769FA8C0}" dt="2023-04-05T12:33:03.805" v="16085" actId="22"/>
          <ac:spMkLst>
            <pc:docMk/>
            <pc:sldMk cId="3036493016" sldId="594"/>
            <ac:spMk id="7" creationId="{2EAAA176-559C-E060-B6E8-FDEA0E533878}"/>
          </ac:spMkLst>
        </pc:spChg>
        <pc:picChg chg="del">
          <ac:chgData name="Sara Monteiro - FORMADOR PRT" userId="21b18b9a-5f76-4055-bb3c-283e3c17c384" providerId="ADAL" clId="{C0AE3B83-27FD-4551-BBBF-7DED769FA8C0}" dt="2023-04-05T12:32:58.883" v="16083" actId="478"/>
          <ac:picMkLst>
            <pc:docMk/>
            <pc:sldMk cId="3036493016" sldId="594"/>
            <ac:picMk id="8" creationId="{3F27A45D-9DE9-9160-912E-8173CEA45CCF}"/>
          </ac:picMkLst>
        </pc:picChg>
        <pc:picChg chg="add mod">
          <ac:chgData name="Sara Monteiro - FORMADOR PRT" userId="21b18b9a-5f76-4055-bb3c-283e3c17c384" providerId="ADAL" clId="{C0AE3B83-27FD-4551-BBBF-7DED769FA8C0}" dt="2023-04-05T15:56:10.966" v="20816" actId="1076"/>
          <ac:picMkLst>
            <pc:docMk/>
            <pc:sldMk cId="3036493016" sldId="594"/>
            <ac:picMk id="10" creationId="{937842D7-3E1E-1FD9-6551-0DFED105DEB5}"/>
          </ac:picMkLst>
        </pc:picChg>
        <pc:picChg chg="add mod">
          <ac:chgData name="Sara Monteiro - FORMADOR PRT" userId="21b18b9a-5f76-4055-bb3c-283e3c17c384" providerId="ADAL" clId="{C0AE3B83-27FD-4551-BBBF-7DED769FA8C0}" dt="2023-04-05T12:38:56.483" v="16157" actId="1076"/>
          <ac:picMkLst>
            <pc:docMk/>
            <pc:sldMk cId="3036493016" sldId="594"/>
            <ac:picMk id="12" creationId="{0EA27B05-8899-E760-E026-1BA2F8501FEB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05T16:02:27.568" v="20883" actId="20577"/>
        <pc:sldMkLst>
          <pc:docMk/>
          <pc:sldMk cId="1750495205" sldId="595"/>
        </pc:sldMkLst>
        <pc:spChg chg="mod">
          <ac:chgData name="Sara Monteiro - FORMADOR PRT" userId="21b18b9a-5f76-4055-bb3c-283e3c17c384" providerId="ADAL" clId="{C0AE3B83-27FD-4551-BBBF-7DED769FA8C0}" dt="2023-04-05T15:14:29.609" v="19094" actId="20577"/>
          <ac:spMkLst>
            <pc:docMk/>
            <pc:sldMk cId="1750495205" sldId="595"/>
            <ac:spMk id="2" creationId="{5AB466CC-8756-D54C-9B60-6545F77D4556}"/>
          </ac:spMkLst>
        </pc:spChg>
        <pc:spChg chg="del">
          <ac:chgData name="Sara Monteiro - FORMADOR PRT" userId="21b18b9a-5f76-4055-bb3c-283e3c17c384" providerId="ADAL" clId="{C0AE3B83-27FD-4551-BBBF-7DED769FA8C0}" dt="2023-04-05T15:14:31.404" v="19095" actId="478"/>
          <ac:spMkLst>
            <pc:docMk/>
            <pc:sldMk cId="1750495205" sldId="595"/>
            <ac:spMk id="3" creationId="{DEA16752-254E-D55D-C454-D5B249C9070C}"/>
          </ac:spMkLst>
        </pc:spChg>
        <pc:spChg chg="add mod">
          <ac:chgData name="Sara Monteiro - FORMADOR PRT" userId="21b18b9a-5f76-4055-bb3c-283e3c17c384" providerId="ADAL" clId="{C0AE3B83-27FD-4551-BBBF-7DED769FA8C0}" dt="2023-04-05T16:02:27.568" v="20883" actId="20577"/>
          <ac:spMkLst>
            <pc:docMk/>
            <pc:sldMk cId="1750495205" sldId="595"/>
            <ac:spMk id="6" creationId="{77D0D958-5326-2420-F0E5-F453A13DFA1A}"/>
          </ac:spMkLst>
        </pc:spChg>
        <pc:spChg chg="add mod">
          <ac:chgData name="Sara Monteiro - FORMADOR PRT" userId="21b18b9a-5f76-4055-bb3c-283e3c17c384" providerId="ADAL" clId="{C0AE3B83-27FD-4551-BBBF-7DED769FA8C0}" dt="2023-04-05T15:19:38.413" v="19765" actId="1076"/>
          <ac:spMkLst>
            <pc:docMk/>
            <pc:sldMk cId="1750495205" sldId="595"/>
            <ac:spMk id="7" creationId="{BFD7DBD5-CD26-DAEB-F3A6-62849F0B8030}"/>
          </ac:spMkLst>
        </pc:spChg>
        <pc:picChg chg="add mod">
          <ac:chgData name="Sara Monteiro - FORMADOR PRT" userId="21b18b9a-5f76-4055-bb3c-283e3c17c384" providerId="ADAL" clId="{C0AE3B83-27FD-4551-BBBF-7DED769FA8C0}" dt="2023-04-05T15:19:33.713" v="19764" actId="1076"/>
          <ac:picMkLst>
            <pc:docMk/>
            <pc:sldMk cId="1750495205" sldId="595"/>
            <ac:picMk id="9" creationId="{A8D37C15-522B-E0B7-55C9-61C470F2CA70}"/>
          </ac:picMkLst>
        </pc:picChg>
      </pc:sldChg>
      <pc:sldChg chg="modSp add del mod">
        <pc:chgData name="Sara Monteiro - FORMADOR PRT" userId="21b18b9a-5f76-4055-bb3c-283e3c17c384" providerId="ADAL" clId="{C0AE3B83-27FD-4551-BBBF-7DED769FA8C0}" dt="2023-04-05T14:40:19.524" v="17987" actId="47"/>
        <pc:sldMkLst>
          <pc:docMk/>
          <pc:sldMk cId="3049201480" sldId="595"/>
        </pc:sldMkLst>
        <pc:spChg chg="mod">
          <ac:chgData name="Sara Monteiro - FORMADOR PRT" userId="21b18b9a-5f76-4055-bb3c-283e3c17c384" providerId="ADAL" clId="{C0AE3B83-27FD-4551-BBBF-7DED769FA8C0}" dt="2023-04-05T14:19:49.770" v="17985"/>
          <ac:spMkLst>
            <pc:docMk/>
            <pc:sldMk cId="3049201480" sldId="595"/>
            <ac:spMk id="6" creationId="{7E551DF8-F2DD-2095-0463-B3DC018ED07D}"/>
          </ac:spMkLst>
        </pc:spChg>
      </pc:sldChg>
      <pc:sldChg chg="add del">
        <pc:chgData name="Sara Monteiro - FORMADOR PRT" userId="21b18b9a-5f76-4055-bb3c-283e3c17c384" providerId="ADAL" clId="{C0AE3B83-27FD-4551-BBBF-7DED769FA8C0}" dt="2023-04-05T14:40:19.524" v="17987" actId="47"/>
        <pc:sldMkLst>
          <pc:docMk/>
          <pc:sldMk cId="2618096163" sldId="596"/>
        </pc:sldMkLst>
      </pc:sldChg>
      <pc:sldChg chg="addSp delSp modSp add mod">
        <pc:chgData name="Sara Monteiro - FORMADOR PRT" userId="21b18b9a-5f76-4055-bb3c-283e3c17c384" providerId="ADAL" clId="{C0AE3B83-27FD-4551-BBBF-7DED769FA8C0}" dt="2023-04-12T15:55:10.489" v="24325" actId="20577"/>
        <pc:sldMkLst>
          <pc:docMk/>
          <pc:sldMk cId="2954777538" sldId="596"/>
        </pc:sldMkLst>
        <pc:spChg chg="mod">
          <ac:chgData name="Sara Monteiro - FORMADOR PRT" userId="21b18b9a-5f76-4055-bb3c-283e3c17c384" providerId="ADAL" clId="{C0AE3B83-27FD-4551-BBBF-7DED769FA8C0}" dt="2023-04-05T15:06:03.324" v="18623" actId="20577"/>
          <ac:spMkLst>
            <pc:docMk/>
            <pc:sldMk cId="2954777538" sldId="596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5:55:10.489" v="24325" actId="20577"/>
          <ac:spMkLst>
            <pc:docMk/>
            <pc:sldMk cId="2954777538" sldId="596"/>
            <ac:spMk id="6" creationId="{ECB49F07-7BBD-2177-2D07-B1D6E62D2FF1}"/>
          </ac:spMkLst>
        </pc:spChg>
        <pc:spChg chg="del mod">
          <ac:chgData name="Sara Monteiro - FORMADOR PRT" userId="21b18b9a-5f76-4055-bb3c-283e3c17c384" providerId="ADAL" clId="{C0AE3B83-27FD-4551-BBBF-7DED769FA8C0}" dt="2023-04-05T15:06:07.953" v="18625" actId="478"/>
          <ac:spMkLst>
            <pc:docMk/>
            <pc:sldMk cId="2954777538" sldId="596"/>
            <ac:spMk id="7" creationId="{4E11DAAC-9692-AAEE-5388-78FF624837A0}"/>
          </ac:spMkLst>
        </pc:spChg>
        <pc:picChg chg="add del mod">
          <ac:chgData name="Sara Monteiro - FORMADOR PRT" userId="21b18b9a-5f76-4055-bb3c-283e3c17c384" providerId="ADAL" clId="{C0AE3B83-27FD-4551-BBBF-7DED769FA8C0}" dt="2023-04-05T15:10:11.457" v="18768" actId="478"/>
          <ac:picMkLst>
            <pc:docMk/>
            <pc:sldMk cId="2954777538" sldId="596"/>
            <ac:picMk id="8" creationId="{177FDB06-C7CC-4F3D-6017-082C07BB4DCD}"/>
          </ac:picMkLst>
        </pc:picChg>
        <pc:picChg chg="add mod">
          <ac:chgData name="Sara Monteiro - FORMADOR PRT" userId="21b18b9a-5f76-4055-bb3c-283e3c17c384" providerId="ADAL" clId="{C0AE3B83-27FD-4551-BBBF-7DED769FA8C0}" dt="2023-04-05T15:12:41.616" v="19060" actId="1076"/>
          <ac:picMkLst>
            <pc:docMk/>
            <pc:sldMk cId="2954777538" sldId="596"/>
            <ac:picMk id="10" creationId="{8C39DE76-8A79-C2AF-456C-7243AB0A68B8}"/>
          </ac:picMkLst>
        </pc:picChg>
        <pc:picChg chg="add mod">
          <ac:chgData name="Sara Monteiro - FORMADOR PRT" userId="21b18b9a-5f76-4055-bb3c-283e3c17c384" providerId="ADAL" clId="{C0AE3B83-27FD-4551-BBBF-7DED769FA8C0}" dt="2023-04-05T15:12:43.050" v="19061" actId="1076"/>
          <ac:picMkLst>
            <pc:docMk/>
            <pc:sldMk cId="2954777538" sldId="596"/>
            <ac:picMk id="12" creationId="{EF220CFC-B012-51F0-8BED-F2CE28531D7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2:53:46.972" v="21019" actId="20577"/>
        <pc:sldMkLst>
          <pc:docMk/>
          <pc:sldMk cId="141273294" sldId="597"/>
        </pc:sldMkLst>
        <pc:spChg chg="mod">
          <ac:chgData name="Sara Monteiro - FORMADOR PRT" userId="21b18b9a-5f76-4055-bb3c-283e3c17c384" providerId="ADAL" clId="{C0AE3B83-27FD-4551-BBBF-7DED769FA8C0}" dt="2023-04-05T15:22:48.991" v="19772"/>
          <ac:spMkLst>
            <pc:docMk/>
            <pc:sldMk cId="141273294" sldId="597"/>
            <ac:spMk id="2" creationId="{5AB466CC-8756-D54C-9B60-6545F77D4556}"/>
          </ac:spMkLst>
        </pc:spChg>
        <pc:spChg chg="del">
          <ac:chgData name="Sara Monteiro - FORMADOR PRT" userId="21b18b9a-5f76-4055-bb3c-283e3c17c384" providerId="ADAL" clId="{C0AE3B83-27FD-4551-BBBF-7DED769FA8C0}" dt="2023-04-05T15:22:20.481" v="19767" actId="478"/>
          <ac:spMkLst>
            <pc:docMk/>
            <pc:sldMk cId="141273294" sldId="597"/>
            <ac:spMk id="3" creationId="{DEA16752-254E-D55D-C454-D5B249C9070C}"/>
          </ac:spMkLst>
        </pc:spChg>
        <pc:spChg chg="add mod">
          <ac:chgData name="Sara Monteiro - FORMADOR PRT" userId="21b18b9a-5f76-4055-bb3c-283e3c17c384" providerId="ADAL" clId="{C0AE3B83-27FD-4551-BBBF-7DED769FA8C0}" dt="2023-04-12T12:53:46.972" v="21019" actId="20577"/>
          <ac:spMkLst>
            <pc:docMk/>
            <pc:sldMk cId="141273294" sldId="597"/>
            <ac:spMk id="8" creationId="{E5152E86-0B29-15B9-FC2B-3C4BEA1AC17C}"/>
          </ac:spMkLst>
        </pc:spChg>
        <pc:picChg chg="add mod">
          <ac:chgData name="Sara Monteiro - FORMADOR PRT" userId="21b18b9a-5f76-4055-bb3c-283e3c17c384" providerId="ADAL" clId="{C0AE3B83-27FD-4551-BBBF-7DED769FA8C0}" dt="2023-04-05T15:23:45.799" v="19777" actId="1076"/>
          <ac:picMkLst>
            <pc:docMk/>
            <pc:sldMk cId="141273294" sldId="597"/>
            <ac:picMk id="7" creationId="{7F12C92F-93A2-9F31-647A-8215302D0389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05T15:14:14.616" v="19065" actId="47"/>
        <pc:sldMkLst>
          <pc:docMk/>
          <pc:sldMk cId="971068926" sldId="597"/>
        </pc:sldMkLst>
      </pc:sldChg>
      <pc:sldChg chg="add">
        <pc:chgData name="Sara Monteiro - FORMADOR PRT" userId="21b18b9a-5f76-4055-bb3c-283e3c17c384" providerId="ADAL" clId="{C0AE3B83-27FD-4551-BBBF-7DED769FA8C0}" dt="2023-04-05T15:22:16.856" v="19766"/>
        <pc:sldMkLst>
          <pc:docMk/>
          <pc:sldMk cId="3274428747" sldId="598"/>
        </pc:sldMkLst>
      </pc:sldChg>
      <pc:sldChg chg="addSp delSp modSp add mod">
        <pc:chgData name="Sara Monteiro - FORMADOR PRT" userId="21b18b9a-5f76-4055-bb3c-283e3c17c384" providerId="ADAL" clId="{C0AE3B83-27FD-4551-BBBF-7DED769FA8C0}" dt="2023-04-05T15:41:46.353" v="20672" actId="20577"/>
        <pc:sldMkLst>
          <pc:docMk/>
          <pc:sldMk cId="241721544" sldId="599"/>
        </pc:sldMkLst>
        <pc:spChg chg="mod">
          <ac:chgData name="Sara Monteiro - FORMADOR PRT" userId="21b18b9a-5f76-4055-bb3c-283e3c17c384" providerId="ADAL" clId="{C0AE3B83-27FD-4551-BBBF-7DED769FA8C0}" dt="2023-04-05T15:41:46.353" v="20672" actId="20577"/>
          <ac:spMkLst>
            <pc:docMk/>
            <pc:sldMk cId="241721544" sldId="599"/>
            <ac:spMk id="9" creationId="{E3909062-45FA-CCAF-49EF-BC6D645349FB}"/>
          </ac:spMkLst>
        </pc:spChg>
        <pc:picChg chg="del">
          <ac:chgData name="Sara Monteiro - FORMADOR PRT" userId="21b18b9a-5f76-4055-bb3c-283e3c17c384" providerId="ADAL" clId="{C0AE3B83-27FD-4551-BBBF-7DED769FA8C0}" dt="2023-04-05T15:41:39.186" v="20666" actId="478"/>
          <ac:picMkLst>
            <pc:docMk/>
            <pc:sldMk cId="241721544" sldId="599"/>
            <ac:picMk id="6" creationId="{9A2C32FD-BBDD-554C-8C71-BADCA754D897}"/>
          </ac:picMkLst>
        </pc:picChg>
        <pc:picChg chg="add mod">
          <ac:chgData name="Sara Monteiro - FORMADOR PRT" userId="21b18b9a-5f76-4055-bb3c-283e3c17c384" providerId="ADAL" clId="{C0AE3B83-27FD-4551-BBBF-7DED769FA8C0}" dt="2023-04-05T15:41:43.483" v="20668" actId="1076"/>
          <ac:picMkLst>
            <pc:docMk/>
            <pc:sldMk cId="241721544" sldId="599"/>
            <ac:picMk id="7" creationId="{2B2E9D5E-AFF5-45B2-6089-5024DE01E538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05T15:22:24.616" v="19769"/>
        <pc:sldMkLst>
          <pc:docMk/>
          <pc:sldMk cId="621310960" sldId="599"/>
        </pc:sldMkLst>
      </pc:sldChg>
      <pc:sldChg chg="addSp delSp modSp add mod">
        <pc:chgData name="Sara Monteiro - FORMADOR PRT" userId="21b18b9a-5f76-4055-bb3c-283e3c17c384" providerId="ADAL" clId="{C0AE3B83-27FD-4551-BBBF-7DED769FA8C0}" dt="2023-04-19T09:12:43.182" v="24332" actId="115"/>
        <pc:sldMkLst>
          <pc:docMk/>
          <pc:sldMk cId="3892557997" sldId="600"/>
        </pc:sldMkLst>
        <pc:spChg chg="mod">
          <ac:chgData name="Sara Monteiro - FORMADOR PRT" userId="21b18b9a-5f76-4055-bb3c-283e3c17c384" providerId="ADAL" clId="{C0AE3B83-27FD-4551-BBBF-7DED769FA8C0}" dt="2023-04-12T14:04:09.449" v="21164" actId="1076"/>
          <ac:spMkLst>
            <pc:docMk/>
            <pc:sldMk cId="3892557997" sldId="600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19T09:12:43.182" v="24332" actId="115"/>
          <ac:spMkLst>
            <pc:docMk/>
            <pc:sldMk cId="3892557997" sldId="600"/>
            <ac:spMk id="3" creationId="{69734BCA-1887-7555-DCAA-073BEDB14D68}"/>
          </ac:spMkLst>
        </pc:spChg>
        <pc:spChg chg="add del mod">
          <ac:chgData name="Sara Monteiro - FORMADOR PRT" userId="21b18b9a-5f76-4055-bb3c-283e3c17c384" providerId="ADAL" clId="{C0AE3B83-27FD-4551-BBBF-7DED769FA8C0}" dt="2023-04-12T14:13:04.441" v="21867"/>
          <ac:spMkLst>
            <pc:docMk/>
            <pc:sldMk cId="3892557997" sldId="600"/>
            <ac:spMk id="6" creationId="{B84D9D02-CCB5-15FC-7617-07696626C2E6}"/>
          </ac:spMkLst>
        </pc:spChg>
        <pc:spChg chg="del mod">
          <ac:chgData name="Sara Monteiro - FORMADOR PRT" userId="21b18b9a-5f76-4055-bb3c-283e3c17c384" providerId="ADAL" clId="{C0AE3B83-27FD-4551-BBBF-7DED769FA8C0}" dt="2023-04-12T14:02:21.188" v="21023" actId="478"/>
          <ac:spMkLst>
            <pc:docMk/>
            <pc:sldMk cId="3892557997" sldId="600"/>
            <ac:spMk id="8" creationId="{E5152E86-0B29-15B9-FC2B-3C4BEA1AC17C}"/>
          </ac:spMkLst>
        </pc:spChg>
        <pc:picChg chg="del">
          <ac:chgData name="Sara Monteiro - FORMADOR PRT" userId="21b18b9a-5f76-4055-bb3c-283e3c17c384" providerId="ADAL" clId="{C0AE3B83-27FD-4551-BBBF-7DED769FA8C0}" dt="2023-04-12T14:02:18.984" v="21021" actId="478"/>
          <ac:picMkLst>
            <pc:docMk/>
            <pc:sldMk cId="3892557997" sldId="600"/>
            <ac:picMk id="7" creationId="{7F12C92F-93A2-9F31-647A-8215302D0389}"/>
          </ac:picMkLst>
        </pc:picChg>
        <pc:picChg chg="add mod">
          <ac:chgData name="Sara Monteiro - FORMADOR PRT" userId="21b18b9a-5f76-4055-bb3c-283e3c17c384" providerId="ADAL" clId="{C0AE3B83-27FD-4551-BBBF-7DED769FA8C0}" dt="2023-04-12T14:15:21.243" v="21874" actId="1076"/>
          <ac:picMkLst>
            <pc:docMk/>
            <pc:sldMk cId="3892557997" sldId="600"/>
            <ac:picMk id="10" creationId="{1BC59BB9-117D-B8CC-4C32-30DF895DE049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2T15:57:00.339" v="24330" actId="20577"/>
        <pc:sldMkLst>
          <pc:docMk/>
          <pc:sldMk cId="2841739679" sldId="601"/>
        </pc:sldMkLst>
        <pc:spChg chg="mod">
          <ac:chgData name="Sara Monteiro - FORMADOR PRT" userId="21b18b9a-5f76-4055-bb3c-283e3c17c384" providerId="ADAL" clId="{C0AE3B83-27FD-4551-BBBF-7DED769FA8C0}" dt="2023-04-12T14:19:32.652" v="21929" actId="20577"/>
          <ac:spMkLst>
            <pc:docMk/>
            <pc:sldMk cId="2841739679" sldId="601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5:57:00.339" v="24330" actId="20577"/>
          <ac:spMkLst>
            <pc:docMk/>
            <pc:sldMk cId="2841739679" sldId="601"/>
            <ac:spMk id="3" creationId="{69734BCA-1887-7555-DCAA-073BEDB14D68}"/>
          </ac:spMkLst>
        </pc:spChg>
        <pc:picChg chg="add del mod">
          <ac:chgData name="Sara Monteiro - FORMADOR PRT" userId="21b18b9a-5f76-4055-bb3c-283e3c17c384" providerId="ADAL" clId="{C0AE3B83-27FD-4551-BBBF-7DED769FA8C0}" dt="2023-04-12T14:19:37.495" v="21930" actId="478"/>
          <ac:picMkLst>
            <pc:docMk/>
            <pc:sldMk cId="2841739679" sldId="601"/>
            <ac:picMk id="7" creationId="{2BE753D2-45C6-8F8D-3921-0C45D683FB4A}"/>
          </ac:picMkLst>
        </pc:picChg>
        <pc:picChg chg="add del mod">
          <ac:chgData name="Sara Monteiro - FORMADOR PRT" userId="21b18b9a-5f76-4055-bb3c-283e3c17c384" providerId="ADAL" clId="{C0AE3B83-27FD-4551-BBBF-7DED769FA8C0}" dt="2023-04-12T14:30:22.743" v="22436" actId="478"/>
          <ac:picMkLst>
            <pc:docMk/>
            <pc:sldMk cId="2841739679" sldId="601"/>
            <ac:picMk id="9" creationId="{C56F9F55-10E7-4C23-B938-DE2031E0C595}"/>
          </ac:picMkLst>
        </pc:picChg>
        <pc:picChg chg="add mod">
          <ac:chgData name="Sara Monteiro - FORMADOR PRT" userId="21b18b9a-5f76-4055-bb3c-283e3c17c384" providerId="ADAL" clId="{C0AE3B83-27FD-4551-BBBF-7DED769FA8C0}" dt="2023-04-12T14:31:47.343" v="22447" actId="1076"/>
          <ac:picMkLst>
            <pc:docMk/>
            <pc:sldMk cId="2841739679" sldId="601"/>
            <ac:picMk id="11" creationId="{1A1218E3-6283-13AE-1FCA-3A8C4E4BE676}"/>
          </ac:picMkLst>
        </pc:picChg>
        <pc:picChg chg="add mod">
          <ac:chgData name="Sara Monteiro - FORMADOR PRT" userId="21b18b9a-5f76-4055-bb3c-283e3c17c384" providerId="ADAL" clId="{C0AE3B83-27FD-4551-BBBF-7DED769FA8C0}" dt="2023-04-12T14:31:49.264" v="22448" actId="1076"/>
          <ac:picMkLst>
            <pc:docMk/>
            <pc:sldMk cId="2841739679" sldId="601"/>
            <ac:picMk id="13" creationId="{C530AFD0-0D17-F92D-F046-A84051B21205}"/>
          </ac:picMkLst>
        </pc:picChg>
      </pc:sldChg>
      <pc:sldChg chg="add ord">
        <pc:chgData name="Sara Monteiro - FORMADOR PRT" userId="21b18b9a-5f76-4055-bb3c-283e3c17c384" providerId="ADAL" clId="{C0AE3B83-27FD-4551-BBBF-7DED769FA8C0}" dt="2023-04-19T09:57:19.195" v="24813"/>
        <pc:sldMkLst>
          <pc:docMk/>
          <pc:sldMk cId="2364636496" sldId="602"/>
        </pc:sldMkLst>
      </pc:sldChg>
      <pc:sldChg chg="addSp delSp modSp add mod">
        <pc:chgData name="Sara Monteiro - FORMADOR PRT" userId="21b18b9a-5f76-4055-bb3c-283e3c17c384" providerId="ADAL" clId="{C0AE3B83-27FD-4551-BBBF-7DED769FA8C0}" dt="2023-04-12T14:24:54.322" v="22432" actId="1076"/>
        <pc:sldMkLst>
          <pc:docMk/>
          <pc:sldMk cId="2019724590" sldId="603"/>
        </pc:sldMkLst>
        <pc:spChg chg="mod">
          <ac:chgData name="Sara Monteiro - FORMADOR PRT" userId="21b18b9a-5f76-4055-bb3c-283e3c17c384" providerId="ADAL" clId="{C0AE3B83-27FD-4551-BBBF-7DED769FA8C0}" dt="2023-04-12T14:23:10.619" v="22213" actId="20577"/>
          <ac:spMkLst>
            <pc:docMk/>
            <pc:sldMk cId="2019724590" sldId="603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4:24:26.160" v="22428" actId="20577"/>
          <ac:spMkLst>
            <pc:docMk/>
            <pc:sldMk cId="2019724590" sldId="603"/>
            <ac:spMk id="3" creationId="{69734BCA-1887-7555-DCAA-073BEDB14D68}"/>
          </ac:spMkLst>
        </pc:spChg>
        <pc:picChg chg="add mod">
          <ac:chgData name="Sara Monteiro - FORMADOR PRT" userId="21b18b9a-5f76-4055-bb3c-283e3c17c384" providerId="ADAL" clId="{C0AE3B83-27FD-4551-BBBF-7DED769FA8C0}" dt="2023-04-12T14:24:54.322" v="22432" actId="1076"/>
          <ac:picMkLst>
            <pc:docMk/>
            <pc:sldMk cId="2019724590" sldId="603"/>
            <ac:picMk id="7" creationId="{7545789D-A94C-7B7C-7950-3CE0B00E3633}"/>
          </ac:picMkLst>
        </pc:picChg>
        <pc:picChg chg="del">
          <ac:chgData name="Sara Monteiro - FORMADOR PRT" userId="21b18b9a-5f76-4055-bb3c-283e3c17c384" providerId="ADAL" clId="{C0AE3B83-27FD-4551-BBBF-7DED769FA8C0}" dt="2023-04-12T14:23:12.187" v="22214" actId="478"/>
          <ac:picMkLst>
            <pc:docMk/>
            <pc:sldMk cId="2019724590" sldId="603"/>
            <ac:picMk id="9" creationId="{C56F9F55-10E7-4C23-B938-DE2031E0C595}"/>
          </ac:picMkLst>
        </pc:picChg>
      </pc:sldChg>
      <pc:sldChg chg="modSp add mod ord">
        <pc:chgData name="Sara Monteiro - FORMADOR PRT" userId="21b18b9a-5f76-4055-bb3c-283e3c17c384" providerId="ADAL" clId="{C0AE3B83-27FD-4551-BBBF-7DED769FA8C0}" dt="2023-04-19T09:57:50.088" v="24871" actId="20577"/>
        <pc:sldMkLst>
          <pc:docMk/>
          <pc:sldMk cId="1654258701" sldId="604"/>
        </pc:sldMkLst>
        <pc:spChg chg="mod">
          <ac:chgData name="Sara Monteiro - FORMADOR PRT" userId="21b18b9a-5f76-4055-bb3c-283e3c17c384" providerId="ADAL" clId="{C0AE3B83-27FD-4551-BBBF-7DED769FA8C0}" dt="2023-04-12T14:32:08.084" v="22459" actId="20577"/>
          <ac:spMkLst>
            <pc:docMk/>
            <pc:sldMk cId="1654258701" sldId="60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9T09:57:50.088" v="24871" actId="20577"/>
          <ac:spMkLst>
            <pc:docMk/>
            <pc:sldMk cId="1654258701" sldId="604"/>
            <ac:spMk id="3" creationId="{CFC44AB3-A5A8-721D-6718-B420C1191765}"/>
          </ac:spMkLst>
        </pc:spChg>
      </pc:sldChg>
      <pc:sldChg chg="addSp delSp modSp add mod ord">
        <pc:chgData name="Sara Monteiro - FORMADOR PRT" userId="21b18b9a-5f76-4055-bb3c-283e3c17c384" providerId="ADAL" clId="{C0AE3B83-27FD-4551-BBBF-7DED769FA8C0}" dt="2023-04-12T15:29:43.998" v="23815"/>
        <pc:sldMkLst>
          <pc:docMk/>
          <pc:sldMk cId="1049554610" sldId="605"/>
        </pc:sldMkLst>
        <pc:spChg chg="mod">
          <ac:chgData name="Sara Monteiro - FORMADOR PRT" userId="21b18b9a-5f76-4055-bb3c-283e3c17c384" providerId="ADAL" clId="{C0AE3B83-27FD-4551-BBBF-7DED769FA8C0}" dt="2023-04-12T15:16:50.919" v="23005" actId="20577"/>
          <ac:spMkLst>
            <pc:docMk/>
            <pc:sldMk cId="1049554610" sldId="605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2T15:28:22.659" v="23812" actId="14100"/>
          <ac:spMkLst>
            <pc:docMk/>
            <pc:sldMk cId="1049554610" sldId="605"/>
            <ac:spMk id="3" creationId="{69734BCA-1887-7555-DCAA-073BEDB14D68}"/>
          </ac:spMkLst>
        </pc:spChg>
        <pc:picChg chg="del">
          <ac:chgData name="Sara Monteiro - FORMADOR PRT" userId="21b18b9a-5f76-4055-bb3c-283e3c17c384" providerId="ADAL" clId="{C0AE3B83-27FD-4551-BBBF-7DED769FA8C0}" dt="2023-04-12T15:16:53.282" v="23006" actId="478"/>
          <ac:picMkLst>
            <pc:docMk/>
            <pc:sldMk cId="1049554610" sldId="605"/>
            <ac:picMk id="7" creationId="{2BE753D2-45C6-8F8D-3921-0C45D683FB4A}"/>
          </ac:picMkLst>
        </pc:picChg>
        <pc:picChg chg="add del mod">
          <ac:chgData name="Sara Monteiro - FORMADOR PRT" userId="21b18b9a-5f76-4055-bb3c-283e3c17c384" providerId="ADAL" clId="{C0AE3B83-27FD-4551-BBBF-7DED769FA8C0}" dt="2023-04-12T15:27:46.803" v="23758" actId="478"/>
          <ac:picMkLst>
            <pc:docMk/>
            <pc:sldMk cId="1049554610" sldId="605"/>
            <ac:picMk id="8" creationId="{F8458954-B7EC-6A55-267E-311EDB682D66}"/>
          </ac:picMkLst>
        </pc:picChg>
        <pc:picChg chg="add mod">
          <ac:chgData name="Sara Monteiro - FORMADOR PRT" userId="21b18b9a-5f76-4055-bb3c-283e3c17c384" providerId="ADAL" clId="{C0AE3B83-27FD-4551-BBBF-7DED769FA8C0}" dt="2023-04-12T15:28:25.411" v="23813" actId="1076"/>
          <ac:picMkLst>
            <pc:docMk/>
            <pc:sldMk cId="1049554610" sldId="605"/>
            <ac:picMk id="10" creationId="{4CBF04A4-1563-E205-D834-E6B015FC2C7B}"/>
          </ac:picMkLst>
        </pc:picChg>
        <pc:picChg chg="add del mod">
          <ac:chgData name="Sara Monteiro - FORMADOR PRT" userId="21b18b9a-5f76-4055-bb3c-283e3c17c384" providerId="ADAL" clId="{C0AE3B83-27FD-4551-BBBF-7DED769FA8C0}" dt="2023-04-12T15:29:43.998" v="23815"/>
          <ac:picMkLst>
            <pc:docMk/>
            <pc:sldMk cId="1049554610" sldId="605"/>
            <ac:picMk id="11" creationId="{0E3BC8E2-9389-C6BA-02E6-58B8436B220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13:50:18.142" v="27319" actId="20577"/>
        <pc:sldMkLst>
          <pc:docMk/>
          <pc:sldMk cId="546015952" sldId="606"/>
        </pc:sldMkLst>
        <pc:spChg chg="mod">
          <ac:chgData name="Sara Monteiro - FORMADOR PRT" userId="21b18b9a-5f76-4055-bb3c-283e3c17c384" providerId="ADAL" clId="{C0AE3B83-27FD-4551-BBBF-7DED769FA8C0}" dt="2023-04-12T15:30:16.119" v="23879" actId="20577"/>
          <ac:spMkLst>
            <pc:docMk/>
            <pc:sldMk cId="546015952" sldId="60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12T15:29:54.721" v="23818" actId="478"/>
          <ac:spMkLst>
            <pc:docMk/>
            <pc:sldMk cId="546015952" sldId="606"/>
            <ac:spMk id="3" creationId="{69734BCA-1887-7555-DCAA-073BEDB14D68}"/>
          </ac:spMkLst>
        </pc:spChg>
        <pc:spChg chg="add mod">
          <ac:chgData name="Sara Monteiro - FORMADOR PRT" userId="21b18b9a-5f76-4055-bb3c-283e3c17c384" providerId="ADAL" clId="{C0AE3B83-27FD-4551-BBBF-7DED769FA8C0}" dt="2023-04-19T13:50:18.142" v="27319" actId="20577"/>
          <ac:spMkLst>
            <pc:docMk/>
            <pc:sldMk cId="546015952" sldId="606"/>
            <ac:spMk id="6" creationId="{AE28EF3C-1D7F-6C53-6FC5-5C45224BC4C4}"/>
          </ac:spMkLst>
        </pc:spChg>
        <pc:spChg chg="add mod">
          <ac:chgData name="Sara Monteiro - FORMADOR PRT" userId="21b18b9a-5f76-4055-bb3c-283e3c17c384" providerId="ADAL" clId="{C0AE3B83-27FD-4551-BBBF-7DED769FA8C0}" dt="2023-04-12T15:42:32.088" v="24301" actId="1076"/>
          <ac:spMkLst>
            <pc:docMk/>
            <pc:sldMk cId="546015952" sldId="606"/>
            <ac:spMk id="9" creationId="{A29F8F6B-7168-42D1-2DCC-A3F54AEDA9B7}"/>
          </ac:spMkLst>
        </pc:spChg>
        <pc:picChg chg="add mod">
          <ac:chgData name="Sara Monteiro - FORMADOR PRT" userId="21b18b9a-5f76-4055-bb3c-283e3c17c384" providerId="ADAL" clId="{C0AE3B83-27FD-4551-BBBF-7DED769FA8C0}" dt="2023-04-12T15:42:27.208" v="24300" actId="1076"/>
          <ac:picMkLst>
            <pc:docMk/>
            <pc:sldMk cId="546015952" sldId="606"/>
            <ac:picMk id="8" creationId="{15C768AA-D991-06CE-CA77-97066FA95920}"/>
          </ac:picMkLst>
        </pc:picChg>
        <pc:picChg chg="del">
          <ac:chgData name="Sara Monteiro - FORMADOR PRT" userId="21b18b9a-5f76-4055-bb3c-283e3c17c384" providerId="ADAL" clId="{C0AE3B83-27FD-4551-BBBF-7DED769FA8C0}" dt="2023-04-12T15:29:55.351" v="23819" actId="478"/>
          <ac:picMkLst>
            <pc:docMk/>
            <pc:sldMk cId="546015952" sldId="606"/>
            <ac:picMk id="10" creationId="{4CBF04A4-1563-E205-D834-E6B015FC2C7B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09:50:34.180" v="24584" actId="20577"/>
        <pc:sldMkLst>
          <pc:docMk/>
          <pc:sldMk cId="654938588" sldId="607"/>
        </pc:sldMkLst>
        <pc:spChg chg="mod">
          <ac:chgData name="Sara Monteiro - FORMADOR PRT" userId="21b18b9a-5f76-4055-bb3c-283e3c17c384" providerId="ADAL" clId="{C0AE3B83-27FD-4551-BBBF-7DED769FA8C0}" dt="2023-04-19T09:45:34.416" v="24391" actId="20577"/>
          <ac:spMkLst>
            <pc:docMk/>
            <pc:sldMk cId="654938588" sldId="60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19T09:50:34.180" v="24584" actId="20577"/>
          <ac:spMkLst>
            <pc:docMk/>
            <pc:sldMk cId="654938588" sldId="607"/>
            <ac:spMk id="3" creationId="{F92DBE73-3916-46D0-D478-69D44B2AA7A5}"/>
          </ac:spMkLst>
        </pc:spChg>
        <pc:spChg chg="del">
          <ac:chgData name="Sara Monteiro - FORMADOR PRT" userId="21b18b9a-5f76-4055-bb3c-283e3c17c384" providerId="ADAL" clId="{C0AE3B83-27FD-4551-BBBF-7DED769FA8C0}" dt="2023-04-19T09:34:43.912" v="24352" actId="478"/>
          <ac:spMkLst>
            <pc:docMk/>
            <pc:sldMk cId="654938588" sldId="607"/>
            <ac:spMk id="6" creationId="{AE28EF3C-1D7F-6C53-6FC5-5C45224BC4C4}"/>
          </ac:spMkLst>
        </pc:spChg>
        <pc:spChg chg="del mod">
          <ac:chgData name="Sara Monteiro - FORMADOR PRT" userId="21b18b9a-5f76-4055-bb3c-283e3c17c384" providerId="ADAL" clId="{C0AE3B83-27FD-4551-BBBF-7DED769FA8C0}" dt="2023-04-19T09:34:39.975" v="24351" actId="478"/>
          <ac:spMkLst>
            <pc:docMk/>
            <pc:sldMk cId="654938588" sldId="607"/>
            <ac:spMk id="9" creationId="{A29F8F6B-7168-42D1-2DCC-A3F54AEDA9B7}"/>
          </ac:spMkLst>
        </pc:spChg>
        <pc:picChg chg="del">
          <ac:chgData name="Sara Monteiro - FORMADOR PRT" userId="21b18b9a-5f76-4055-bb3c-283e3c17c384" providerId="ADAL" clId="{C0AE3B83-27FD-4551-BBBF-7DED769FA8C0}" dt="2023-04-19T09:34:36.141" v="24348" actId="478"/>
          <ac:picMkLst>
            <pc:docMk/>
            <pc:sldMk cId="654938588" sldId="607"/>
            <ac:picMk id="8" creationId="{15C768AA-D991-06CE-CA77-97066FA95920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10:46:56.098" v="24929"/>
        <pc:sldMkLst>
          <pc:docMk/>
          <pc:sldMk cId="1867732758" sldId="608"/>
        </pc:sldMkLst>
        <pc:spChg chg="mod">
          <ac:chgData name="Sara Monteiro - FORMADOR PRT" userId="21b18b9a-5f76-4055-bb3c-283e3c17c384" providerId="ADAL" clId="{C0AE3B83-27FD-4551-BBBF-7DED769FA8C0}" dt="2023-04-19T10:35:14.817" v="24909" actId="20577"/>
          <ac:spMkLst>
            <pc:docMk/>
            <pc:sldMk cId="1867732758" sldId="60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9T09:53:59.930" v="24806" actId="20577"/>
          <ac:spMkLst>
            <pc:docMk/>
            <pc:sldMk cId="1867732758" sldId="608"/>
            <ac:spMk id="3" creationId="{F92DBE73-3916-46D0-D478-69D44B2AA7A5}"/>
          </ac:spMkLst>
        </pc:spChg>
        <pc:picChg chg="add del mod">
          <ac:chgData name="Sara Monteiro - FORMADOR PRT" userId="21b18b9a-5f76-4055-bb3c-283e3c17c384" providerId="ADAL" clId="{C0AE3B83-27FD-4551-BBBF-7DED769FA8C0}" dt="2023-04-19T10:41:24.739" v="24920" actId="478"/>
          <ac:picMkLst>
            <pc:docMk/>
            <pc:sldMk cId="1867732758" sldId="608"/>
            <ac:picMk id="7" creationId="{20112C9E-649B-1AE2-7957-D42A379EFF17}"/>
          </ac:picMkLst>
        </pc:picChg>
        <pc:picChg chg="add mod">
          <ac:chgData name="Sara Monteiro - FORMADOR PRT" userId="21b18b9a-5f76-4055-bb3c-283e3c17c384" providerId="ADAL" clId="{C0AE3B83-27FD-4551-BBBF-7DED769FA8C0}" dt="2023-04-19T10:34:31.015" v="24878" actId="1076"/>
          <ac:picMkLst>
            <pc:docMk/>
            <pc:sldMk cId="1867732758" sldId="608"/>
            <ac:picMk id="9" creationId="{417BB9D2-30CE-7626-725B-047923262C8A}"/>
          </ac:picMkLst>
        </pc:picChg>
        <pc:picChg chg="add mod">
          <ac:chgData name="Sara Monteiro - FORMADOR PRT" userId="21b18b9a-5f76-4055-bb3c-283e3c17c384" providerId="ADAL" clId="{C0AE3B83-27FD-4551-BBBF-7DED769FA8C0}" dt="2023-04-19T10:41:45.432" v="24927" actId="1076"/>
          <ac:picMkLst>
            <pc:docMk/>
            <pc:sldMk cId="1867732758" sldId="608"/>
            <ac:picMk id="11" creationId="{671278CB-102D-2CDD-AC08-397E50619E9D}"/>
          </ac:picMkLst>
        </pc:picChg>
        <pc:picChg chg="add mod">
          <ac:chgData name="Sara Monteiro - FORMADOR PRT" userId="21b18b9a-5f76-4055-bb3c-283e3c17c384" providerId="ADAL" clId="{C0AE3B83-27FD-4551-BBBF-7DED769FA8C0}" dt="2023-04-19T10:41:42.335" v="24926" actId="1076"/>
          <ac:picMkLst>
            <pc:docMk/>
            <pc:sldMk cId="1867732758" sldId="608"/>
            <ac:picMk id="13" creationId="{C583E7A8-06F1-EEBF-16A3-B7F860BAE357}"/>
          </ac:picMkLst>
        </pc:picChg>
        <pc:picChg chg="add del mod">
          <ac:chgData name="Sara Monteiro - FORMADOR PRT" userId="21b18b9a-5f76-4055-bb3c-283e3c17c384" providerId="ADAL" clId="{C0AE3B83-27FD-4551-BBBF-7DED769FA8C0}" dt="2023-04-19T10:46:56.098" v="24929"/>
          <ac:picMkLst>
            <pc:docMk/>
            <pc:sldMk cId="1867732758" sldId="608"/>
            <ac:picMk id="14" creationId="{EC21E63C-8B67-2B04-166D-326C3E726821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19T11:01:07.175" v="25346" actId="14100"/>
        <pc:sldMkLst>
          <pc:docMk/>
          <pc:sldMk cId="1308028209" sldId="609"/>
        </pc:sldMkLst>
        <pc:spChg chg="mod">
          <ac:chgData name="Sara Monteiro - FORMADOR PRT" userId="21b18b9a-5f76-4055-bb3c-283e3c17c384" providerId="ADAL" clId="{C0AE3B83-27FD-4551-BBBF-7DED769FA8C0}" dt="2023-04-19T10:48:01.337" v="24983" actId="20577"/>
          <ac:spMkLst>
            <pc:docMk/>
            <pc:sldMk cId="1308028209" sldId="609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19T10:59:23.799" v="25341" actId="20577"/>
          <ac:spMkLst>
            <pc:docMk/>
            <pc:sldMk cId="1308028209" sldId="609"/>
            <ac:spMk id="3" creationId="{F92DBE73-3916-46D0-D478-69D44B2AA7A5}"/>
          </ac:spMkLst>
        </pc:spChg>
        <pc:picChg chg="add mod">
          <ac:chgData name="Sara Monteiro - FORMADOR PRT" userId="21b18b9a-5f76-4055-bb3c-283e3c17c384" providerId="ADAL" clId="{C0AE3B83-27FD-4551-BBBF-7DED769FA8C0}" dt="2023-04-19T10:57:27.926" v="24992" actId="1076"/>
          <ac:picMkLst>
            <pc:docMk/>
            <pc:sldMk cId="1308028209" sldId="609"/>
            <ac:picMk id="7" creationId="{558A59D7-A2CC-3369-F012-81C42430D6AC}"/>
          </ac:picMkLst>
        </pc:picChg>
        <pc:picChg chg="del">
          <ac:chgData name="Sara Monteiro - FORMADOR PRT" userId="21b18b9a-5f76-4055-bb3c-283e3c17c384" providerId="ADAL" clId="{C0AE3B83-27FD-4551-BBBF-7DED769FA8C0}" dt="2023-04-19T10:54:26.497" v="24985" actId="478"/>
          <ac:picMkLst>
            <pc:docMk/>
            <pc:sldMk cId="1308028209" sldId="609"/>
            <ac:picMk id="9" creationId="{417BB9D2-30CE-7626-725B-047923262C8A}"/>
          </ac:picMkLst>
        </pc:picChg>
        <pc:picChg chg="add mod">
          <ac:chgData name="Sara Monteiro - FORMADOR PRT" userId="21b18b9a-5f76-4055-bb3c-283e3c17c384" providerId="ADAL" clId="{C0AE3B83-27FD-4551-BBBF-7DED769FA8C0}" dt="2023-04-19T11:01:07.175" v="25346" actId="14100"/>
          <ac:picMkLst>
            <pc:docMk/>
            <pc:sldMk cId="1308028209" sldId="609"/>
            <ac:picMk id="10" creationId="{752CC90F-D0AF-7123-1F56-F0C47516FFB1}"/>
          </ac:picMkLst>
        </pc:picChg>
        <pc:picChg chg="del">
          <ac:chgData name="Sara Monteiro - FORMADOR PRT" userId="21b18b9a-5f76-4055-bb3c-283e3c17c384" providerId="ADAL" clId="{C0AE3B83-27FD-4551-BBBF-7DED769FA8C0}" dt="2023-04-19T10:54:27.099" v="24986" actId="478"/>
          <ac:picMkLst>
            <pc:docMk/>
            <pc:sldMk cId="1308028209" sldId="609"/>
            <ac:picMk id="11" creationId="{671278CB-102D-2CDD-AC08-397E50619E9D}"/>
          </ac:picMkLst>
        </pc:picChg>
        <pc:picChg chg="del">
          <ac:chgData name="Sara Monteiro - FORMADOR PRT" userId="21b18b9a-5f76-4055-bb3c-283e3c17c384" providerId="ADAL" clId="{C0AE3B83-27FD-4551-BBBF-7DED769FA8C0}" dt="2023-04-19T10:54:25.779" v="24984" actId="478"/>
          <ac:picMkLst>
            <pc:docMk/>
            <pc:sldMk cId="1308028209" sldId="609"/>
            <ac:picMk id="13" creationId="{C583E7A8-06F1-EEBF-16A3-B7F860BAE357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19T11:01:59.427" v="25348" actId="47"/>
        <pc:sldMkLst>
          <pc:docMk/>
          <pc:sldMk cId="1073735915" sldId="610"/>
        </pc:sldMkLst>
      </pc:sldChg>
      <pc:sldChg chg="addSp delSp modSp add mod">
        <pc:chgData name="Sara Monteiro - FORMADOR PRT" userId="21b18b9a-5f76-4055-bb3c-283e3c17c384" providerId="ADAL" clId="{C0AE3B83-27FD-4551-BBBF-7DED769FA8C0}" dt="2023-04-19T11:28:54.504" v="25666" actId="1076"/>
        <pc:sldMkLst>
          <pc:docMk/>
          <pc:sldMk cId="3603066695" sldId="610"/>
        </pc:sldMkLst>
        <pc:spChg chg="mod">
          <ac:chgData name="Sara Monteiro - FORMADOR PRT" userId="21b18b9a-5f76-4055-bb3c-283e3c17c384" providerId="ADAL" clId="{C0AE3B83-27FD-4551-BBBF-7DED769FA8C0}" dt="2023-04-19T11:02:29.455" v="25388" actId="20577"/>
          <ac:spMkLst>
            <pc:docMk/>
            <pc:sldMk cId="3603066695" sldId="610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19T11:02:11.699" v="25352" actId="478"/>
          <ac:spMkLst>
            <pc:docMk/>
            <pc:sldMk cId="3603066695" sldId="610"/>
            <ac:spMk id="3" creationId="{F92DBE73-3916-46D0-D478-69D44B2AA7A5}"/>
          </ac:spMkLst>
        </pc:spChg>
        <pc:spChg chg="add mod">
          <ac:chgData name="Sara Monteiro - FORMADOR PRT" userId="21b18b9a-5f76-4055-bb3c-283e3c17c384" providerId="ADAL" clId="{C0AE3B83-27FD-4551-BBBF-7DED769FA8C0}" dt="2023-04-19T11:28:11.856" v="25618" actId="1076"/>
          <ac:spMkLst>
            <pc:docMk/>
            <pc:sldMk cId="3603066695" sldId="610"/>
            <ac:spMk id="9" creationId="{3501F7AB-5429-6EDA-6A85-CA6EF8FBE0BE}"/>
          </ac:spMkLst>
        </pc:spChg>
        <pc:spChg chg="add mod">
          <ac:chgData name="Sara Monteiro - FORMADOR PRT" userId="21b18b9a-5f76-4055-bb3c-283e3c17c384" providerId="ADAL" clId="{C0AE3B83-27FD-4551-BBBF-7DED769FA8C0}" dt="2023-04-19T11:28:17.990" v="25620" actId="1076"/>
          <ac:spMkLst>
            <pc:docMk/>
            <pc:sldMk cId="3603066695" sldId="610"/>
            <ac:spMk id="13" creationId="{60926B15-85D7-7E97-E8A3-8763740D809B}"/>
          </ac:spMkLst>
        </pc:spChg>
        <pc:spChg chg="add mod">
          <ac:chgData name="Sara Monteiro - FORMADOR PRT" userId="21b18b9a-5f76-4055-bb3c-283e3c17c384" providerId="ADAL" clId="{C0AE3B83-27FD-4551-BBBF-7DED769FA8C0}" dt="2023-04-19T11:28:54.504" v="25666" actId="1076"/>
          <ac:spMkLst>
            <pc:docMk/>
            <pc:sldMk cId="3603066695" sldId="610"/>
            <ac:spMk id="20" creationId="{EF39F66F-876B-B0BF-B1B6-CFCCBB870E82}"/>
          </ac:spMkLst>
        </pc:spChg>
        <pc:picChg chg="del">
          <ac:chgData name="Sara Monteiro - FORMADOR PRT" userId="21b18b9a-5f76-4055-bb3c-283e3c17c384" providerId="ADAL" clId="{C0AE3B83-27FD-4551-BBBF-7DED769FA8C0}" dt="2023-04-19T11:02:07.651" v="25350" actId="478"/>
          <ac:picMkLst>
            <pc:docMk/>
            <pc:sldMk cId="3603066695" sldId="610"/>
            <ac:picMk id="7" creationId="{558A59D7-A2CC-3369-F012-81C42430D6AC}"/>
          </ac:picMkLst>
        </pc:picChg>
        <pc:picChg chg="add mod">
          <ac:chgData name="Sara Monteiro - FORMADOR PRT" userId="21b18b9a-5f76-4055-bb3c-283e3c17c384" providerId="ADAL" clId="{C0AE3B83-27FD-4551-BBBF-7DED769FA8C0}" dt="2023-04-19T11:28:00.623" v="25616" actId="1076"/>
          <ac:picMkLst>
            <pc:docMk/>
            <pc:sldMk cId="3603066695" sldId="610"/>
            <ac:picMk id="8" creationId="{6157FDB7-540C-CBA8-2C3E-9EDBF75DF1FC}"/>
          </ac:picMkLst>
        </pc:picChg>
        <pc:picChg chg="del">
          <ac:chgData name="Sara Monteiro - FORMADOR PRT" userId="21b18b9a-5f76-4055-bb3c-283e3c17c384" providerId="ADAL" clId="{C0AE3B83-27FD-4551-BBBF-7DED769FA8C0}" dt="2023-04-19T11:02:14.327" v="25353" actId="478"/>
          <ac:picMkLst>
            <pc:docMk/>
            <pc:sldMk cId="3603066695" sldId="610"/>
            <ac:picMk id="10" creationId="{752CC90F-D0AF-7123-1F56-F0C47516FFB1}"/>
          </ac:picMkLst>
        </pc:picChg>
        <pc:picChg chg="add mod">
          <ac:chgData name="Sara Monteiro - FORMADOR PRT" userId="21b18b9a-5f76-4055-bb3c-283e3c17c384" providerId="ADAL" clId="{C0AE3B83-27FD-4551-BBBF-7DED769FA8C0}" dt="2023-04-19T11:28:13.455" v="25619" actId="1076"/>
          <ac:picMkLst>
            <pc:docMk/>
            <pc:sldMk cId="3603066695" sldId="610"/>
            <ac:picMk id="12" creationId="{6C947535-192A-EA34-0273-4F8EA7B50A5F}"/>
          </ac:picMkLst>
        </pc:picChg>
        <pc:picChg chg="add mod">
          <ac:chgData name="Sara Monteiro - FORMADOR PRT" userId="21b18b9a-5f76-4055-bb3c-283e3c17c384" providerId="ADAL" clId="{C0AE3B83-27FD-4551-BBBF-7DED769FA8C0}" dt="2023-04-19T11:28:21.343" v="25621" actId="1076"/>
          <ac:picMkLst>
            <pc:docMk/>
            <pc:sldMk cId="3603066695" sldId="610"/>
            <ac:picMk id="17" creationId="{37A24E6A-088F-5F86-2374-1F294BF0F796}"/>
          </ac:picMkLst>
        </pc:picChg>
        <pc:cxnChg chg="add mod">
          <ac:chgData name="Sara Monteiro - FORMADOR PRT" userId="21b18b9a-5f76-4055-bb3c-283e3c17c384" providerId="ADAL" clId="{C0AE3B83-27FD-4551-BBBF-7DED769FA8C0}" dt="2023-04-19T11:28:07.223" v="25617" actId="1076"/>
          <ac:cxnSpMkLst>
            <pc:docMk/>
            <pc:sldMk cId="3603066695" sldId="610"/>
            <ac:cxnSpMk id="15" creationId="{53E4BA8D-25CF-CAD8-83E7-48D89C3A13BB}"/>
          </ac:cxnSpMkLst>
        </pc:cxnChg>
        <pc:cxnChg chg="add mod">
          <ac:chgData name="Sara Monteiro - FORMADOR PRT" userId="21b18b9a-5f76-4055-bb3c-283e3c17c384" providerId="ADAL" clId="{C0AE3B83-27FD-4551-BBBF-7DED769FA8C0}" dt="2023-04-19T11:28:25.039" v="25623" actId="1076"/>
          <ac:cxnSpMkLst>
            <pc:docMk/>
            <pc:sldMk cId="3603066695" sldId="610"/>
            <ac:cxnSpMk id="18" creationId="{E7D2242D-4004-4C8B-AFA2-934A338128BF}"/>
          </ac:cxnSpMkLst>
        </pc:cxnChg>
        <pc:cxnChg chg="add del mod">
          <ac:chgData name="Sara Monteiro - FORMADOR PRT" userId="21b18b9a-5f76-4055-bb3c-283e3c17c384" providerId="ADAL" clId="{C0AE3B83-27FD-4551-BBBF-7DED769FA8C0}" dt="2023-04-19T11:28:30.603" v="25625"/>
          <ac:cxnSpMkLst>
            <pc:docMk/>
            <pc:sldMk cId="3603066695" sldId="610"/>
            <ac:cxnSpMk id="19" creationId="{440A5625-877F-2D1D-2B02-F1202155391A}"/>
          </ac:cxnSpMkLst>
        </pc:cxnChg>
      </pc:sldChg>
      <pc:sldChg chg="addSp delSp modSp add mod ord">
        <pc:chgData name="Sara Monteiro - FORMADOR PRT" userId="21b18b9a-5f76-4055-bb3c-283e3c17c384" providerId="ADAL" clId="{C0AE3B83-27FD-4551-BBBF-7DED769FA8C0}" dt="2023-04-26T16:57:47.429" v="31035" actId="20577"/>
        <pc:sldMkLst>
          <pc:docMk/>
          <pc:sldMk cId="580351846" sldId="611"/>
        </pc:sldMkLst>
        <pc:spChg chg="mod">
          <ac:chgData name="Sara Monteiro - FORMADOR PRT" userId="21b18b9a-5f76-4055-bb3c-283e3c17c384" providerId="ADAL" clId="{C0AE3B83-27FD-4551-BBBF-7DED769FA8C0}" dt="2023-04-19T11:30:59.620" v="25701" actId="20577"/>
          <ac:spMkLst>
            <pc:docMk/>
            <pc:sldMk cId="580351846" sldId="611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26T16:57:47.429" v="31035" actId="20577"/>
          <ac:spMkLst>
            <pc:docMk/>
            <pc:sldMk cId="580351846" sldId="611"/>
            <ac:spMk id="3" creationId="{CFC44AB3-A5A8-721D-6718-B420C1191765}"/>
          </ac:spMkLst>
        </pc:spChg>
        <pc:spChg chg="add del">
          <ac:chgData name="Sara Monteiro - FORMADOR PRT" userId="21b18b9a-5f76-4055-bb3c-283e3c17c384" providerId="ADAL" clId="{C0AE3B83-27FD-4551-BBBF-7DED769FA8C0}" dt="2023-04-26T16:12:04.315" v="29756" actId="22"/>
          <ac:spMkLst>
            <pc:docMk/>
            <pc:sldMk cId="580351846" sldId="611"/>
            <ac:spMk id="8" creationId="{6ED8053C-17CC-2C58-3A46-5BD7B1F956A1}"/>
          </ac:spMkLst>
        </pc:spChg>
        <pc:picChg chg="mod">
          <ac:chgData name="Sara Monteiro - FORMADOR PRT" userId="21b18b9a-5f76-4055-bb3c-283e3c17c384" providerId="ADAL" clId="{C0AE3B83-27FD-4551-BBBF-7DED769FA8C0}" dt="2023-04-19T13:51:35.099" v="27320" actId="1076"/>
          <ac:picMkLst>
            <pc:docMk/>
            <pc:sldMk cId="580351846" sldId="611"/>
            <ac:picMk id="7" creationId="{125D1599-0119-EFFB-A946-CB336F29F3B2}"/>
          </ac:picMkLst>
        </pc:picChg>
      </pc:sldChg>
      <pc:sldChg chg="addSp delSp modSp add del mod">
        <pc:chgData name="Sara Monteiro - FORMADOR PRT" userId="21b18b9a-5f76-4055-bb3c-283e3c17c384" providerId="ADAL" clId="{C0AE3B83-27FD-4551-BBBF-7DED769FA8C0}" dt="2023-04-19T11:29:05.959" v="25667" actId="47"/>
        <pc:sldMkLst>
          <pc:docMk/>
          <pc:sldMk cId="1139854020" sldId="611"/>
        </pc:sldMkLst>
        <pc:spChg chg="del mod">
          <ac:chgData name="Sara Monteiro - FORMADOR PRT" userId="21b18b9a-5f76-4055-bb3c-283e3c17c384" providerId="ADAL" clId="{C0AE3B83-27FD-4551-BBBF-7DED769FA8C0}" dt="2023-04-19T11:22:10.095" v="25603" actId="478"/>
          <ac:spMkLst>
            <pc:docMk/>
            <pc:sldMk cId="1139854020" sldId="611"/>
            <ac:spMk id="9" creationId="{3501F7AB-5429-6EDA-6A85-CA6EF8FBE0BE}"/>
          </ac:spMkLst>
        </pc:spChg>
        <pc:spChg chg="del mod">
          <ac:chgData name="Sara Monteiro - FORMADOR PRT" userId="21b18b9a-5f76-4055-bb3c-283e3c17c384" providerId="ADAL" clId="{C0AE3B83-27FD-4551-BBBF-7DED769FA8C0}" dt="2023-04-19T11:22:06.864" v="25600" actId="478"/>
          <ac:spMkLst>
            <pc:docMk/>
            <pc:sldMk cId="1139854020" sldId="611"/>
            <ac:spMk id="13" creationId="{60926B15-85D7-7E97-E8A3-8763740D809B}"/>
          </ac:spMkLst>
        </pc:spChg>
        <pc:picChg chg="add del mod">
          <ac:chgData name="Sara Monteiro - FORMADOR PRT" userId="21b18b9a-5f76-4055-bb3c-283e3c17c384" providerId="ADAL" clId="{C0AE3B83-27FD-4551-BBBF-7DED769FA8C0}" dt="2023-04-19T11:27:55.586" v="25613" actId="21"/>
          <ac:picMkLst>
            <pc:docMk/>
            <pc:sldMk cId="1139854020" sldId="611"/>
            <ac:picMk id="6" creationId="{E4222270-3530-093A-503A-C4B87DB0AAE7}"/>
          </ac:picMkLst>
        </pc:picChg>
        <pc:picChg chg="del">
          <ac:chgData name="Sara Monteiro - FORMADOR PRT" userId="21b18b9a-5f76-4055-bb3c-283e3c17c384" providerId="ADAL" clId="{C0AE3B83-27FD-4551-BBBF-7DED769FA8C0}" dt="2023-04-19T11:22:07.757" v="25601" actId="478"/>
          <ac:picMkLst>
            <pc:docMk/>
            <pc:sldMk cId="1139854020" sldId="611"/>
            <ac:picMk id="8" creationId="{6157FDB7-540C-CBA8-2C3E-9EDBF75DF1FC}"/>
          </ac:picMkLst>
        </pc:picChg>
        <pc:picChg chg="del">
          <ac:chgData name="Sara Monteiro - FORMADOR PRT" userId="21b18b9a-5f76-4055-bb3c-283e3c17c384" providerId="ADAL" clId="{C0AE3B83-27FD-4551-BBBF-7DED769FA8C0}" dt="2023-04-19T11:22:03.971" v="25598" actId="478"/>
          <ac:picMkLst>
            <pc:docMk/>
            <pc:sldMk cId="1139854020" sldId="611"/>
            <ac:picMk id="12" creationId="{6C947535-192A-EA34-0273-4F8EA7B50A5F}"/>
          </ac:picMkLst>
        </pc:picChg>
        <pc:cxnChg chg="del">
          <ac:chgData name="Sara Monteiro - FORMADOR PRT" userId="21b18b9a-5f76-4055-bb3c-283e3c17c384" providerId="ADAL" clId="{C0AE3B83-27FD-4551-BBBF-7DED769FA8C0}" dt="2023-04-19T11:22:10.788" v="25604" actId="478"/>
          <ac:cxnSpMkLst>
            <pc:docMk/>
            <pc:sldMk cId="1139854020" sldId="611"/>
            <ac:cxnSpMk id="15" creationId="{53E4BA8D-25CF-CAD8-83E7-48D89C3A13BB}"/>
          </ac:cxnSpMkLst>
        </pc:cxnChg>
      </pc:sldChg>
      <pc:sldChg chg="addSp delSp modSp add mod ord">
        <pc:chgData name="Sara Monteiro - FORMADOR PRT" userId="21b18b9a-5f76-4055-bb3c-283e3c17c384" providerId="ADAL" clId="{C0AE3B83-27FD-4551-BBBF-7DED769FA8C0}" dt="2023-04-26T16:59:58.446" v="31056" actId="20577"/>
        <pc:sldMkLst>
          <pc:docMk/>
          <pc:sldMk cId="2158592027" sldId="612"/>
        </pc:sldMkLst>
        <pc:spChg chg="mod">
          <ac:chgData name="Sara Monteiro - FORMADOR PRT" userId="21b18b9a-5f76-4055-bb3c-283e3c17c384" providerId="ADAL" clId="{C0AE3B83-27FD-4551-BBBF-7DED769FA8C0}" dt="2023-04-26T12:01:41.719" v="27406" actId="20577"/>
          <ac:spMkLst>
            <pc:docMk/>
            <pc:sldMk cId="2158592027" sldId="612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26T16:59:58.446" v="31056" actId="20577"/>
          <ac:spMkLst>
            <pc:docMk/>
            <pc:sldMk cId="2158592027" sldId="612"/>
            <ac:spMk id="3" creationId="{BFD1DD6A-A746-B4B6-BC73-2761749B03D6}"/>
          </ac:spMkLst>
        </pc:spChg>
        <pc:spChg chg="del">
          <ac:chgData name="Sara Monteiro - FORMADOR PRT" userId="21b18b9a-5f76-4055-bb3c-283e3c17c384" providerId="ADAL" clId="{C0AE3B83-27FD-4551-BBBF-7DED769FA8C0}" dt="2023-04-26T12:01:26.605" v="27393" actId="478"/>
          <ac:spMkLst>
            <pc:docMk/>
            <pc:sldMk cId="2158592027" sldId="612"/>
            <ac:spMk id="9" creationId="{3501F7AB-5429-6EDA-6A85-CA6EF8FBE0BE}"/>
          </ac:spMkLst>
        </pc:spChg>
        <pc:spChg chg="del mod">
          <ac:chgData name="Sara Monteiro - FORMADOR PRT" userId="21b18b9a-5f76-4055-bb3c-283e3c17c384" providerId="ADAL" clId="{C0AE3B83-27FD-4551-BBBF-7DED769FA8C0}" dt="2023-04-26T12:01:23.357" v="27390" actId="478"/>
          <ac:spMkLst>
            <pc:docMk/>
            <pc:sldMk cId="2158592027" sldId="612"/>
            <ac:spMk id="13" creationId="{60926B15-85D7-7E97-E8A3-8763740D809B}"/>
          </ac:spMkLst>
        </pc:spChg>
        <pc:spChg chg="del mod">
          <ac:chgData name="Sara Monteiro - FORMADOR PRT" userId="21b18b9a-5f76-4055-bb3c-283e3c17c384" providerId="ADAL" clId="{C0AE3B83-27FD-4551-BBBF-7DED769FA8C0}" dt="2023-04-26T12:01:28.497" v="27394" actId="478"/>
          <ac:spMkLst>
            <pc:docMk/>
            <pc:sldMk cId="2158592027" sldId="612"/>
            <ac:spMk id="20" creationId="{EF39F66F-876B-B0BF-B1B6-CFCCBB870E82}"/>
          </ac:spMkLst>
        </pc:spChg>
        <pc:picChg chg="add mod">
          <ac:chgData name="Sara Monteiro - FORMADOR PRT" userId="21b18b9a-5f76-4055-bb3c-283e3c17c384" providerId="ADAL" clId="{C0AE3B83-27FD-4551-BBBF-7DED769FA8C0}" dt="2023-04-26T13:31:20.877" v="27701" actId="1076"/>
          <ac:picMkLst>
            <pc:docMk/>
            <pc:sldMk cId="2158592027" sldId="612"/>
            <ac:picMk id="7" creationId="{22350038-A036-22DC-CA17-C9DE9A8E4128}"/>
          </ac:picMkLst>
        </pc:picChg>
        <pc:picChg chg="del">
          <ac:chgData name="Sara Monteiro - FORMADOR PRT" userId="21b18b9a-5f76-4055-bb3c-283e3c17c384" providerId="ADAL" clId="{C0AE3B83-27FD-4551-BBBF-7DED769FA8C0}" dt="2023-04-26T12:01:24.357" v="27391" actId="478"/>
          <ac:picMkLst>
            <pc:docMk/>
            <pc:sldMk cId="2158592027" sldId="612"/>
            <ac:picMk id="8" creationId="{6157FDB7-540C-CBA8-2C3E-9EDBF75DF1FC}"/>
          </ac:picMkLst>
        </pc:picChg>
        <pc:picChg chg="del">
          <ac:chgData name="Sara Monteiro - FORMADOR PRT" userId="21b18b9a-5f76-4055-bb3c-283e3c17c384" providerId="ADAL" clId="{C0AE3B83-27FD-4551-BBBF-7DED769FA8C0}" dt="2023-04-26T12:01:19.536" v="27387" actId="478"/>
          <ac:picMkLst>
            <pc:docMk/>
            <pc:sldMk cId="2158592027" sldId="612"/>
            <ac:picMk id="12" creationId="{6C947535-192A-EA34-0273-4F8EA7B50A5F}"/>
          </ac:picMkLst>
        </pc:picChg>
        <pc:picChg chg="del">
          <ac:chgData name="Sara Monteiro - FORMADOR PRT" userId="21b18b9a-5f76-4055-bb3c-283e3c17c384" providerId="ADAL" clId="{C0AE3B83-27FD-4551-BBBF-7DED769FA8C0}" dt="2023-04-26T12:01:18.002" v="27385" actId="478"/>
          <ac:picMkLst>
            <pc:docMk/>
            <pc:sldMk cId="2158592027" sldId="612"/>
            <ac:picMk id="17" creationId="{37A24E6A-088F-5F86-2374-1F294BF0F796}"/>
          </ac:picMkLst>
        </pc:picChg>
        <pc:cxnChg chg="del">
          <ac:chgData name="Sara Monteiro - FORMADOR PRT" userId="21b18b9a-5f76-4055-bb3c-283e3c17c384" providerId="ADAL" clId="{C0AE3B83-27FD-4551-BBBF-7DED769FA8C0}" dt="2023-04-26T12:01:25.665" v="27392" actId="478"/>
          <ac:cxnSpMkLst>
            <pc:docMk/>
            <pc:sldMk cId="2158592027" sldId="612"/>
            <ac:cxnSpMk id="15" creationId="{53E4BA8D-25CF-CAD8-83E7-48D89C3A13BB}"/>
          </ac:cxnSpMkLst>
        </pc:cxnChg>
        <pc:cxnChg chg="del">
          <ac:chgData name="Sara Monteiro - FORMADOR PRT" userId="21b18b9a-5f76-4055-bb3c-283e3c17c384" providerId="ADAL" clId="{C0AE3B83-27FD-4551-BBBF-7DED769FA8C0}" dt="2023-04-26T12:01:18.832" v="27386" actId="478"/>
          <ac:cxnSpMkLst>
            <pc:docMk/>
            <pc:sldMk cId="2158592027" sldId="612"/>
            <ac:cxnSpMk id="18" creationId="{E7D2242D-4004-4C8B-AFA2-934A338128BF}"/>
          </ac:cxnSpMkLst>
        </pc:cxnChg>
      </pc:sldChg>
      <pc:sldChg chg="delSp modSp add mod">
        <pc:chgData name="Sara Monteiro - FORMADOR PRT" userId="21b18b9a-5f76-4055-bb3c-283e3c17c384" providerId="ADAL" clId="{C0AE3B83-27FD-4551-BBBF-7DED769FA8C0}" dt="2023-04-26T17:01:46.884" v="31101" actId="20577"/>
        <pc:sldMkLst>
          <pc:docMk/>
          <pc:sldMk cId="2365182958" sldId="613"/>
        </pc:sldMkLst>
        <pc:spChg chg="mod">
          <ac:chgData name="Sara Monteiro - FORMADOR PRT" userId="21b18b9a-5f76-4055-bb3c-283e3c17c384" providerId="ADAL" clId="{C0AE3B83-27FD-4551-BBBF-7DED769FA8C0}" dt="2023-04-26T17:01:46.884" v="31101" actId="20577"/>
          <ac:spMkLst>
            <pc:docMk/>
            <pc:sldMk cId="2365182958" sldId="613"/>
            <ac:spMk id="3" creationId="{BFD1DD6A-A746-B4B6-BC73-2761749B03D6}"/>
          </ac:spMkLst>
        </pc:spChg>
        <pc:picChg chg="del">
          <ac:chgData name="Sara Monteiro - FORMADOR PRT" userId="21b18b9a-5f76-4055-bb3c-283e3c17c384" providerId="ADAL" clId="{C0AE3B83-27FD-4551-BBBF-7DED769FA8C0}" dt="2023-04-26T13:36:41.505" v="27709" actId="478"/>
          <ac:picMkLst>
            <pc:docMk/>
            <pc:sldMk cId="2365182958" sldId="613"/>
            <ac:picMk id="7" creationId="{22350038-A036-22DC-CA17-C9DE9A8E4128}"/>
          </ac:picMkLst>
        </pc:picChg>
      </pc:sldChg>
      <pc:sldChg chg="addSp delSp modSp add mod ord">
        <pc:chgData name="Sara Monteiro - FORMADOR PRT" userId="21b18b9a-5f76-4055-bb3c-283e3c17c384" providerId="ADAL" clId="{C0AE3B83-27FD-4551-BBBF-7DED769FA8C0}" dt="2023-04-26T17:02:36.529" v="31109" actId="20577"/>
        <pc:sldMkLst>
          <pc:docMk/>
          <pc:sldMk cId="1340408944" sldId="614"/>
        </pc:sldMkLst>
        <pc:spChg chg="mod">
          <ac:chgData name="Sara Monteiro - FORMADOR PRT" userId="21b18b9a-5f76-4055-bb3c-283e3c17c384" providerId="ADAL" clId="{C0AE3B83-27FD-4551-BBBF-7DED769FA8C0}" dt="2023-04-26T13:56:59.902" v="28660" actId="20577"/>
          <ac:spMkLst>
            <pc:docMk/>
            <pc:sldMk cId="1340408944" sldId="614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26T17:02:36.529" v="31109" actId="20577"/>
          <ac:spMkLst>
            <pc:docMk/>
            <pc:sldMk cId="1340408944" sldId="614"/>
            <ac:spMk id="3" creationId="{CFC44AB3-A5A8-721D-6718-B420C1191765}"/>
          </ac:spMkLst>
        </pc:spChg>
        <pc:spChg chg="add del mod">
          <ac:chgData name="Sara Monteiro - FORMADOR PRT" userId="21b18b9a-5f76-4055-bb3c-283e3c17c384" providerId="ADAL" clId="{C0AE3B83-27FD-4551-BBBF-7DED769FA8C0}" dt="2023-04-26T14:44:07.605" v="29308" actId="478"/>
          <ac:spMkLst>
            <pc:docMk/>
            <pc:sldMk cId="1340408944" sldId="614"/>
            <ac:spMk id="11" creationId="{6C0C599E-12C7-B9C6-8CA0-8189FFD1B181}"/>
          </ac:spMkLst>
        </pc:spChg>
        <pc:picChg chg="add del mod">
          <ac:chgData name="Sara Monteiro - FORMADOR PRT" userId="21b18b9a-5f76-4055-bb3c-283e3c17c384" providerId="ADAL" clId="{C0AE3B83-27FD-4551-BBBF-7DED769FA8C0}" dt="2023-04-26T14:00:36.385" v="28785" actId="478"/>
          <ac:picMkLst>
            <pc:docMk/>
            <pc:sldMk cId="1340408944" sldId="614"/>
            <ac:picMk id="8" creationId="{F98ECDD4-2326-1CFA-B56B-62DEBCFAA397}"/>
          </ac:picMkLst>
        </pc:picChg>
        <pc:picChg chg="add del mod">
          <ac:chgData name="Sara Monteiro - FORMADOR PRT" userId="21b18b9a-5f76-4055-bb3c-283e3c17c384" providerId="ADAL" clId="{C0AE3B83-27FD-4551-BBBF-7DED769FA8C0}" dt="2023-04-26T14:43:24.520" v="29294" actId="478"/>
          <ac:picMkLst>
            <pc:docMk/>
            <pc:sldMk cId="1340408944" sldId="614"/>
            <ac:picMk id="10" creationId="{693D1FC7-0797-BCF8-95A3-C191248B7C4F}"/>
          </ac:picMkLst>
        </pc:picChg>
      </pc:sldChg>
      <pc:sldChg chg="add del">
        <pc:chgData name="Sara Monteiro - FORMADOR PRT" userId="21b18b9a-5f76-4055-bb3c-283e3c17c384" providerId="ADAL" clId="{C0AE3B83-27FD-4551-BBBF-7DED769FA8C0}" dt="2023-04-26T13:54:49.635" v="28652" actId="2696"/>
        <pc:sldMkLst>
          <pc:docMk/>
          <pc:sldMk cId="3355029642" sldId="614"/>
        </pc:sldMkLst>
      </pc:sldChg>
      <pc:sldChg chg="addSp delSp modSp add mod ord">
        <pc:chgData name="Sara Monteiro - FORMADOR PRT" userId="21b18b9a-5f76-4055-bb3c-283e3c17c384" providerId="ADAL" clId="{C0AE3B83-27FD-4551-BBBF-7DED769FA8C0}" dt="2023-04-26T14:52:14.366" v="29467" actId="20577"/>
        <pc:sldMkLst>
          <pc:docMk/>
          <pc:sldMk cId="3478467754" sldId="615"/>
        </pc:sldMkLst>
        <pc:spChg chg="mod">
          <ac:chgData name="Sara Monteiro - FORMADOR PRT" userId="21b18b9a-5f76-4055-bb3c-283e3c17c384" providerId="ADAL" clId="{C0AE3B83-27FD-4551-BBBF-7DED769FA8C0}" dt="2023-04-26T14:52:14.366" v="29467" actId="20577"/>
          <ac:spMkLst>
            <pc:docMk/>
            <pc:sldMk cId="3478467754" sldId="615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26T14:09:38.882" v="28922" actId="478"/>
          <ac:spMkLst>
            <pc:docMk/>
            <pc:sldMk cId="3478467754" sldId="615"/>
            <ac:spMk id="3" creationId="{BFD1DD6A-A746-B4B6-BC73-2761749B03D6}"/>
          </ac:spMkLst>
        </pc:spChg>
        <pc:spChg chg="add mod">
          <ac:chgData name="Sara Monteiro - FORMADOR PRT" userId="21b18b9a-5f76-4055-bb3c-283e3c17c384" providerId="ADAL" clId="{C0AE3B83-27FD-4551-BBBF-7DED769FA8C0}" dt="2023-04-26T14:10:35.549" v="29066" actId="20577"/>
          <ac:spMkLst>
            <pc:docMk/>
            <pc:sldMk cId="3478467754" sldId="615"/>
            <ac:spMk id="6" creationId="{4C36CEFA-E4BF-A046-B274-952BA7FBFF5D}"/>
          </ac:spMkLst>
        </pc:spChg>
        <pc:picChg chg="add mod">
          <ac:chgData name="Sara Monteiro - FORMADOR PRT" userId="21b18b9a-5f76-4055-bb3c-283e3c17c384" providerId="ADAL" clId="{C0AE3B83-27FD-4551-BBBF-7DED769FA8C0}" dt="2023-04-26T14:50:47.155" v="29362" actId="1076"/>
          <ac:picMkLst>
            <pc:docMk/>
            <pc:sldMk cId="3478467754" sldId="615"/>
            <ac:picMk id="8" creationId="{B4C8125B-B30F-3FB8-E16F-BEAEC77ABD6D}"/>
          </ac:picMkLst>
        </pc:picChg>
        <pc:picChg chg="add mod">
          <ac:chgData name="Sara Monteiro - FORMADOR PRT" userId="21b18b9a-5f76-4055-bb3c-283e3c17c384" providerId="ADAL" clId="{C0AE3B83-27FD-4551-BBBF-7DED769FA8C0}" dt="2023-04-26T14:50:45.082" v="29361" actId="1076"/>
          <ac:picMkLst>
            <pc:docMk/>
            <pc:sldMk cId="3478467754" sldId="615"/>
            <ac:picMk id="10" creationId="{5ED4ABD8-8B41-CCEC-A5A0-563FC777F873}"/>
          </ac:picMkLst>
        </pc:picChg>
        <pc:picChg chg="add mod">
          <ac:chgData name="Sara Monteiro - FORMADOR PRT" userId="21b18b9a-5f76-4055-bb3c-283e3c17c384" providerId="ADAL" clId="{C0AE3B83-27FD-4551-BBBF-7DED769FA8C0}" dt="2023-04-26T14:51:17.019" v="29364" actId="1076"/>
          <ac:picMkLst>
            <pc:docMk/>
            <pc:sldMk cId="3478467754" sldId="615"/>
            <ac:picMk id="12" creationId="{F58FDD30-73F2-8ECD-1134-4020E54D73A5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26T15:25:20.389" v="29505" actId="1076"/>
        <pc:sldMkLst>
          <pc:docMk/>
          <pc:sldMk cId="1142658385" sldId="616"/>
        </pc:sldMkLst>
        <pc:spChg chg="mod">
          <ac:chgData name="Sara Monteiro - FORMADOR PRT" userId="21b18b9a-5f76-4055-bb3c-283e3c17c384" providerId="ADAL" clId="{C0AE3B83-27FD-4551-BBBF-7DED769FA8C0}" dt="2023-04-26T14:52:04.605" v="29442" actId="20577"/>
          <ac:spMkLst>
            <pc:docMk/>
            <pc:sldMk cId="1142658385" sldId="616"/>
            <ac:spMk id="2" creationId="{5AB466CC-8756-D54C-9B60-6545F77D4556}"/>
          </ac:spMkLst>
        </pc:spChg>
        <pc:spChg chg="del mod">
          <ac:chgData name="Sara Monteiro - FORMADOR PRT" userId="21b18b9a-5f76-4055-bb3c-283e3c17c384" providerId="ADAL" clId="{C0AE3B83-27FD-4551-BBBF-7DED769FA8C0}" dt="2023-04-26T14:52:29.807" v="29472" actId="478"/>
          <ac:spMkLst>
            <pc:docMk/>
            <pc:sldMk cId="1142658385" sldId="616"/>
            <ac:spMk id="6" creationId="{4C36CEFA-E4BF-A046-B274-952BA7FBFF5D}"/>
          </ac:spMkLst>
        </pc:spChg>
        <pc:picChg chg="add mod">
          <ac:chgData name="Sara Monteiro - FORMADOR PRT" userId="21b18b9a-5f76-4055-bb3c-283e3c17c384" providerId="ADAL" clId="{C0AE3B83-27FD-4551-BBBF-7DED769FA8C0}" dt="2023-04-26T15:06:23.713" v="29485" actId="1076"/>
          <ac:picMkLst>
            <pc:docMk/>
            <pc:sldMk cId="1142658385" sldId="616"/>
            <ac:picMk id="7" creationId="{E0437FCF-C77C-D6F2-1AAC-B6D2E957FBDD}"/>
          </ac:picMkLst>
        </pc:picChg>
        <pc:picChg chg="del">
          <ac:chgData name="Sara Monteiro - FORMADOR PRT" userId="21b18b9a-5f76-4055-bb3c-283e3c17c384" providerId="ADAL" clId="{C0AE3B83-27FD-4551-BBBF-7DED769FA8C0}" dt="2023-04-26T14:52:25.690" v="29468" actId="478"/>
          <ac:picMkLst>
            <pc:docMk/>
            <pc:sldMk cId="1142658385" sldId="616"/>
            <ac:picMk id="8" creationId="{B4C8125B-B30F-3FB8-E16F-BEAEC77ABD6D}"/>
          </ac:picMkLst>
        </pc:picChg>
        <pc:picChg chg="del">
          <ac:chgData name="Sara Monteiro - FORMADOR PRT" userId="21b18b9a-5f76-4055-bb3c-283e3c17c384" providerId="ADAL" clId="{C0AE3B83-27FD-4551-BBBF-7DED769FA8C0}" dt="2023-04-26T14:52:27.132" v="29470" actId="478"/>
          <ac:picMkLst>
            <pc:docMk/>
            <pc:sldMk cId="1142658385" sldId="616"/>
            <ac:picMk id="10" creationId="{5ED4ABD8-8B41-CCEC-A5A0-563FC777F873}"/>
          </ac:picMkLst>
        </pc:picChg>
        <pc:picChg chg="add mod">
          <ac:chgData name="Sara Monteiro - FORMADOR PRT" userId="21b18b9a-5f76-4055-bb3c-283e3c17c384" providerId="ADAL" clId="{C0AE3B83-27FD-4551-BBBF-7DED769FA8C0}" dt="2023-04-26T15:25:20.389" v="29505" actId="1076"/>
          <ac:picMkLst>
            <pc:docMk/>
            <pc:sldMk cId="1142658385" sldId="616"/>
            <ac:picMk id="11" creationId="{FBECDC9D-8A2D-8DCF-703E-A55418F156E8}"/>
          </ac:picMkLst>
        </pc:picChg>
        <pc:picChg chg="del">
          <ac:chgData name="Sara Monteiro - FORMADOR PRT" userId="21b18b9a-5f76-4055-bb3c-283e3c17c384" providerId="ADAL" clId="{C0AE3B83-27FD-4551-BBBF-7DED769FA8C0}" dt="2023-04-26T14:52:26.367" v="29469" actId="478"/>
          <ac:picMkLst>
            <pc:docMk/>
            <pc:sldMk cId="1142658385" sldId="616"/>
            <ac:picMk id="12" creationId="{F58FDD30-73F2-8ECD-1134-4020E54D73A5}"/>
          </ac:picMkLst>
        </pc:picChg>
        <pc:picChg chg="add mod">
          <ac:chgData name="Sara Monteiro - FORMADOR PRT" userId="21b18b9a-5f76-4055-bb3c-283e3c17c384" providerId="ADAL" clId="{C0AE3B83-27FD-4551-BBBF-7DED769FA8C0}" dt="2023-04-26T15:25:10.062" v="29503" actId="1076"/>
          <ac:picMkLst>
            <pc:docMk/>
            <pc:sldMk cId="1142658385" sldId="616"/>
            <ac:picMk id="14" creationId="{01A515D4-20E9-AE75-A255-77AF1145853E}"/>
          </ac:picMkLst>
        </pc:picChg>
        <pc:picChg chg="add mod">
          <ac:chgData name="Sara Monteiro - FORMADOR PRT" userId="21b18b9a-5f76-4055-bb3c-283e3c17c384" providerId="ADAL" clId="{C0AE3B83-27FD-4551-BBBF-7DED769FA8C0}" dt="2023-04-26T15:25:11.606" v="29504" actId="1076"/>
          <ac:picMkLst>
            <pc:docMk/>
            <pc:sldMk cId="1142658385" sldId="616"/>
            <ac:picMk id="16" creationId="{5E4F7FC9-33E5-ED4C-3802-8C4030DA3C70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26T17:03:31.176" v="31117" actId="20577"/>
        <pc:sldMkLst>
          <pc:docMk/>
          <pc:sldMk cId="834072003" sldId="617"/>
        </pc:sldMkLst>
        <pc:spChg chg="mod">
          <ac:chgData name="Sara Monteiro - FORMADOR PRT" userId="21b18b9a-5f76-4055-bb3c-283e3c17c384" providerId="ADAL" clId="{C0AE3B83-27FD-4551-BBBF-7DED769FA8C0}" dt="2023-04-26T15:57:46.842" v="29752" actId="20577"/>
          <ac:spMkLst>
            <pc:docMk/>
            <pc:sldMk cId="834072003" sldId="617"/>
            <ac:spMk id="2" creationId="{5AB466CC-8756-D54C-9B60-6545F77D4556}"/>
          </ac:spMkLst>
        </pc:spChg>
        <pc:spChg chg="add mod">
          <ac:chgData name="Sara Monteiro - FORMADOR PRT" userId="21b18b9a-5f76-4055-bb3c-283e3c17c384" providerId="ADAL" clId="{C0AE3B83-27FD-4551-BBBF-7DED769FA8C0}" dt="2023-04-26T17:03:31.176" v="31117" actId="20577"/>
          <ac:spMkLst>
            <pc:docMk/>
            <pc:sldMk cId="834072003" sldId="617"/>
            <ac:spMk id="8" creationId="{02AAED00-F759-6C46-2214-481D28A66842}"/>
          </ac:spMkLst>
        </pc:spChg>
        <pc:picChg chg="add mod">
          <ac:chgData name="Sara Monteiro - FORMADOR PRT" userId="21b18b9a-5f76-4055-bb3c-283e3c17c384" providerId="ADAL" clId="{C0AE3B83-27FD-4551-BBBF-7DED769FA8C0}" dt="2023-04-26T16:39:21.292" v="30670" actId="1076"/>
          <ac:picMkLst>
            <pc:docMk/>
            <pc:sldMk cId="834072003" sldId="617"/>
            <ac:picMk id="6" creationId="{B02623C8-7C95-E5FB-899A-3FC5B419387D}"/>
          </ac:picMkLst>
        </pc:picChg>
        <pc:picChg chg="del">
          <ac:chgData name="Sara Monteiro - FORMADOR PRT" userId="21b18b9a-5f76-4055-bb3c-283e3c17c384" providerId="ADAL" clId="{C0AE3B83-27FD-4551-BBBF-7DED769FA8C0}" dt="2023-04-26T15:50:48.255" v="29508" actId="478"/>
          <ac:picMkLst>
            <pc:docMk/>
            <pc:sldMk cId="834072003" sldId="617"/>
            <ac:picMk id="7" creationId="{E0437FCF-C77C-D6F2-1AAC-B6D2E957FBDD}"/>
          </ac:picMkLst>
        </pc:picChg>
        <pc:picChg chg="del">
          <ac:chgData name="Sara Monteiro - FORMADOR PRT" userId="21b18b9a-5f76-4055-bb3c-283e3c17c384" providerId="ADAL" clId="{C0AE3B83-27FD-4551-BBBF-7DED769FA8C0}" dt="2023-04-26T15:50:47.662" v="29507" actId="478"/>
          <ac:picMkLst>
            <pc:docMk/>
            <pc:sldMk cId="834072003" sldId="617"/>
            <ac:picMk id="11" creationId="{FBECDC9D-8A2D-8DCF-703E-A55418F156E8}"/>
          </ac:picMkLst>
        </pc:picChg>
        <pc:picChg chg="del">
          <ac:chgData name="Sara Monteiro - FORMADOR PRT" userId="21b18b9a-5f76-4055-bb3c-283e3c17c384" providerId="ADAL" clId="{C0AE3B83-27FD-4551-BBBF-7DED769FA8C0}" dt="2023-04-26T15:50:49.494" v="29510" actId="478"/>
          <ac:picMkLst>
            <pc:docMk/>
            <pc:sldMk cId="834072003" sldId="617"/>
            <ac:picMk id="14" creationId="{01A515D4-20E9-AE75-A255-77AF1145853E}"/>
          </ac:picMkLst>
        </pc:picChg>
        <pc:picChg chg="del">
          <ac:chgData name="Sara Monteiro - FORMADOR PRT" userId="21b18b9a-5f76-4055-bb3c-283e3c17c384" providerId="ADAL" clId="{C0AE3B83-27FD-4551-BBBF-7DED769FA8C0}" dt="2023-04-26T15:50:48.767" v="29509" actId="478"/>
          <ac:picMkLst>
            <pc:docMk/>
            <pc:sldMk cId="834072003" sldId="617"/>
            <ac:picMk id="16" creationId="{5E4F7FC9-33E5-ED4C-3802-8C4030DA3C70}"/>
          </ac:picMkLst>
        </pc:picChg>
      </pc:sldChg>
      <pc:sldChg chg="modSp add mod ord">
        <pc:chgData name="Sara Monteiro - FORMADOR PRT" userId="21b18b9a-5f76-4055-bb3c-283e3c17c384" providerId="ADAL" clId="{C0AE3B83-27FD-4551-BBBF-7DED769FA8C0}" dt="2023-04-26T17:06:20.328" v="31122" actId="20577"/>
        <pc:sldMkLst>
          <pc:docMk/>
          <pc:sldMk cId="1944709871" sldId="618"/>
        </pc:sldMkLst>
        <pc:spChg chg="mod">
          <ac:chgData name="Sara Monteiro - FORMADOR PRT" userId="21b18b9a-5f76-4055-bb3c-283e3c17c384" providerId="ADAL" clId="{C0AE3B83-27FD-4551-BBBF-7DED769FA8C0}" dt="2023-04-26T16:12:24.344" v="29790" actId="20577"/>
          <ac:spMkLst>
            <pc:docMk/>
            <pc:sldMk cId="1944709871" sldId="618"/>
            <ac:spMk id="2" creationId="{5AB466CC-8756-D54C-9B60-6545F77D4556}"/>
          </ac:spMkLst>
        </pc:spChg>
        <pc:spChg chg="mod">
          <ac:chgData name="Sara Monteiro - FORMADOR PRT" userId="21b18b9a-5f76-4055-bb3c-283e3c17c384" providerId="ADAL" clId="{C0AE3B83-27FD-4551-BBBF-7DED769FA8C0}" dt="2023-04-26T17:06:20.328" v="31122" actId="20577"/>
          <ac:spMkLst>
            <pc:docMk/>
            <pc:sldMk cId="1944709871" sldId="618"/>
            <ac:spMk id="3" creationId="{CFC44AB3-A5A8-721D-6718-B420C1191765}"/>
          </ac:spMkLst>
        </pc:spChg>
      </pc:sldChg>
      <pc:sldChg chg="add del">
        <pc:chgData name="Sara Monteiro - FORMADOR PRT" userId="21b18b9a-5f76-4055-bb3c-283e3c17c384" providerId="ADAL" clId="{C0AE3B83-27FD-4551-BBBF-7DED769FA8C0}" dt="2023-04-26T16:12:03.812" v="29755"/>
        <pc:sldMkLst>
          <pc:docMk/>
          <pc:sldMk cId="3634188842" sldId="618"/>
        </pc:sldMkLst>
      </pc:sldChg>
      <pc:sldChg chg="addSp delSp modSp add mod">
        <pc:chgData name="Sara Monteiro - FORMADOR PRT" userId="21b18b9a-5f76-4055-bb3c-283e3c17c384" providerId="ADAL" clId="{C0AE3B83-27FD-4551-BBBF-7DED769FA8C0}" dt="2023-04-26T16:41:45.094" v="30885" actId="20577"/>
        <pc:sldMkLst>
          <pc:docMk/>
          <pc:sldMk cId="1995806605" sldId="619"/>
        </pc:sldMkLst>
        <pc:spChg chg="mod">
          <ac:chgData name="Sara Monteiro - FORMADOR PRT" userId="21b18b9a-5f76-4055-bb3c-283e3c17c384" providerId="ADAL" clId="{C0AE3B83-27FD-4551-BBBF-7DED769FA8C0}" dt="2023-04-26T16:41:45.094" v="30885" actId="20577"/>
          <ac:spMkLst>
            <pc:docMk/>
            <pc:sldMk cId="1995806605" sldId="619"/>
            <ac:spMk id="8" creationId="{02AAED00-F759-6C46-2214-481D28A66842}"/>
          </ac:spMkLst>
        </pc:spChg>
        <pc:picChg chg="del">
          <ac:chgData name="Sara Monteiro - FORMADOR PRT" userId="21b18b9a-5f76-4055-bb3c-283e3c17c384" providerId="ADAL" clId="{C0AE3B83-27FD-4551-BBBF-7DED769FA8C0}" dt="2023-04-26T16:39:27.390" v="30672" actId="478"/>
          <ac:picMkLst>
            <pc:docMk/>
            <pc:sldMk cId="1995806605" sldId="619"/>
            <ac:picMk id="6" creationId="{B02623C8-7C95-E5FB-899A-3FC5B419387D}"/>
          </ac:picMkLst>
        </pc:picChg>
        <pc:picChg chg="add mod">
          <ac:chgData name="Sara Monteiro - FORMADOR PRT" userId="21b18b9a-5f76-4055-bb3c-283e3c17c384" providerId="ADAL" clId="{C0AE3B83-27FD-4551-BBBF-7DED769FA8C0}" dt="2023-04-26T16:41:27.236" v="30879" actId="14100"/>
          <ac:picMkLst>
            <pc:docMk/>
            <pc:sldMk cId="1995806605" sldId="619"/>
            <ac:picMk id="7" creationId="{B02EA414-10F2-8472-6D6A-9EDD70DBBA1C}"/>
          </ac:picMkLst>
        </pc:picChg>
        <pc:picChg chg="add mod">
          <ac:chgData name="Sara Monteiro - FORMADOR PRT" userId="21b18b9a-5f76-4055-bb3c-283e3c17c384" providerId="ADAL" clId="{C0AE3B83-27FD-4551-BBBF-7DED769FA8C0}" dt="2023-04-26T16:41:24.572" v="30878" actId="1076"/>
          <ac:picMkLst>
            <pc:docMk/>
            <pc:sldMk cId="1995806605" sldId="619"/>
            <ac:picMk id="10" creationId="{F284D09A-17BD-8982-9D7A-184BC716B108}"/>
          </ac:picMkLst>
        </pc:picChg>
      </pc:sldChg>
      <pc:sldChg chg="addSp delSp modSp add mod">
        <pc:chgData name="Sara Monteiro - FORMADOR PRT" userId="21b18b9a-5f76-4055-bb3c-283e3c17c384" providerId="ADAL" clId="{C0AE3B83-27FD-4551-BBBF-7DED769FA8C0}" dt="2023-04-26T17:05:39.377" v="31121" actId="14100"/>
        <pc:sldMkLst>
          <pc:docMk/>
          <pc:sldMk cId="2102439590" sldId="620"/>
        </pc:sldMkLst>
        <pc:spChg chg="mod">
          <ac:chgData name="Sara Monteiro - FORMADOR PRT" userId="21b18b9a-5f76-4055-bb3c-283e3c17c384" providerId="ADAL" clId="{C0AE3B83-27FD-4551-BBBF-7DED769FA8C0}" dt="2023-04-26T16:42:40.733" v="31013" actId="14100"/>
          <ac:spMkLst>
            <pc:docMk/>
            <pc:sldMk cId="2102439590" sldId="620"/>
            <ac:spMk id="8" creationId="{02AAED00-F759-6C46-2214-481D28A66842}"/>
          </ac:spMkLst>
        </pc:spChg>
        <pc:picChg chg="add del mod">
          <ac:chgData name="Sara Monteiro - FORMADOR PRT" userId="21b18b9a-5f76-4055-bb3c-283e3c17c384" providerId="ADAL" clId="{C0AE3B83-27FD-4551-BBBF-7DED769FA8C0}" dt="2023-04-26T17:05:35.195" v="31118" actId="478"/>
          <ac:picMkLst>
            <pc:docMk/>
            <pc:sldMk cId="2102439590" sldId="620"/>
            <ac:picMk id="6" creationId="{C8D04A04-6375-D1C2-4923-E8B56E9D6FA5}"/>
          </ac:picMkLst>
        </pc:picChg>
        <pc:picChg chg="del">
          <ac:chgData name="Sara Monteiro - FORMADOR PRT" userId="21b18b9a-5f76-4055-bb3c-283e3c17c384" providerId="ADAL" clId="{C0AE3B83-27FD-4551-BBBF-7DED769FA8C0}" dt="2023-04-26T16:42:24.173" v="31009" actId="478"/>
          <ac:picMkLst>
            <pc:docMk/>
            <pc:sldMk cId="2102439590" sldId="620"/>
            <ac:picMk id="7" creationId="{B02EA414-10F2-8472-6D6A-9EDD70DBBA1C}"/>
          </ac:picMkLst>
        </pc:picChg>
        <pc:picChg chg="del">
          <ac:chgData name="Sara Monteiro - FORMADOR PRT" userId="21b18b9a-5f76-4055-bb3c-283e3c17c384" providerId="ADAL" clId="{C0AE3B83-27FD-4551-BBBF-7DED769FA8C0}" dt="2023-04-26T16:42:25.196" v="31010" actId="478"/>
          <ac:picMkLst>
            <pc:docMk/>
            <pc:sldMk cId="2102439590" sldId="620"/>
            <ac:picMk id="10" creationId="{F284D09A-17BD-8982-9D7A-184BC716B108}"/>
          </ac:picMkLst>
        </pc:picChg>
        <pc:picChg chg="add mod">
          <ac:chgData name="Sara Monteiro - FORMADOR PRT" userId="21b18b9a-5f76-4055-bb3c-283e3c17c384" providerId="ADAL" clId="{C0AE3B83-27FD-4551-BBBF-7DED769FA8C0}" dt="2023-04-26T17:05:39.377" v="31121" actId="14100"/>
          <ac:picMkLst>
            <pc:docMk/>
            <pc:sldMk cId="2102439590" sldId="620"/>
            <ac:picMk id="11" creationId="{985C546B-C7B3-160C-E98E-A5C38DE441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724A-C203-9041-AA96-5645ACD13227}" type="datetimeFigureOut">
              <a:rPr lang="pt-PT" smtClean="0"/>
              <a:t>02/06/2023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F339-5B68-674C-ACB1-9A621CD3FE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009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4358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983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7620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389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520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16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420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24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546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55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340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50DD6-86AE-FD4B-AAFA-710A3FFE1B64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932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 dirty="0"/>
              <a:t>CLIQUE PARA EDITAR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DO SUBTÍTULO MESTRE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04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0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71E8-6FA7-4E43-8B42-636961D0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59914-7F20-469B-AA71-43C17A2A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6A21F3-B4FD-41AB-90C6-B283135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AB8968-2E0D-407E-BEB8-2736130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D18310-CC7B-4DC4-A516-9CD7925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CESAE | PHP | Autor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3894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859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20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4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CESAE | PHP / Laravel | Sara Monteiro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7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CESAE | Tema | Autor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de texto mestres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CESAE | PHP / Laravel | Sara Monteiro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8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eloquent-collections#main-cont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casts.com/" TargetMode="External"/><Relationship Id="rId2" Type="http://schemas.openxmlformats.org/officeDocument/2006/relationships/hyperlink" Target="https://larave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rendiendoarduino.wordpress.com/tag/arquitectura-a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controllers#api-resource-rou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F4C80B1-ED4A-3342-8EC1-65D14F56D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5760"/>
            <a:ext cx="9144000" cy="1194146"/>
          </a:xfrm>
        </p:spPr>
        <p:txBody>
          <a:bodyPr anchor="b">
            <a:normAutofit/>
          </a:bodyPr>
          <a:lstStyle/>
          <a:p>
            <a:r>
              <a:rPr lang="pt-PT" dirty="0"/>
              <a:t>Software Developer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6E8EF091-F7AC-2540-9CA2-623EBA92F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100"/>
            <a:ext cx="9144000" cy="440497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pt-PT" dirty="0"/>
              <a:t>HP / Laravel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D5F0DC7-44FB-49EF-B614-22810DDF4E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5431382"/>
            <a:ext cx="9144000" cy="440497"/>
          </a:xfrm>
        </p:spPr>
        <p:txBody>
          <a:bodyPr/>
          <a:lstStyle/>
          <a:p>
            <a:r>
              <a:rPr lang="en-US" dirty="0"/>
              <a:t>Sara Monteiro</a:t>
            </a:r>
          </a:p>
        </p:txBody>
      </p:sp>
    </p:spTree>
    <p:extLst>
      <p:ext uri="{BB962C8B-B14F-4D97-AF65-F5344CB8AC3E}">
        <p14:creationId xmlns:p14="http://schemas.microsoft.com/office/powerpoint/2010/main" val="91184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278039"/>
            <a:ext cx="10515600" cy="1325563"/>
          </a:xfrm>
        </p:spPr>
        <p:txBody>
          <a:bodyPr/>
          <a:lstStyle/>
          <a:p>
            <a:r>
              <a:rPr lang="pt-PT" dirty="0"/>
              <a:t>Construir uma API – Index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10</a:t>
            </a:fld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341C4-2155-4CED-28A0-C62BFA03AF16}"/>
              </a:ext>
            </a:extLst>
          </p:cNvPr>
          <p:cNvSpPr txBox="1"/>
          <p:nvPr/>
        </p:nvSpPr>
        <p:spPr>
          <a:xfrm>
            <a:off x="591298" y="1719589"/>
            <a:ext cx="390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retornar todas as </a:t>
            </a:r>
            <a:r>
              <a:rPr lang="pt-PT" dirty="0" err="1"/>
              <a:t>tasks</a:t>
            </a:r>
            <a:r>
              <a:rPr lang="pt-PT" dirty="0"/>
              <a:t> iremos criar uma</a:t>
            </a:r>
            <a:r>
              <a:rPr lang="pt-PT" dirty="0">
                <a:hlinkClick r:id="rId3"/>
              </a:rPr>
              <a:t> </a:t>
            </a:r>
            <a:r>
              <a:rPr lang="pt-PT" dirty="0" err="1">
                <a:hlinkClick r:id="rId3"/>
              </a:rPr>
              <a:t>colecção</a:t>
            </a:r>
            <a:r>
              <a:rPr lang="pt-PT" dirty="0">
                <a:hlinkClick r:id="rId3"/>
              </a:rPr>
              <a:t> </a:t>
            </a:r>
            <a:r>
              <a:rPr lang="pt-PT" dirty="0"/>
              <a:t>através de php </a:t>
            </a:r>
            <a:r>
              <a:rPr lang="pt-PT" dirty="0" err="1"/>
              <a:t>artisan</a:t>
            </a:r>
            <a:r>
              <a:rPr lang="pt-PT" dirty="0"/>
              <a:t> </a:t>
            </a:r>
            <a:r>
              <a:rPr lang="pt-PT" dirty="0" err="1"/>
              <a:t>make:resource</a:t>
            </a:r>
            <a:r>
              <a:rPr lang="pt-PT" dirty="0"/>
              <a:t> </a:t>
            </a:r>
            <a:r>
              <a:rPr lang="pt-PT" dirty="0" err="1"/>
              <a:t>TaskResourceCollection</a:t>
            </a:r>
            <a:r>
              <a:rPr lang="pt-PT" dirty="0"/>
              <a:t> –</a:t>
            </a:r>
            <a:r>
              <a:rPr lang="pt-PT" dirty="0" err="1"/>
              <a:t>collection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D9749A-241E-A06A-D2AD-BC22F4C02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21" y="3322408"/>
            <a:ext cx="5526044" cy="12003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822AD64-A663-7124-6131-C98D57252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280694"/>
            <a:ext cx="6672943" cy="38577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B99A0A-6062-0EC8-1F45-E3E1C4F91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309" y="5268781"/>
            <a:ext cx="8166520" cy="130181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C5DDDA-15BF-6E70-8056-57D1D374E8CF}"/>
              </a:ext>
            </a:extLst>
          </p:cNvPr>
          <p:cNvSpPr txBox="1"/>
          <p:nvPr/>
        </p:nvSpPr>
        <p:spPr>
          <a:xfrm>
            <a:off x="418958" y="4686976"/>
            <a:ext cx="329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método das </a:t>
            </a:r>
            <a:r>
              <a:rPr lang="pt-PT" dirty="0" err="1"/>
              <a:t>colecções</a:t>
            </a:r>
            <a:r>
              <a:rPr lang="pt-PT" dirty="0"/>
              <a:t> </a:t>
            </a:r>
            <a:r>
              <a:rPr lang="pt-PT" dirty="0" err="1"/>
              <a:t>paginate</a:t>
            </a:r>
            <a:r>
              <a:rPr lang="pt-PT" dirty="0"/>
              <a:t>() recebe uma linha da BD por página.</a:t>
            </a:r>
          </a:p>
        </p:txBody>
      </p:sp>
    </p:spTree>
    <p:extLst>
      <p:ext uri="{BB962C8B-B14F-4D97-AF65-F5344CB8AC3E}">
        <p14:creationId xmlns:p14="http://schemas.microsoft.com/office/powerpoint/2010/main" val="421866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756" y="161628"/>
            <a:ext cx="10515600" cy="1325563"/>
          </a:xfrm>
        </p:spPr>
        <p:txBody>
          <a:bodyPr/>
          <a:lstStyle/>
          <a:p>
            <a:r>
              <a:rPr lang="pt-PT" dirty="0"/>
              <a:t>Construir uma API – </a:t>
            </a:r>
            <a:r>
              <a:rPr lang="pt-PT" dirty="0" err="1"/>
              <a:t>Store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11</a:t>
            </a:fld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39D033-2D30-92F8-CC21-3BD512AF79DD}"/>
              </a:ext>
            </a:extLst>
          </p:cNvPr>
          <p:cNvSpPr txBox="1"/>
          <p:nvPr/>
        </p:nvSpPr>
        <p:spPr>
          <a:xfrm>
            <a:off x="961644" y="4584018"/>
            <a:ext cx="3886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Em seguida editamos o </a:t>
            </a:r>
            <a:r>
              <a:rPr lang="pt-PT" dirty="0" err="1"/>
              <a:t>store</a:t>
            </a:r>
            <a:r>
              <a:rPr lang="pt-PT" dirty="0"/>
              <a:t> para criar uma nova </a:t>
            </a:r>
            <a:r>
              <a:rPr lang="pt-PT" dirty="0" err="1"/>
              <a:t>task</a:t>
            </a:r>
            <a:r>
              <a:rPr lang="pt-PT" dirty="0"/>
              <a:t> com a validação e criação de um novo recurso </a:t>
            </a:r>
            <a:r>
              <a:rPr lang="pt-PT" dirty="0" err="1"/>
              <a:t>Task</a:t>
            </a:r>
            <a:r>
              <a:rPr lang="pt-PT" dirty="0"/>
              <a:t>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67F0CF-3927-76E4-B808-D7A972BB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82" y="3735015"/>
            <a:ext cx="4985006" cy="284494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2E9F436-A616-0D52-1F65-410C84B2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44" y="1200921"/>
            <a:ext cx="4927853" cy="264173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B409AA66-8489-588F-5CFF-8B125EC247AE}"/>
              </a:ext>
            </a:extLst>
          </p:cNvPr>
          <p:cNvSpPr txBox="1"/>
          <p:nvPr/>
        </p:nvSpPr>
        <p:spPr>
          <a:xfrm>
            <a:off x="6912429" y="1649210"/>
            <a:ext cx="3886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primeira coisa a fazer é no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Task</a:t>
            </a:r>
            <a:r>
              <a:rPr lang="pt-PT" dirty="0"/>
              <a:t> adicionar os campos que têm que ser preenchidos.</a:t>
            </a:r>
          </a:p>
        </p:txBody>
      </p:sp>
    </p:spTree>
    <p:extLst>
      <p:ext uri="{BB962C8B-B14F-4D97-AF65-F5344CB8AC3E}">
        <p14:creationId xmlns:p14="http://schemas.microsoft.com/office/powerpoint/2010/main" val="79236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278039"/>
            <a:ext cx="10515600" cy="1325563"/>
          </a:xfrm>
        </p:spPr>
        <p:txBody>
          <a:bodyPr/>
          <a:lstStyle/>
          <a:p>
            <a:r>
              <a:rPr lang="pt-PT" dirty="0"/>
              <a:t>Construir uma API – </a:t>
            </a:r>
            <a:r>
              <a:rPr lang="pt-PT" dirty="0" err="1"/>
              <a:t>Store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12</a:t>
            </a:fld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39D033-2D30-92F8-CC21-3BD512AF79DD}"/>
              </a:ext>
            </a:extLst>
          </p:cNvPr>
          <p:cNvSpPr txBox="1"/>
          <p:nvPr/>
        </p:nvSpPr>
        <p:spPr>
          <a:xfrm>
            <a:off x="402772" y="3234966"/>
            <a:ext cx="388620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dirty="0"/>
              <a:t>Por fim, no </a:t>
            </a:r>
            <a:r>
              <a:rPr lang="pt-PT"/>
              <a:t>postman</a:t>
            </a:r>
            <a:r>
              <a:rPr lang="pt-PT" dirty="0"/>
              <a:t> enviamos em JSON o recurso que queremos criar. Não esquecer que o método é o POST.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1DB32C5-D8F2-7CD7-A4CE-131283F27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72" y="2342972"/>
            <a:ext cx="719492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278039"/>
            <a:ext cx="10515600" cy="1325563"/>
          </a:xfrm>
        </p:spPr>
        <p:txBody>
          <a:bodyPr/>
          <a:lstStyle/>
          <a:p>
            <a:r>
              <a:rPr lang="pt-PT" dirty="0"/>
              <a:t>Construir uma API – </a:t>
            </a:r>
            <a:r>
              <a:rPr lang="pt-PT" dirty="0" err="1"/>
              <a:t>Update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13</a:t>
            </a:fld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FD842C-BB9C-C717-29CD-503CCDFC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2" y="1276239"/>
            <a:ext cx="5918504" cy="2152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C8C55D-4730-3494-AD52-1B734E5F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710" y="3578063"/>
            <a:ext cx="8363380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278039"/>
            <a:ext cx="10515600" cy="1325563"/>
          </a:xfrm>
        </p:spPr>
        <p:txBody>
          <a:bodyPr/>
          <a:lstStyle/>
          <a:p>
            <a:r>
              <a:rPr lang="pt-PT" dirty="0"/>
              <a:t>Construir uma API – Delete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14</a:t>
            </a:fld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84FCD0-B29F-B351-8851-1C3DB6405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88" y="2602233"/>
            <a:ext cx="6718645" cy="38038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64F09A-781C-1B2F-375D-F5337838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66" y="1461361"/>
            <a:ext cx="4534419" cy="16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6CC-8756-D54C-9B60-6545F77D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</a:t>
            </a:r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8475-F552-BE40-B521-1F2CA91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3C88-EAD0-7B48-8E10-A362C276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15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16752-254E-D55D-C454-D5B249C9070C}"/>
              </a:ext>
            </a:extLst>
          </p:cNvPr>
          <p:cNvSpPr txBox="1"/>
          <p:nvPr/>
        </p:nvSpPr>
        <p:spPr>
          <a:xfrm>
            <a:off x="968830" y="2262245"/>
            <a:ext cx="4996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hlinkClick r:id="rId2"/>
              </a:rPr>
              <a:t>Documentação Laravel</a:t>
            </a: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hlinkClick r:id="rId3"/>
              </a:rPr>
              <a:t>Laracasts</a:t>
            </a:r>
            <a:endParaRPr lang="pt-PT" sz="20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44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2</a:t>
            </a:fld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178171-63D7-050B-9CF7-D708A9A511C6}"/>
              </a:ext>
            </a:extLst>
          </p:cNvPr>
          <p:cNvSpPr txBox="1"/>
          <p:nvPr/>
        </p:nvSpPr>
        <p:spPr>
          <a:xfrm>
            <a:off x="838200" y="1970314"/>
            <a:ext cx="105156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Para finalizar o estudo do Laravel, iremos usar o recurso de criar uma API e faremos a mesma usando a </a:t>
            </a:r>
            <a:r>
              <a:rPr lang="pt-PT" sz="2000" dirty="0" err="1"/>
              <a:t>arquitectura</a:t>
            </a:r>
            <a:r>
              <a:rPr lang="pt-PT" sz="2000" dirty="0"/>
              <a:t> </a:t>
            </a:r>
            <a:r>
              <a:rPr lang="pt-PT" sz="2000" dirty="0" err="1"/>
              <a:t>RESTful</a:t>
            </a:r>
            <a:r>
              <a:rPr lang="pt-P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Uma API </a:t>
            </a:r>
            <a:r>
              <a:rPr lang="pt-PT" sz="2000" dirty="0" err="1"/>
              <a:t>RESTful</a:t>
            </a:r>
            <a:r>
              <a:rPr lang="pt-PT" sz="2000" dirty="0"/>
              <a:t> (</a:t>
            </a:r>
            <a:r>
              <a:rPr lang="pt-PT" sz="2000" dirty="0" err="1"/>
              <a:t>Representational</a:t>
            </a:r>
            <a:r>
              <a:rPr lang="pt-PT" sz="2000" dirty="0"/>
              <a:t> </a:t>
            </a:r>
            <a:r>
              <a:rPr lang="pt-PT" sz="2000" dirty="0" err="1"/>
              <a:t>State</a:t>
            </a:r>
            <a:r>
              <a:rPr lang="pt-PT" sz="2000" dirty="0"/>
              <a:t> </a:t>
            </a:r>
            <a:r>
              <a:rPr lang="pt-PT" sz="2000" dirty="0" err="1"/>
              <a:t>Transfer</a:t>
            </a:r>
            <a:r>
              <a:rPr lang="pt-PT" sz="2000" dirty="0"/>
              <a:t>) é um estilo que usa solicitações HTTP para acesso e uso de dados. Esses dados podem ser usados ​​para os tipos de dados GET, PUT, POST e DELETE e referem-se à leitura, atualização, criação e exclusão de operações relativas a recursos.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Temos ainda o protocolo de acesso a objetos simples (SOAP), mantido pelo </a:t>
            </a:r>
            <a:r>
              <a:rPr lang="pt-PT" sz="2000" err="1"/>
              <a:t>World</a:t>
            </a:r>
            <a:r>
              <a:rPr lang="pt-PT" sz="2000" dirty="0"/>
              <a:t> </a:t>
            </a:r>
            <a:r>
              <a:rPr lang="pt-PT" sz="2000" err="1"/>
              <a:t>Wide</a:t>
            </a:r>
            <a:r>
              <a:rPr lang="pt-PT" sz="2000" dirty="0"/>
              <a:t> Web Consortium (W3C).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A principal diferença é que SOAP é um protocolo enquanto REST é um conjunto de princípios de </a:t>
            </a:r>
            <a:r>
              <a:rPr lang="pt-PT" sz="2000" dirty="0" err="1"/>
              <a:t>arquitectura</a:t>
            </a:r>
            <a:r>
              <a:rPr lang="pt-PT" sz="2000" dirty="0"/>
              <a:t>.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3</a:t>
            </a:fld>
            <a:endParaRPr lang="pt-PT" dirty="0"/>
          </a:p>
        </p:txBody>
      </p:sp>
      <p:pic>
        <p:nvPicPr>
          <p:cNvPr id="14" name="Imagem 13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B792A51B-185D-8200-04EA-C3496FE88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556" y="1690688"/>
            <a:ext cx="10125730" cy="40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 – </a:t>
            </a:r>
            <a:r>
              <a:rPr lang="pt-PT" dirty="0" err="1"/>
              <a:t>Postman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4</a:t>
            </a:fld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341C4-2155-4CED-28A0-C62BFA03AF16}"/>
              </a:ext>
            </a:extLst>
          </p:cNvPr>
          <p:cNvSpPr txBox="1"/>
          <p:nvPr/>
        </p:nvSpPr>
        <p:spPr>
          <a:xfrm>
            <a:off x="674915" y="2133599"/>
            <a:ext cx="345077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melhor recurso para testar </a:t>
            </a:r>
            <a:r>
              <a:rPr lang="pt-PT" dirty="0" err="1"/>
              <a:t>API’s</a:t>
            </a:r>
            <a:r>
              <a:rPr lang="pt-PT" dirty="0"/>
              <a:t> é o </a:t>
            </a:r>
            <a:r>
              <a:rPr lang="pt-PT" dirty="0" err="1"/>
              <a:t>Postman</a:t>
            </a:r>
            <a:r>
              <a:rPr lang="pt-PT" dirty="0"/>
              <a:t> e pode ser instalado através do </a:t>
            </a:r>
            <a:r>
              <a:rPr lang="pt-PT" dirty="0">
                <a:hlinkClick r:id="rId3"/>
              </a:rPr>
              <a:t>site oficial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 testarmos uma das nossas rotas podemos verificar que nos retorna o Body tal como o browser o recebe.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7BF567-0DC8-D5AE-88EC-0EF305A85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402" y="1429430"/>
            <a:ext cx="7499995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8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 em Laravel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5</a:t>
            </a:fld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981CB5-9A9E-6D22-01B8-BA34CFF5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3" y="1668917"/>
            <a:ext cx="5651790" cy="419756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9EDA46-557E-FE4B-3A8F-01B5ABA9FE83}"/>
              </a:ext>
            </a:extLst>
          </p:cNvPr>
          <p:cNvSpPr txBox="1"/>
          <p:nvPr/>
        </p:nvSpPr>
        <p:spPr>
          <a:xfrm>
            <a:off x="6770913" y="1962372"/>
            <a:ext cx="4953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dirty="0"/>
              <a:t>No nosso </a:t>
            </a:r>
            <a:r>
              <a:rPr lang="pt-PT" dirty="0" err="1"/>
              <a:t>RouteServiceProvider</a:t>
            </a:r>
            <a:r>
              <a:rPr lang="pt-PT" dirty="0"/>
              <a:t> existe já um mapeamento para rotas de API construídas com um prefixo API.</a:t>
            </a:r>
          </a:p>
          <a:p>
            <a:endParaRPr lang="pt-PT" dirty="0"/>
          </a:p>
          <a:p>
            <a:r>
              <a:rPr lang="pt-PT" dirty="0"/>
              <a:t>Na nossa pasta de </a:t>
            </a:r>
            <a:r>
              <a:rPr lang="pt-PT" dirty="0" err="1"/>
              <a:t>routes</a:t>
            </a:r>
            <a:r>
              <a:rPr lang="pt-PT" dirty="0"/>
              <a:t> existe também um ficheiro para registar as rotas de API.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C8C584-5376-EB0E-D5A5-478ED7EA6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93" y="4045182"/>
            <a:ext cx="5645440" cy="18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2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Construir uma API – Show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6</a:t>
            </a:fld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341C4-2155-4CED-28A0-C62BFA03AF16}"/>
              </a:ext>
            </a:extLst>
          </p:cNvPr>
          <p:cNvSpPr txBox="1"/>
          <p:nvPr/>
        </p:nvSpPr>
        <p:spPr>
          <a:xfrm>
            <a:off x="6033552" y="1618612"/>
            <a:ext cx="5562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Iremos então construir uma API com a tabela de Tasks que já temos. Para tal, criaremos um novo </a:t>
            </a:r>
            <a:r>
              <a:rPr lang="pt-PT" dirty="0" err="1"/>
              <a:t>controller</a:t>
            </a:r>
            <a:r>
              <a:rPr lang="pt-PT" dirty="0"/>
              <a:t> com recursos chamado </a:t>
            </a:r>
            <a:r>
              <a:rPr lang="pt-PT" dirty="0" err="1"/>
              <a:t>TasksAPIController</a:t>
            </a:r>
            <a:r>
              <a:rPr lang="pt-PT" dirty="0"/>
              <a:t> e o modelo da tabela, que se chamará </a:t>
            </a:r>
            <a:r>
              <a:rPr lang="pt-PT" dirty="0" err="1"/>
              <a:t>Task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Em seguida, é seguir o processo de retornar uma </a:t>
            </a:r>
            <a:r>
              <a:rPr lang="pt-PT" dirty="0" err="1"/>
              <a:t>task</a:t>
            </a:r>
            <a:r>
              <a:rPr lang="pt-PT" dirty="0"/>
              <a:t> registando a rota no ficheiro das </a:t>
            </a:r>
            <a:r>
              <a:rPr lang="pt-PT" dirty="0" err="1"/>
              <a:t>API’s</a:t>
            </a:r>
            <a:r>
              <a:rPr lang="pt-PT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9F1812-94B0-2EA4-ACAC-CDE2C29F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" y="1527841"/>
            <a:ext cx="5600988" cy="24956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81BDE59-4C82-18B6-F5AF-5C5E9B0D0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55" y="4306732"/>
            <a:ext cx="3791145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Construir uma API – Show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7</a:t>
            </a:fld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5341C4-2155-4CED-28A0-C62BFA03AF16}"/>
              </a:ext>
            </a:extLst>
          </p:cNvPr>
          <p:cNvSpPr txBox="1"/>
          <p:nvPr/>
        </p:nvSpPr>
        <p:spPr>
          <a:xfrm>
            <a:off x="457814" y="2823189"/>
            <a:ext cx="3578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Uma vez que a nossa função show está associada ao </a:t>
            </a:r>
            <a:r>
              <a:rPr lang="pt-PT" dirty="0" err="1"/>
              <a:t>Model</a:t>
            </a:r>
            <a:r>
              <a:rPr lang="pt-PT" dirty="0"/>
              <a:t>, basta trocar o Id e ele irá retornar a tarefa em questão.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978209-7FFB-193E-4956-4CF8312F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70" y="1690688"/>
            <a:ext cx="7372416" cy="434512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EA7F479-1B3E-A527-2BB6-9E365CF43C43}"/>
              </a:ext>
            </a:extLst>
          </p:cNvPr>
          <p:cNvSpPr/>
          <p:nvPr/>
        </p:nvSpPr>
        <p:spPr>
          <a:xfrm>
            <a:off x="6574971" y="2011229"/>
            <a:ext cx="957943" cy="5844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545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5382"/>
            <a:ext cx="10515600" cy="1325563"/>
          </a:xfrm>
        </p:spPr>
        <p:txBody>
          <a:bodyPr/>
          <a:lstStyle/>
          <a:p>
            <a:r>
              <a:rPr lang="pt-PT" dirty="0"/>
              <a:t>Construir uma API –</a:t>
            </a:r>
            <a:br>
              <a:rPr lang="pt-PT" dirty="0"/>
            </a:br>
            <a:r>
              <a:rPr lang="pt-PT" dirty="0"/>
              <a:t> Recurso Customizado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69F26-34A4-8580-9221-ABC1EE1B96DE}"/>
              </a:ext>
            </a:extLst>
          </p:cNvPr>
          <p:cNvSpPr txBox="1"/>
          <p:nvPr/>
        </p:nvSpPr>
        <p:spPr>
          <a:xfrm>
            <a:off x="354729" y="1446843"/>
            <a:ext cx="7211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Podemos customizar a maneira como recebemos os dados da nossa BD e os enviamos na nossa </a:t>
            </a:r>
            <a:r>
              <a:rPr lang="pt-PT" dirty="0" err="1"/>
              <a:t>Api</a:t>
            </a:r>
            <a:r>
              <a:rPr lang="pt-PT" dirty="0"/>
              <a:t>. Para tal, iremos construir um recurso para as Tasks  através de php </a:t>
            </a:r>
            <a:r>
              <a:rPr lang="pt-PT" dirty="0" err="1"/>
              <a:t>artisan</a:t>
            </a:r>
            <a:r>
              <a:rPr lang="pt-PT" dirty="0"/>
              <a:t> </a:t>
            </a:r>
            <a:r>
              <a:rPr lang="pt-PT" dirty="0" err="1"/>
              <a:t>make:resource</a:t>
            </a:r>
            <a:r>
              <a:rPr lang="pt-PT" dirty="0"/>
              <a:t> </a:t>
            </a:r>
            <a:r>
              <a:rPr lang="pt-PT" dirty="0" err="1"/>
              <a:t>TaskResource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Na função devemos adicionar o novo Recurso e ele passa a retornar o </a:t>
            </a:r>
            <a:r>
              <a:rPr lang="pt-PT" dirty="0" err="1"/>
              <a:t>objecto</a:t>
            </a:r>
            <a:r>
              <a:rPr lang="pt-PT" dirty="0"/>
              <a:t>  JSON dentro de um </a:t>
            </a:r>
            <a:r>
              <a:rPr lang="pt-PT" dirty="0" err="1"/>
              <a:t>array</a:t>
            </a:r>
            <a:r>
              <a:rPr lang="pt-PT" dirty="0"/>
              <a:t> data apenas com os campos que queremos.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75E8EB-FD28-C5CE-4983-77526346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411157"/>
            <a:ext cx="4762013" cy="12566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95AA78-386A-D147-10E8-A1E28019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4" y="3466673"/>
            <a:ext cx="4261069" cy="19813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56C290-92F0-F947-06D3-C3A37C1D0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548" y="1977104"/>
            <a:ext cx="4481266" cy="37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5382"/>
            <a:ext cx="10515600" cy="1325563"/>
          </a:xfrm>
        </p:spPr>
        <p:txBody>
          <a:bodyPr/>
          <a:lstStyle/>
          <a:p>
            <a:r>
              <a:rPr lang="pt-PT" dirty="0"/>
              <a:t>Construir uma API –</a:t>
            </a:r>
            <a:br>
              <a:rPr lang="pt-PT" dirty="0"/>
            </a:br>
            <a:r>
              <a:rPr lang="pt-PT" dirty="0"/>
              <a:t> Recurso API em Laravel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CESAE | PHP / Laravel | Sara Monteiro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69E6-D529-FB45-8FA6-A6E8C96F25C3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69F26-34A4-8580-9221-ABC1EE1B96DE}"/>
              </a:ext>
            </a:extLst>
          </p:cNvPr>
          <p:cNvSpPr txBox="1"/>
          <p:nvPr/>
        </p:nvSpPr>
        <p:spPr>
          <a:xfrm>
            <a:off x="778328" y="2031164"/>
            <a:ext cx="3162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Laravel dispõe de um </a:t>
            </a:r>
            <a:r>
              <a:rPr lang="pt-PT" dirty="0">
                <a:hlinkClick r:id="rId3"/>
              </a:rPr>
              <a:t>recurso de </a:t>
            </a:r>
            <a:r>
              <a:rPr lang="pt-PT" dirty="0" err="1">
                <a:hlinkClick r:id="rId3"/>
              </a:rPr>
              <a:t>API’s</a:t>
            </a:r>
            <a:r>
              <a:rPr lang="pt-PT" dirty="0">
                <a:hlinkClick r:id="rId3"/>
              </a:rPr>
              <a:t> chamado </a:t>
            </a:r>
            <a:r>
              <a:rPr lang="pt-PT" dirty="0" err="1">
                <a:hlinkClick r:id="rId3"/>
              </a:rPr>
              <a:t>apiResource</a:t>
            </a:r>
            <a:r>
              <a:rPr lang="pt-PT" dirty="0">
                <a:hlinkClick r:id="rId3"/>
              </a:rPr>
              <a:t> </a:t>
            </a:r>
            <a:r>
              <a:rPr lang="pt-PT" dirty="0"/>
              <a:t>que nos permite com um único registo nas rotas criar todas as rotas para os métodos da API.</a:t>
            </a:r>
          </a:p>
          <a:p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1C568BF-95A9-BEA1-3D56-60466C940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71" y="4368677"/>
            <a:ext cx="8458635" cy="97795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62B388-19CE-7C84-B371-F8A1CE1990FA}"/>
              </a:ext>
            </a:extLst>
          </p:cNvPr>
          <p:cNvSpPr txBox="1"/>
          <p:nvPr/>
        </p:nvSpPr>
        <p:spPr>
          <a:xfrm>
            <a:off x="778329" y="4211321"/>
            <a:ext cx="2432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Correndo a lista das rotas vemos que todas foram adicionadas à função correspondente.</a:t>
            </a:r>
          </a:p>
          <a:p>
            <a:endParaRPr lang="pt-PT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EA59DB0-CF6D-7644-A5C0-6266C7F24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463" y="2277457"/>
            <a:ext cx="62014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48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7CF4E52-9045-4EB4-88CE-3F058E90EE99}" vid="{23299532-539D-4949-8567-BF20117F0DF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21A12C41342498F960B2934F6AF97" ma:contentTypeVersion="12" ma:contentTypeDescription="Create a new document." ma:contentTypeScope="" ma:versionID="85ee8f05b640e2d3668fa0983ab9092c">
  <xsd:schema xmlns:xsd="http://www.w3.org/2001/XMLSchema" xmlns:xs="http://www.w3.org/2001/XMLSchema" xmlns:p="http://schemas.microsoft.com/office/2006/metadata/properties" xmlns:ns2="43ca61fc-6f71-4b2b-b7d6-562fa65e785a" xmlns:ns3="493c68e1-00c4-4c3a-930f-0902c3b14fe9" targetNamespace="http://schemas.microsoft.com/office/2006/metadata/properties" ma:root="true" ma:fieldsID="a28e1469f9b3f426035fe596b07f80da" ns2:_="" ns3:_="">
    <xsd:import namespace="43ca61fc-6f71-4b2b-b7d6-562fa65e785a"/>
    <xsd:import namespace="493c68e1-00c4-4c3a-930f-0902c3b14fe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a61fc-6f71-4b2b-b7d6-562fa65e7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7e7fae1-08e0-4b88-af69-def7465cd354}" ma:internalName="TaxCatchAll" ma:showField="CatchAllData" ma:web="43ca61fc-6f71-4b2b-b7d6-562fa65e78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3c68e1-00c4-4c3a-930f-0902c3b14f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d430623-f2ef-48fe-9b76-6f4b063184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3c68e1-00c4-4c3a-930f-0902c3b14fe9">
      <Terms xmlns="http://schemas.microsoft.com/office/infopath/2007/PartnerControls"/>
    </lcf76f155ced4ddcb4097134ff3c332f>
    <TaxCatchAll xmlns="43ca61fc-6f71-4b2b-b7d6-562fa65e785a" xsi:nil="true"/>
  </documentManagement>
</p:properties>
</file>

<file path=customXml/itemProps1.xml><?xml version="1.0" encoding="utf-8"?>
<ds:datastoreItem xmlns:ds="http://schemas.openxmlformats.org/officeDocument/2006/customXml" ds:itemID="{6D0FC0D5-9174-4EE7-B705-01FCD0E2CF9B}"/>
</file>

<file path=customXml/itemProps2.xml><?xml version="1.0" encoding="utf-8"?>
<ds:datastoreItem xmlns:ds="http://schemas.openxmlformats.org/officeDocument/2006/customXml" ds:itemID="{F4B977E6-F07F-492A-B20B-CFA39186B225}"/>
</file>

<file path=customXml/itemProps3.xml><?xml version="1.0" encoding="utf-8"?>
<ds:datastoreItem xmlns:ds="http://schemas.openxmlformats.org/officeDocument/2006/customXml" ds:itemID="{05BB5E09-45DD-493A-BA45-FC704A1F77DF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2884</TotalTime>
  <Words>689</Words>
  <Application>Microsoft Office PowerPoint</Application>
  <PresentationFormat>Widescreen</PresentationFormat>
  <Paragraphs>86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Tema1</vt:lpstr>
      <vt:lpstr>Software Developer</vt:lpstr>
      <vt:lpstr>API</vt:lpstr>
      <vt:lpstr>API</vt:lpstr>
      <vt:lpstr>API – Postman</vt:lpstr>
      <vt:lpstr>API em Laravel</vt:lpstr>
      <vt:lpstr>Construir uma API – Show</vt:lpstr>
      <vt:lpstr>Construir uma API – Show</vt:lpstr>
      <vt:lpstr>Construir uma API –  Recurso Customizado</vt:lpstr>
      <vt:lpstr>Construir uma API –  Recurso API em Laravel</vt:lpstr>
      <vt:lpstr>Construir uma API – Index</vt:lpstr>
      <vt:lpstr>Construir uma API – Store</vt:lpstr>
      <vt:lpstr>Construir uma API – Store</vt:lpstr>
      <vt:lpstr>Construir uma API – Update</vt:lpstr>
      <vt:lpstr>Construir uma API – Delete</vt:lpstr>
      <vt:lpstr>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Sara Monteiro - FORMADOR PRT</cp:lastModifiedBy>
  <cp:revision>48</cp:revision>
  <dcterms:created xsi:type="dcterms:W3CDTF">2020-07-28T11:04:12Z</dcterms:created>
  <dcterms:modified xsi:type="dcterms:W3CDTF">2023-06-02T10:58:08Z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0x01010075D21A12C41342498F960B2934F6AF97</vt:lpwstr>
  </property>
</Properties>
</file>