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d81c2860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d81c2860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4d98b6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e4d98b6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Story game - Nadina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paths to reach the goal (finding the lost wallet) - Nadina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lives in the beginning, some paths are dead ends where user loses a life - Emelie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e4d98b6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e4d98b6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- Emelie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X-state - Emelie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- Nadina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Azure lexicon - Nadina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e4d98b6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e4d98b6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game design - Emelie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Changing the background - Emelie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Randomisation of nomatched sentences - Emelie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Inconsistent speech recognition - Nadina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Trying to find the right “dictionary” model - Nadina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4d98b60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e4d98b6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Emelie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4d98b6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4d98b6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Nadina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43228">
            <a:off x="7231175" y="2094275"/>
            <a:ext cx="1259925" cy="12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/>
          <p:nvPr/>
        </p:nvSpPr>
        <p:spPr>
          <a:xfrm>
            <a:off x="565188" y="997074"/>
            <a:ext cx="8013613" cy="8823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856643"/>
                </a:solidFill>
                <a:latin typeface="MedievalSharp"/>
              </a:rPr>
              <a:t>The Lost Wallet</a:t>
            </a:r>
          </a:p>
        </p:txBody>
      </p:sp>
      <p:sp>
        <p:nvSpPr>
          <p:cNvPr id="130" name="Google Shape;130;p13"/>
          <p:cNvSpPr txBox="1"/>
          <p:nvPr/>
        </p:nvSpPr>
        <p:spPr>
          <a:xfrm>
            <a:off x="188050" y="4109425"/>
            <a:ext cx="221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Emelie Aalto &amp;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Nadina Suditu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400"/>
              <a:t>The game: what does it do?</a:t>
            </a:r>
            <a:endParaRPr sz="44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Story game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Different paths to reach the goal (finding the lost wallet)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3 lives in the beginning, some paths are dead ends where player loses a life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72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/>
              <a:t>Technicalities</a:t>
            </a:r>
            <a:endParaRPr sz="40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759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sv" sz="2200"/>
              <a:t>React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sv" sz="2200"/>
              <a:t>X-state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sv" sz="2200"/>
              <a:t>Github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sv" sz="2200"/>
              <a:t>XML lexicon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sv" sz="2200"/>
              <a:t>Generally followed lab instructions and tips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738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3400"/>
              <a:t>Challenges; what was difficult and how did you solve it?</a:t>
            </a:r>
            <a:endParaRPr sz="34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General game design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Changing the background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Randomisation of nomatched sentences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Inconsistent speech recognition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Trying to find the right “dictionary” model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56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2800"/>
              <a:t>Relation to course contents; what parts of the course were most useful to you, and how did you use them?</a:t>
            </a:r>
            <a:endParaRPr sz="28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799550"/>
            <a:ext cx="85206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The labs were the most useful parts of the course, especially 2 and 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The live demos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We tried implementing solutions we had found when solving the previous assignments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711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/>
              <a:t>Future work: how could the game be developed?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sv" sz="2300"/>
              <a:t>The </a:t>
            </a:r>
            <a:r>
              <a:rPr lang="sv" sz="2300"/>
              <a:t>improved dictionary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sv" sz="2300"/>
              <a:t>More paths/depth on story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sv" sz="2300"/>
              <a:t>Background music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