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B445E-8A5A-445D-B958-82D81B237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9D07C-1F34-5744-F993-8E6D08073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71B1E-9A45-63D5-8255-F7651E39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D37C0-B02A-E874-1AD6-34CFCE88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0E33D-B7C4-72F5-30BB-F6F063F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5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80927-A161-916C-0725-38386412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00F042-7BE7-35AD-CF3A-DF0FDE9F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C6DB-86DE-45BA-C65B-E294F523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1E575-9F13-1C91-EC07-FAD2F484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D9D6E-4A19-4199-0BB0-BE15706F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47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C79070-BC84-959A-9275-8B2ED47A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4AC97B-9E5F-A0E7-87B0-A5E46BC0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9C0AB-38D3-0703-32EB-C761AACD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F3DBA-162B-B4BD-35A0-FFB65183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E3DF1-6A7E-C69A-74E1-F4FC6652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79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BC003-B4C9-C82E-3478-37151C31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DF84D-D2C9-4DFC-9EC3-C1DB6663C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8A34A9-4FC5-9AF7-1536-CADF4D2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28503-0934-348E-9CA8-58EE3D58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3C2B4A-BFDC-8393-287E-0C51AF0A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6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C1037-96B2-B274-BE63-03E00CBF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19C4D-7F27-323C-02EA-FE238373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A66A4C-9C4F-8136-970D-17EB08D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28378-6E09-D617-58A4-40F4E6EC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14DBD-AF5E-F94F-BDC5-51649FEA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2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C288E-0E5C-9A3D-A788-FFE91B56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6325E-BE41-E71E-D8D8-B7391C122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CD2EED-9E45-B95E-DB54-29E7D9D05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95C8F0-FA00-FB2C-9372-36D2EE1B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7872C0-3991-2930-147F-27C926F4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E1A2B7-FD28-2B6B-0913-13C3B274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3F306-E4B6-2D8C-62FD-9B16C53B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FC2C52-40B1-05DB-F60E-036582AF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E1CFF5-75FE-C74E-2783-793E2DE08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325E4B-6C73-D281-58E2-FB5C69743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9F2624-0A9B-8EB2-ABD0-1A247E941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23C4ED-5900-2C2A-B4AF-436C2DE1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F4DC36-2E6C-3195-00B2-A0F2ECB2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41BBEF-9FD5-BB74-5FCE-132DD238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2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C4E27-EC40-B987-1999-322C034D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13E82D-1EC3-4C11-BFE9-5BAB1845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128B63-9329-3687-FF43-839A503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ADFDB6-E188-7065-DAC6-0E1C0160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57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688C11-2465-41B9-DC10-965C0621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45E5D2-7E8F-7393-D237-3759C80F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2F3937-2483-9C74-6156-3DB2F5EF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85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854AD-CEC4-DABE-118B-3F7409E1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6CCF78-1844-9B7D-2F18-455B6401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522EB7-01EC-1C78-E782-623C4134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75A488-9243-6D92-FD59-8A54449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B99E1-16B1-2E3F-6553-23C06654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49529E-7BA3-FB20-7465-BE78DFC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10010-5151-5343-C371-78FDF7B2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D49CE5-DBEE-0978-F3D8-2F8014AD7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770BE1-F729-0F2B-7DD1-33320BC7D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726DBD-CC76-B450-2C48-3745E01D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306FF7-A5CC-735B-2131-F4099691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F93CD2-95A4-54D2-0496-36C2C0B6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85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188511-B423-803C-A378-BF288255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169AED-92B5-A8C7-9ACD-42B8BF387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805AB5-C3F6-5094-7DDF-685013528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EDA1E-F64F-4D11-800F-A34C01F68591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EEA69B-0219-410E-CC8F-05D1AB13C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72B5A-D95A-9165-B771-D404FBA96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FFDEB-29A9-422A-819E-F6899C12A8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6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5D92B-03F1-57DF-AD51-701194D98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" y="1800224"/>
            <a:ext cx="7324725" cy="919163"/>
          </a:xfrm>
        </p:spPr>
        <p:txBody>
          <a:bodyPr>
            <a:normAutofit/>
          </a:bodyPr>
          <a:lstStyle/>
          <a:p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F9A05C-B175-53EC-6346-8043C1117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71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 Cornette</dc:creator>
  <cp:lastModifiedBy>Henri Cornette</cp:lastModifiedBy>
  <cp:revision>2</cp:revision>
  <dcterms:created xsi:type="dcterms:W3CDTF">2025-03-18T09:53:59Z</dcterms:created>
  <dcterms:modified xsi:type="dcterms:W3CDTF">2025-03-20T14:07:19Z</dcterms:modified>
</cp:coreProperties>
</file>