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BDB1B3-63DC-4DAD-996D-0C182F9DF83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6E0358-5A25-4638-BC8B-D9096540BE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0" y="741364"/>
            <a:ext cx="9144000" cy="20415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Algerian" pitchFamily="82" charset="0"/>
              </a:rPr>
              <a:t>Agents treatment </a:t>
            </a:r>
            <a:r>
              <a:rPr lang="en-US" altLang="en-US" dirty="0" smtClean="0">
                <a:solidFill>
                  <a:srgbClr val="002060"/>
                </a:solidFill>
                <a:latin typeface="Algerian" pitchFamily="82" charset="0"/>
              </a:rPr>
              <a:t>of congestive heart failure</a:t>
            </a:r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857751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 </a:t>
            </a:r>
            <a:r>
              <a:rPr lang="en-US" altLang="en-US" dirty="0" err="1" smtClean="0"/>
              <a:t>okumu</a:t>
            </a:r>
            <a:r>
              <a:rPr lang="en-US" altLang="en-US" dirty="0" smtClean="0"/>
              <a:t> peter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reduction in tissue angiotensin levels also reduces sympathetic activity.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These drugs reduce the long-term remodeling of the heart and vessels, an effect that may be responsible for the observed reduction in mortality and morbidity.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Vasodilators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Vasodilators are effective in acute heart failure because they provide a reduction in preload, or reduction in afterload, or both.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Drugs used for this indication include: Hydralazine, Isosorbide dinitrate, nitroglycerin and nitroprusside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Beta-adrenoceptor Blockers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Bisoprolol, carvedilol, metoprolol, and nebivolol have been shown to have a reduction in mortality in patients with stable severe heart failure.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β blockers competitively reduce β receptor–mediated actions of catecholamines. 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Depending on the activation level of the SNS, these drugs reduce heart rate and force, slow relaxation, slow AV conduction, suppress arrhythmias.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They as well lower renin levels, and, depending on their selectivity for the β1 receptor, permit more or less bronchoconstriction and vasoconstriction.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Mineralocorticoid Receptor Antagonists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group of drugs has also been shown to be effective in heart failure patients and documented to have a life-prolonging effect.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Examples of drugs in this class include: spironolactone and eplerenone.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10000" dirty="0">
                <a:solidFill>
                  <a:srgbClr val="00B0F0"/>
                </a:solidFill>
                <a:latin typeface="Blackadder ITC" pitchFamily="82" charset="0"/>
              </a:rPr>
              <a:t>Thank you</a:t>
            </a:r>
          </a:p>
        </p:txBody>
      </p:sp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Blackadder ITC" pitchFamily="82" charset="0"/>
              </a:rPr>
              <a:t>The end</a:t>
            </a:r>
            <a:endParaRPr lang="en-US" dirty="0" smtClean="0">
              <a:solidFill>
                <a:srgbClr val="00B0F0"/>
              </a:solidFill>
              <a:latin typeface="Blackadder IT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3550"/>
            <a:ext cx="9144000" cy="63944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Heart failure is a state in which the heart is unable to pump blood so as to provide adequate oxygen needed by the body.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Heart failure can be distinguished into two major types with approximately 50% of younger patients having systolic failure, with reduced mechanical pumping action (contractility) and reduced ejection fraction.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remaining group (older patients) has diastolic failure, with stiffening and loss of adequate relaxation playing a major role in reducing filling and cardiac output.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 output causes symptoms such as; fatigue, dizziness, muscle weakness, and shortness of breath, which is aggravated by physical exercise.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Reduced filling leads to congestion of the organs upstream of the heart, clinically apparent as peripheral or pulmonary edema, maldigestion, and ascites.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64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Cardiac performance is a function of four primary factors that are often altered in instances of heart failure;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Preload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Afterload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Contractility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Heart rate</a:t>
            </a:r>
          </a:p>
          <a:p>
            <a:pPr eaLnBrk="1" hangingPunct="1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 heart failure, the most obvious compensatory mechanism of the heart is myocardial hypertrophy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463550"/>
            <a:ext cx="9144000" cy="639445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DRUGS USED IN HEART FAILURE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Cardiac glycosides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Drugs in this class include digoxin and digitoxin. These drugs act by inhibiting the Na+/K+-ATPase pump.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Blockade of this pump reduces the driving force for Ca2+ extrusion by the sodium-calcium exchanger (NCX), thereby providing more Ca2+ for storage in the Sarcoplasmic Reticulum.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will lead to an increase in concentration of calcium in cardiac myocytes hence increased contraction of the cardiac muscles.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Digoxin is relatively well absorbed( 65–80%) after oral administration and once in blood are widely distributed to tissues, including the CNS.</a:t>
            </a:r>
          </a:p>
        </p:txBody>
      </p:sp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17464"/>
            <a:ext cx="7886700" cy="4460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 smtClean="0">
                <a:solidFill>
                  <a:srgbClr val="002060"/>
                </a:solidFill>
                <a:latin typeface="Arial Rounded MT Bold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463550"/>
            <a:ext cx="9144000" cy="63944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drug has a half life of about 36-40hrs and is extensively metabolized with almost two thirds being excreted unchanged by the kidneys.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Adverse effects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drugs have the potential to cause arrythmias.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Cardiac glycosides affect all excitable tissues, including smooth muscle and the CNS.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GIT, the drug causes anorexia, nausea, vomiting, and diarrhea.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CNS effects include vagal and chemoreceptor trigger zone stimulation and less often, disorientation and hallucinations</a:t>
            </a:r>
            <a:r>
              <a:rPr lang="en-US" alt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Gynecomastia is a rare.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Bipyridines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Drugs in this class include: Milrinone, Enoximone and Inamrinone.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drugs inhibit phosphodiesterase isozyme 3 (PDE-3).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drugs also increase myocardial contractility by increasing inward calcium flux in the heart during the action potential.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It has a half-life of about 3-6hrs and about half of the drug is eliminated in urine.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Inamrinone may cause toxicities like; nausea and vomiting; arrhythmias, thrombocytopenia, and liver enzyme changes</a:t>
            </a:r>
            <a:r>
              <a:rPr lang="en-US" alt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Milrinone causes arrythmias.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Beta-adrenoceptor agonists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Dobutamine is the selective β1 agonist that has been most widely used in patients with heart failure is dobutamine.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drug produces an increase in cardiac output together with a decrease in ventricular filling pressure.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Potential adverse effects include; tachycardia and an increase in myocardial oxygen consumption.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Potential for angina or arrhythmias in patients with coronary artery disease is significant.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6394450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Tachyphylaxis is a major problem with this drug.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DRUGS WITHOUT POSITIVE INOTROPIC EFFECTS USED IN HEART FAILURE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These agents are not positive inotropic drugs and are used as first-line therapy for chronic heart failure.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drugs most commonly used are diuretics, ACE inhibitors, angiotensin receptor antagonists, aldosterone antagonists, and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β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blockers.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acute failure, diuretics and vasodilators play important roles.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Diuretics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Loop diuretics especially furosemide has been extensively used in the management of heart failure.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major mechanism of action in heart failure is to reduce venous pressure and ventricular preload.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heart failure associated with hypertension, the reduction in blood pressure helps reduce afterload.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Thiazide and K+-Sparing diuretics have also been used for this indication.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Angiotensin-Converting Enzyme Inhibitors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Angiotensin Receptor Blockers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Direct Renin Inhibitors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These versatile drugs reduce peripheral resistance and thereby reduce afterload.</a:t>
            </a:r>
          </a:p>
          <a:p>
            <a:pPr eaLnBrk="1" hangingPunct="1">
              <a:lnSpc>
                <a:spcPct val="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These drugs also reduce salt and water retention (by reducing aldosterone secretion) and in that way reduce preload.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6700" cy="4460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Congestive Heart Failure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947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Agents treatment of 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Congestive Heart Failure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treatment of congestive heart failure</dc:title>
  <dc:creator>PETER OKUMU</dc:creator>
  <cp:lastModifiedBy>PETER OKUMU</cp:lastModifiedBy>
  <cp:revision>2</cp:revision>
  <dcterms:created xsi:type="dcterms:W3CDTF">2021-10-13T23:23:28Z</dcterms:created>
  <dcterms:modified xsi:type="dcterms:W3CDTF">2021-10-13T23:35:41Z</dcterms:modified>
</cp:coreProperties>
</file>