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5EBD13-156C-4EB8-AB03-1307C60DBC7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9C1A87-E761-4F98-81AA-44BBCBCC7F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311944" y="406400"/>
            <a:ext cx="8499872" cy="1843088"/>
          </a:xfrm>
        </p:spPr>
        <p:txBody>
          <a:bodyPr/>
          <a:lstStyle/>
          <a:p>
            <a:pPr eaLnBrk="1" hangingPunct="1"/>
            <a:r>
              <a:rPr lang="en-US" altLang="en-US" sz="8000" dirty="0" err="1" smtClean="0">
                <a:solidFill>
                  <a:srgbClr val="C00000"/>
                </a:solidFill>
                <a:latin typeface="Algerian" pitchFamily="82" charset="0"/>
              </a:rPr>
              <a:t>Haematinics</a:t>
            </a:r>
            <a:endParaRPr lang="en-US" altLang="en-US" sz="8000" dirty="0" smtClean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2051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608513"/>
            <a:ext cx="6858000" cy="16557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By </a:t>
            </a:r>
            <a:r>
              <a:rPr lang="en-US" altLang="en-US" dirty="0" err="1" smtClean="0"/>
              <a:t>okumu</a:t>
            </a:r>
            <a:r>
              <a:rPr lang="en-US" altLang="en-US" dirty="0" smtClean="0"/>
              <a:t> peter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Iron absorption increases in response to low iron stores or increased iron requirements.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Hepcidin, produced primarily by liver cells, serves as a key central regulator of the system.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Clinical indications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Iron preparations are indicated for the treatment or prevention of iron deficiency anemia.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Formulations could either be oral or parenteral</a:t>
            </a:r>
            <a:r>
              <a:rPr lang="en-US" dirty="0"/>
              <a:t>.</a:t>
            </a:r>
          </a:p>
        </p:txBody>
      </p:sp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Oral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formulations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Intravenous formulations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Iron dextran, sodium ferric gluconate complex, iron sucrose, ferric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carboxymaltose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Ferumoxytol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5487" y="681039"/>
            <a:ext cx="5339954" cy="384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Acute Toxicity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*Heartburn						*Nausea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*Upper gastric discomfort			*Bloody diarrhea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*Necrotizing gastroenteritis			*Constipation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*Severe metabolic acidosis			*Coma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*Shock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Whole bowel irrigation should be performed to flush out unabsorbed pills. 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Deferoxamine, a potent iron-chelating compound can be given by IV route to bind absorbed iron.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Supportive therapy for GI bleeding metabolic acidosis and shock should be given.</a:t>
            </a:r>
          </a:p>
        </p:txBody>
      </p:sp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Chronic Toxicity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Iron overload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Also known as </a:t>
            </a: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hemochromatosis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results when excess iron is deposited in the heart, liver, pancreas, and other organs leading to organ failure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It most commonly occurs in patients with inherited hemochromatosis, a disorder characterized by excessive iron absorption and in patients who receive many red cell transfusions over a long period.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Chronic iron overload in the absence of anemia is most efficiently treated by intermittent phlebotomy.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Iron chelation therapy administered parenterally is less efficient and only administered when there is no other option.</a:t>
            </a:r>
          </a:p>
        </p:txBody>
      </p:sp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Vitamin B12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Deficiency of vitamin B12 leads to megaloblastic anemia.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Cyanocobalamin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hydroxocobalamin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are the available pharmaceutical preparations of vitamin B12.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Vitamin B12 is absorbed after it complexes with intrinsic factor, a glycoprotein secreted by the parietal cells of the gastric mucosa.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Vitamin B12 deficiency in humans most often results from malabsorption due either to lack of intrinsic factor or to loss or malfunction of the absorptive mechanism in the distal ileum</a:t>
            </a:r>
            <a:r>
              <a:rPr lang="en-US" altLang="en-US" dirty="0"/>
              <a:t>.</a:t>
            </a:r>
          </a:p>
        </p:txBody>
      </p:sp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Nutritional deficiency is rare but may be seen in strict vegetarians after many years without meat, eggs, or dairy products.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Vitamin B12 is an important component in the formation of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methionine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homocysteine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formed as an intermediate.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There is evidence that disruption of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methionine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synthesis pathway is a cause of neurologic problems.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Without vitamin B12, there is depletion of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tetrahydrofolate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that prevents synthesis of adequate supplies of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deoxythymidylate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dTMP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purines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required for DNA synthesis in rapidly dividing cells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main clinical indication of vitamin B12 is to treat or prevent its deficiency that can result in megaloblastic anemia.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Hydroxocobalamin is preferred because it is more highly protein-bound and therefore remains longer in the circulation.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Formulations for include; IV, oral, intranasal sprays as well as gels.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Folic acid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Just like vitamin B12, folic acid is required for the synthesis of amino acids, purines, and DNA.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consequences of folate deficiency go beyond the problem of anemia.</a:t>
            </a:r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Folate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deficiency is implicated as a cause of congenital malformations in newborns and may play a role in vascular disease.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richest sources of folic acid include; yeast, liver, kidney, and green vegetables.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Folates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are excreted in the urine and stool and are also destroyed by catabolism hence levels may fall within a few days after intake is diminished.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Folic acid is converted into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tetrahydrofolate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 a reaction that requires vitamin B12.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Folate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deficiency also results in a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megaloblastic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anemia</a:t>
            </a:r>
          </a:p>
        </p:txBody>
      </p:sp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Folic acid deficiency is often caused by inadequate dietary intake of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folates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Patients with alcohol dependence as well as those with liver disease can develop folic acid deficiency because of poor diet and diminished hepatic storage.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Pregnant women and patients with hemolytic anemia have increased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folate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requirements and may become folic acid-deficient, if their diets are marginal.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Patients who require renal dialysis are at risk of folic acid deficiency because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folates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are removed from the plasma during the procedure.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Drugs can also cause deficiency e.g.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Methotrexate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and, to a lesser extent,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trimethoprim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pyrimethamine</a:t>
            </a:r>
            <a:r>
              <a:rPr lang="en-US" altLang="en-US" dirty="0" smtClean="0"/>
              <a:t>.</a:t>
            </a:r>
          </a:p>
        </p:txBody>
      </p:sp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Parenteral administration of folic acid is rarely necessary, since oral folic acid is well absorbed.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Folic acid supplementation should be considered in high-risk patients, including pregnant women, hemolytic anemia, liver disease, and patients on renal dialysis.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 haemopoietic growth factors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Megakaryocyte growth factors (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filgastrim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sargramostim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Pegfilgrastim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Lenograstim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used for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neutropenias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Myeloid growth factors (IL-11, romiplostim and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eltrombopag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used for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thrombocytopenias</a:t>
            </a:r>
            <a:r>
              <a:rPr lang="en-US" altLang="en-US" dirty="0"/>
              <a:t>.</a:t>
            </a:r>
          </a:p>
        </p:txBody>
      </p:sp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finite life span of most mature blood cells requires their continuous replacement, a process termed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hematopoiesis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hematopoietic machinery resides primarily in the bone marrow in adults and requires a constant supply of three essential nutrients: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Iron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Vitamin B12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Folic acid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Hematopoietic growth factors which are proteins that regulate the proliferation and differentiation of hematopoietic cells must also be present.</a:t>
            </a:r>
          </a:p>
        </p:txBody>
      </p:sp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endParaRPr lang="en-US" altLang="en-US" sz="3200" dirty="0" smtClean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12000" dirty="0">
                <a:latin typeface="Brush Script MT" pitchFamily="66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Brush Script MT" pitchFamily="66" charset="0"/>
              </a:rPr>
              <a:t>The end</a:t>
            </a:r>
            <a:endParaRPr lang="en-US" altLang="en-US" dirty="0" smtClean="0">
              <a:solidFill>
                <a:srgbClr val="FF0000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Inadequate supplies of either the essential nutrients or the growth factors result in deficiency of functional blood cells of which anemia is the commonest manifestation.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blood cells begin their lives in the bone marrow from a single type of cell called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pluripotential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hematopoietic stem cell.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All cells of the circulating blood are eventually derived from this type of cell.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Hematopoietic system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7844" y="1136650"/>
            <a:ext cx="5423297" cy="570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Anemia means deficiency of hemoglobin in the blood, which can be caused by either too few RBCs or too little hemoglobin in the cells.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anemia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Blood Loss Anemia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Chronic blood loss leads to iron shortage hence smaller RBCs are formed (microcytic, hypochromic anemia).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Aplastic Anemia Due to Bone Marrow Dysfunction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Lack of adequately functioning bone marrow. Can be caused by chemotherapy, radiation, autoimmune disorder and unknown causes.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Megaloblastic Anemia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Here RBCs grow too large, with odd shapes, and are called megaloblasts. They have fragile membranes that can rupture easily.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Mainly occurs in patients where folic acid, vitamin B12, and other vitamin B compounds are poorly absorbed.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Hemolytic Anemia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abnormalities of the RBCs, many of which are hereditarily acquired, make the cells fragile, so they rupture easily.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fontScale="925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Erythropoietin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Erythropoietin is the most important regulator of the proliferation of committed erythroid progenitors (CFU-E) and is synthesized in the kidney.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Preparations of recombinant human erythropoietin include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epoetin alfa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epoetin beta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epoetin omega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epoetin zeta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Epoetin alfa has a half life of about 4–13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while darbepoetin alfa has a twofold to threefold longer half-life than epoetin alfa.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Often patients with anemia have elevated levels of erythropoietin unless the anemia has been cause by renal disease.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usually respond to erythropoietin therapy</a:t>
            </a:r>
            <a:r>
              <a:rPr lang="en-US" dirty="0"/>
              <a:t>.</a:t>
            </a:r>
          </a:p>
        </p:txBody>
      </p:sp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Clinical uses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Used to reduce the need for red blood cell transfusion in some cancer patients.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Patients who have disproportionately low serum erythropoietin levels for their degree of anemia.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Anemia in Patients With AIDS especially those on zidovudine therapy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Anemia due to kidney disease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Epoetin alfa has been used for the treatment of the anemia of prematurity.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Erythropoietin is one of the drugs commonly used illegally by endurance athletes to enhance performance.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1038"/>
            <a:ext cx="9144000" cy="6176962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Toxicity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Commonest adverse effects: hypertension and thrombotic complications.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Iron deficiency is the most common cause of chronic anemia.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absence of adequate iron, small erythrocytes with insufficient hemoglobin are formed, giving rise to microcytic hypochromic anemia.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Free inorganic iron is extremely toxic and hence the body has an elaborate system for regulating iron absorption, transport, and storage.</a:t>
            </a:r>
          </a:p>
        </p:txBody>
      </p:sp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663575"/>
          </a:xfrm>
        </p:spPr>
        <p:txBody>
          <a:bodyPr/>
          <a:lstStyle/>
          <a:p>
            <a:pPr algn="ctr"/>
            <a:r>
              <a:rPr lang="en-US" altLang="en-US" sz="3200" dirty="0" err="1" smtClean="0">
                <a:solidFill>
                  <a:schemeClr val="accent1"/>
                </a:solidFill>
                <a:latin typeface="Arial Rounded MT Bold" pitchFamily="34" charset="0"/>
              </a:rPr>
              <a:t>Haematinics</a:t>
            </a:r>
            <a:r>
              <a:rPr lang="en-US" alt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 cont’d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1259</Words>
  <Application>Microsoft Office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Haematinics</vt:lpstr>
      <vt:lpstr>Haematinics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Haematinics cont’d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Haematinics</dc:title>
  <dc:creator>PETER OKUMU</dc:creator>
  <cp:lastModifiedBy>PETER OKUMU</cp:lastModifiedBy>
  <cp:revision>1</cp:revision>
  <dcterms:created xsi:type="dcterms:W3CDTF">2021-10-13T23:49:06Z</dcterms:created>
  <dcterms:modified xsi:type="dcterms:W3CDTF">2021-10-13T23:57:09Z</dcterms:modified>
</cp:coreProperties>
</file>