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type="screen4x3" cy="6858000" cx="9144000"/>
  <p:notesSz cx="6858000" cy="9144000"/>
  <p:defaultTex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p:restoredTop sz="94660"/>
  </p:normalViewPr>
  <p:slideViewPr>
    <p:cSldViewPr showGuides="0" snapToGrid="1" snapToObjects="0">
      <p:cViewPr varScale="1">
        <p:scale>
          <a:sx n="80" d="100"/>
          <a:sy n="80" d="100"/>
        </p:scale>
        <p:origin x="1116" y="96"/>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14" name=""/>
        <p:cNvGrpSpPr/>
        <p:nvPr/>
      </p:nvGrpSpPr>
      <p:grpSpPr>
        <a:xfrm rot="0">
          <a:off x="0" y="0"/>
          <a:ext cx="0" cy="0"/>
          <a:chOff x="0" y="0"/>
          <a:chExt cx="0" cy="0"/>
        </a:xfrm>
      </p:grpSpPr>
      <p:sp>
        <p:nvSpPr>
          <p:cNvPr id="1048779" name=""/>
          <p:cNvSpPr/>
          <p:nvPr>
            <p:ph type="hdr" sz="quarter" idx="0"/>
          </p:nvPr>
        </p:nvSpPr>
        <p:spPr>
          <a:xfrm rot="0">
            <a:off x="3886200" y="0"/>
            <a:ext cx="2971800" cy="457200"/>
          </a:xfrm>
          <a:prstGeom prst="rect"/>
          <a:noFill/>
          <a:ln>
            <a:noFill/>
          </a:ln>
        </p:spPr>
        <p:txBody>
          <a:bodyPr anchor="t" bIns="45720" lIns="91440" rIns="91440" tIns="45720" vert="horz"/>
          <a:p>
            <a:pPr eaLnBrk="1" hangingPunct="1" latinLnBrk="1" lvl="0"/>
            <a:endParaRPr altLang="en-US" sz="1200" lang="ar-SA"/>
          </a:p>
        </p:txBody>
      </p:sp>
      <p:sp>
        <p:nvSpPr>
          <p:cNvPr id="1048780" name=""/>
          <p:cNvSpPr/>
          <p:nvPr>
            <p:ph type="dt" sz="full" idx="1"/>
          </p:nvPr>
        </p:nvSpPr>
        <p:spPr>
          <a:xfrm rot="0">
            <a:off x="1587" y="0"/>
            <a:ext cx="2971800" cy="457200"/>
          </a:xfrm>
          <a:prstGeom prst="rect"/>
          <a:noFill/>
          <a:ln>
            <a:noFill/>
          </a:ln>
        </p:spPr>
        <p:txBody>
          <a:bodyPr anchor="t" bIns="45720" lIns="91440" rIns="91440" tIns="45720" vert="horz"/>
          <a:p>
            <a:pPr algn="l" eaLnBrk="1" hangingPunct="1" latinLnBrk="1" lvl="0"/>
            <a:fld id="{566ABCEB-ACFC-4714-9973-3DA970169C29}" type="datetime1">
              <a:rPr altLang="en-US" sz="1200" lang="ar-SA"/>
              <a:pPr algn="l" eaLnBrk="1" hangingPunct="1" latinLnBrk="1" lvl="0"/>
            </a:fld>
            <a:endParaRPr altLang="en-US" sz="1200" lang="ar-SA"/>
          </a:p>
        </p:txBody>
      </p:sp>
      <p:sp>
        <p:nvSpPr>
          <p:cNvPr id="1048781" name=""/>
          <p:cNvSpPr/>
          <p:nvPr>
            <p:ph type="sldImg" sz="full" idx="2"/>
          </p:nvPr>
        </p:nvSpPr>
        <p:spPr>
          <a:xfrm rot="0">
            <a:off x="1143000" y="685800"/>
            <a:ext cx="4572000" cy="3429000"/>
          </a:xfrm>
          <a:prstGeom prst="rect"/>
          <a:noFill/>
          <a:ln w="12700" cap="flat" cmpd="sng">
            <a:solidFill>
              <a:srgbClr val="000000">
                <a:alpha val="100000"/>
              </a:srgbClr>
            </a:solidFill>
            <a:prstDash val="solid"/>
            <a:round/>
          </a:ln>
        </p:spPr>
        <p:txBody>
          <a:bodyPr anchor="ctr" bIns="45720" lIns="91440" rIns="91440" tIns="45720" vert="horz"/>
          <a:p/>
        </p:txBody>
      </p:sp>
      <p:sp>
        <p:nvSpPr>
          <p:cNvPr id="1048782" name=""/>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83" name=""/>
          <p:cNvSpPr/>
          <p:nvPr>
            <p:ph type="ftr" sz="quarter" idx="4"/>
          </p:nvPr>
        </p:nvSpPr>
        <p:spPr>
          <a:xfrm rot="0">
            <a:off x="3886200" y="8685212"/>
            <a:ext cx="2971800" cy="457200"/>
          </a:xfrm>
          <a:prstGeom prst="rect"/>
          <a:noFill/>
          <a:ln>
            <a:noFill/>
          </a:ln>
        </p:spPr>
        <p:txBody>
          <a:bodyPr anchor="b" bIns="45720" lIns="91440" rIns="91440" tIns="45720" vert="horz"/>
          <a:p>
            <a:pPr eaLnBrk="1" hangingPunct="1" latinLnBrk="1" lvl="0"/>
            <a:endParaRPr altLang="en-US" sz="1200" lang="ar-SA"/>
          </a:p>
        </p:txBody>
      </p:sp>
      <p:sp>
        <p:nvSpPr>
          <p:cNvPr id="1048784" name=""/>
          <p:cNvSpPr/>
          <p:nvPr>
            <p:ph type="sldNum" sz="quarter" idx="5"/>
          </p:nvPr>
        </p:nvSpPr>
        <p:spPr>
          <a:xfrm rot="0">
            <a:off x="1587" y="8685212"/>
            <a:ext cx="2971800" cy="457200"/>
          </a:xfrm>
          <a:prstGeom prst="rect"/>
          <a:noFill/>
          <a:ln>
            <a:noFill/>
          </a:ln>
        </p:spPr>
        <p:txBody>
          <a:bodyPr anchor="b" bIns="45720" lIns="91440" rIns="91440" tIns="45720" vert="horz"/>
          <a:p>
            <a:pPr algn="l" eaLnBrk="1" hangingPunct="1" latinLnBrk="1" lvl="0"/>
            <a:fld id="{566ABCEB-ACFC-4714-9973-3DA970169C29}" type="slidenum">
              <a:rPr altLang="en-US" sz="1200" lang="ar-SA"/>
              <a:pPr algn="l" eaLnBrk="1" hangingPunct="1" latinLnBrk="1" lvl="0"/>
            </a:fld>
            <a:endParaRPr altLang="en-US" sz="1200" lang="ar-SA"/>
          </a:p>
        </p:txBody>
      </p:sp>
    </p:spTree>
  </p:cSld>
  <p:clrMap accent1="dk1" accent2="dk1" accent3="dk1" accent4="dk1" accent5="dk1" accent6="dk1" bg1="dk1" bg2="dk1" tx1="dk1" tx2="dk1" hlink="dk1" folHlink="dk1"/>
  <p:notesStyle>
    <a:lvl1pPr algn="r" fontAlgn="base" indent="0" latinLnBrk="1" marL="0" rtl="1">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1pPr>
    <a:lvl2pPr algn="r" fontAlgn="base" indent="0" latinLnBrk="1" marL="457200" rtl="1">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2pPr>
    <a:lvl3pPr algn="r" fontAlgn="base" indent="0" latinLnBrk="1" marL="914400" rtl="1">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3pPr>
    <a:lvl4pPr algn="r" fontAlgn="base" indent="0" latinLnBrk="1" marL="1371600" rtl="1">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4pPr>
    <a:lvl5pPr algn="r" fontAlgn="base" indent="0" latinLnBrk="1" marL="1828800" rtl="1">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4" name=""/>
        <p:cNvGrpSpPr/>
        <p:nvPr/>
      </p:nvGrpSpPr>
      <p:grpSpPr>
        <a:xfrm rot="0">
          <a:off x="0" y="0"/>
          <a:ext cx="0" cy="0"/>
          <a:chOff x="0" y="0"/>
          <a:chExt cx="0" cy="0"/>
        </a:xfrm>
      </p:grpSpPr>
      <p:sp>
        <p:nvSpPr>
          <p:cNvPr id="1048586" name=""/>
          <p:cNvSpPr/>
          <p:nvPr/>
        </p:nvSpPr>
        <p:spPr>
          <a:xfrm rot="0">
            <a:off x="-815975" y="-815975"/>
            <a:ext cx="1638300" cy="1638300"/>
          </a:xfrm>
          <a:custGeom>
            <a:avLst/>
            <a:ahLst/>
            <a:rect l="0" t="0" r="r" b="b"/>
            <a:pathLst>
              <a:path w="1638300" h="163830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path>
            </a:pathLst>
          </a:custGeom>
          <a:solidFill>
            <a:srgbClr val="FEFAF4">
              <a:alpha val="32941"/>
            </a:srgbClr>
          </a:solidFill>
          <a:ln w="3175" cap="rnd" cmpd="sng">
            <a:solidFill>
              <a:srgbClr val="D2C39E">
                <a:alpha val="100000"/>
              </a:srgbClr>
            </a:solidFill>
            <a:prstDash val="solid"/>
            <a:round/>
          </a:ln>
        </p:spPr>
      </p:sp>
      <p:sp>
        <p:nvSpPr>
          <p:cNvPr id="1048587" name=""/>
          <p:cNvSpPr/>
          <p:nvPr/>
        </p:nvSpPr>
        <p:spPr>
          <a:xfrm rot="0">
            <a:off x="168275" y="20637"/>
            <a:ext cx="1703387" cy="1703387"/>
          </a:xfrm>
          <a:prstGeom prst="ellipse"/>
          <a:noFill/>
          <a:ln w="27305" cap="rnd" cmpd="sng">
            <a:solidFill>
              <a:srgbClr val="FFF6DB">
                <a:alpha val="100000"/>
              </a:srgbClr>
            </a:solidFill>
            <a:prstDash val="solid"/>
            <a:round/>
          </a:ln>
          <a:effectLst>
            <a:outerShdw algn="tl" dir="5400000" dist="25400" kx="0" sx="100000" sy="100000">
              <a:srgbClr val="AFA58D">
                <a:alpha val="84999"/>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grpSp>
        <p:nvGrpSpPr>
          <p:cNvPr id="25" name=""/>
          <p:cNvGrpSpPr/>
          <p:nvPr/>
        </p:nvGrpSpPr>
        <p:grpSpPr>
          <a:xfrm rot="0">
            <a:off x="171450" y="1042987"/>
            <a:ext cx="1157287" cy="1150937"/>
            <a:chOff x="108" y="657"/>
            <a:chExt cx="729" cy="725"/>
          </a:xfrm>
        </p:grpSpPr>
        <p:pic>
          <p:nvPicPr>
            <p:cNvPr id="2097153" name=""/>
            <p:cNvPicPr>
              <a:picLocks/>
            </p:cNvPicPr>
            <p:nvPr/>
          </p:nvPicPr>
          <p:blipFill>
            <a:blip xmlns:r="http://schemas.openxmlformats.org/officeDocument/2006/relationships" r:embed="rId2"/>
            <a:srcRect l="0" t="0" r="0" b="0"/>
            <a:stretch>
              <a:fillRect/>
            </a:stretch>
          </p:blipFill>
          <p:spPr>
            <a:xfrm rot="0">
              <a:off x="108" y="657"/>
              <a:ext cx="729" cy="725"/>
            </a:xfrm>
            <a:prstGeom prst="rect"/>
            <a:noFill/>
            <a:ln>
              <a:noFill/>
            </a:ln>
          </p:spPr>
        </p:pic>
        <p:sp>
          <p:nvSpPr>
            <p:cNvPr id="1048588" name=""/>
            <p:cNvSpPr txBox="1"/>
            <p:nvPr/>
          </p:nvSpPr>
          <p:spPr>
            <a:xfrm rot="2315674">
              <a:off x="219" y="766"/>
              <a:ext cx="501" cy="491"/>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grpSp>
      <p:sp>
        <p:nvSpPr>
          <p:cNvPr id="1048589" name=""/>
          <p:cNvSpPr/>
          <p:nvPr/>
        </p:nvSpPr>
        <p:spPr>
          <a:xfrm rot="0">
            <a:off x="1012825" y="0"/>
            <a:ext cx="8131175" cy="6858000"/>
          </a:xfrm>
          <a:prstGeom prst="rect"/>
          <a:solidFill>
            <a:schemeClr val="l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sp>
        <p:nvSpPr>
          <p:cNvPr id="1048590" name=""/>
          <p:cNvSpPr/>
          <p:nvPr/>
        </p:nvSpPr>
        <p:spPr bwMode="invGray">
          <a:xfrm rot="0">
            <a:off x="1014412" y="0"/>
            <a:ext cx="73025" cy="6858000"/>
          </a:xfrm>
          <a:prstGeom prst="rect"/>
          <a:solidFill>
            <a:schemeClr val="lt1"/>
          </a:solidFill>
          <a:ln>
            <a:noFill/>
          </a:ln>
          <a:effectLst>
            <a:outerShdw algn="tl" dir="10800000" dist="38000" kx="0" sx="100000" sy="100000">
              <a:srgbClr val="706B5F">
                <a:alpha val="25000"/>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grpSp>
        <p:nvGrpSpPr>
          <p:cNvPr id="26" name=""/>
          <p:cNvGrpSpPr/>
          <p:nvPr/>
        </p:nvGrpSpPr>
        <p:grpSpPr>
          <a:xfrm rot="0">
            <a:off x="920750" y="1414462"/>
            <a:ext cx="219075" cy="212725"/>
            <a:chOff x="580" y="891"/>
            <a:chExt cx="138" cy="134"/>
          </a:xfrm>
        </p:grpSpPr>
        <p:pic>
          <p:nvPicPr>
            <p:cNvPr id="2097154" name=""/>
            <p:cNvPicPr>
              <a:picLocks/>
            </p:cNvPicPr>
            <p:nvPr/>
          </p:nvPicPr>
          <p:blipFill>
            <a:blip xmlns:r="http://schemas.openxmlformats.org/officeDocument/2006/relationships" r:embed="rId3"/>
            <a:srcRect l="0" t="0" r="0" b="0"/>
            <a:stretch>
              <a:fillRect/>
            </a:stretch>
          </p:blipFill>
          <p:spPr>
            <a:xfrm rot="0">
              <a:off x="580" y="891"/>
              <a:ext cx="138" cy="134"/>
            </a:xfrm>
            <a:prstGeom prst="rect"/>
            <a:noFill/>
            <a:ln>
              <a:noFill/>
            </a:ln>
          </p:spPr>
        </p:pic>
        <p:sp>
          <p:nvSpPr>
            <p:cNvPr id="1048591" name=""/>
            <p:cNvSpPr txBox="1"/>
            <p:nvPr/>
          </p:nvSpPr>
          <p:spPr>
            <a:xfrm rot="0">
              <a:off x="600" y="910"/>
              <a:ext cx="94" cy="94"/>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000000"/>
                </a:solidFill>
                <a:latin typeface="Gill Sans MT" pitchFamily="34" charset="0"/>
              </a:endParaRPr>
            </a:p>
          </p:txBody>
        </p:sp>
      </p:grpSp>
      <p:sp>
        <p:nvSpPr>
          <p:cNvPr id="1048592" name=""/>
          <p:cNvSpPr/>
          <p:nvPr/>
        </p:nvSpPr>
        <p:spPr>
          <a:xfrm rot="0">
            <a:off x="1157287" y="1344612"/>
            <a:ext cx="63500" cy="65087"/>
          </a:xfrm>
          <a:prstGeom prst="ellipse"/>
          <a:noFill/>
          <a:ln w="12700" cap="rnd" cmpd="sng">
            <a:solidFill>
              <a:srgbClr val="307F93">
                <a:alpha val="59999"/>
              </a:srgbClr>
            </a:solidFill>
            <a:prstDash val="solid"/>
            <a:round/>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000000"/>
              </a:solidFill>
              <a:latin typeface="Gill Sans MT" pitchFamily="34" charset="0"/>
            </a:endParaRPr>
          </a:p>
        </p:txBody>
      </p:sp>
      <p:sp>
        <p:nvSpPr>
          <p:cNvPr id="1048595"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596"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
        <p:nvSpPr>
          <p:cNvPr id="1048597"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599" name="Subtitle 21"/>
          <p:cNvSpPr>
            <a:spLocks noGrp="1"/>
          </p:cNvSpPr>
          <p:nvPr>
            <p:ph type="subTitle" idx="1"/>
          </p:nvPr>
        </p:nvSpPr>
        <p:spPr>
          <a:xfrm>
            <a:off x="1432560" y="1850064"/>
            <a:ext cx="740664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98" name="Title 13"/>
          <p:cNvSpPr>
            <a:spLocks noGrp="1"/>
          </p:cNvSpPr>
          <p:nvPr>
            <p:ph type="ctrTitle"/>
          </p:nvPr>
        </p:nvSpPr>
        <p:spPr>
          <a:xfrm>
            <a:off x="1432560" y="359898"/>
            <a:ext cx="7406640" cy="1472184"/>
          </a:xfrm>
        </p:spPr>
        <p:txBody>
          <a:bodyPr anchor="b"/>
          <a:lstStyle>
            <a:lvl1pPr algn="l"/>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1" name=""/>
        <p:cNvGrpSpPr/>
        <p:nvPr/>
      </p:nvGrpSpPr>
      <p:grpSpPr>
        <a:xfrm>
          <a:off x="0" y="0"/>
          <a:ext cx="0" cy="0"/>
          <a:chOff x="0" y="0"/>
          <a:chExt cx="0" cy="0"/>
        </a:xfrm>
      </p:grpSpPr>
      <p:sp>
        <p:nvSpPr>
          <p:cNvPr id="1048775" name="Title 1"/>
          <p:cNvSpPr>
            <a:spLocks noGrp="1"/>
          </p:cNvSpPr>
          <p:nvPr>
            <p:ph type="title"/>
          </p:nvPr>
        </p:nvSpPr>
        <p:spPr/>
        <p:txBody>
          <a:bodyPr/>
          <a:p>
            <a:r>
              <a:rPr lang="en-US" smtClean="0"/>
              <a:t>Click to edit Master title style</a:t>
            </a:r>
            <a:endParaRPr lang="en-US"/>
          </a:p>
        </p:txBody>
      </p:sp>
      <p:sp>
        <p:nvSpPr>
          <p:cNvPr id="104877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2" name=""/>
        <p:cNvGrpSpPr/>
        <p:nvPr/>
      </p:nvGrpSpPr>
      <p:grpSpPr>
        <a:xfrm>
          <a:off x="0" y="0"/>
          <a:ext cx="0" cy="0"/>
          <a:chOff x="0" y="0"/>
          <a:chExt cx="0" cy="0"/>
        </a:xfrm>
      </p:grpSpPr>
      <p:sp>
        <p:nvSpPr>
          <p:cNvPr id="1048777" name="Vertical Title 1"/>
          <p:cNvSpPr>
            <a:spLocks noGrp="1"/>
          </p:cNvSpPr>
          <p:nvPr>
            <p:ph type="title" orient="vert"/>
          </p:nvPr>
        </p:nvSpPr>
        <p:spPr>
          <a:xfrm>
            <a:off x="6858000" y="274639"/>
            <a:ext cx="1828800" cy="5851525"/>
          </a:xfrm>
        </p:spPr>
        <p:txBody>
          <a:bodyPr vert="eaVert"/>
          <a:p>
            <a:r>
              <a:rPr lang="en-US" smtClean="0"/>
              <a:t>Click to edit Master title style</a:t>
            </a:r>
            <a:endParaRPr lang="en-US"/>
          </a:p>
        </p:txBody>
      </p:sp>
      <p:sp>
        <p:nvSpPr>
          <p:cNvPr id="1048778" name="Vertical Text Placeholder 2"/>
          <p:cNvSpPr>
            <a:spLocks noGrp="1"/>
          </p:cNvSpPr>
          <p:nvPr>
            <p:ph type="body" orient="vert" idx="1"/>
          </p:nvPr>
        </p:nvSpPr>
        <p:spPr>
          <a:xfrm>
            <a:off x="1143000" y="274640"/>
            <a:ext cx="5562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06" name="Title 1"/>
          <p:cNvSpPr>
            <a:spLocks noGrp="1"/>
          </p:cNvSpPr>
          <p:nvPr>
            <p:ph type="title"/>
          </p:nvPr>
        </p:nvSpPr>
        <p:spPr/>
        <p:txBody>
          <a:bodyPr/>
          <a:p>
            <a:r>
              <a:rPr lang="en-US" smtClean="0"/>
              <a:t>Click to edit Master title style</a:t>
            </a:r>
            <a:endParaRPr lang="en-US"/>
          </a:p>
        </p:txBody>
      </p:sp>
      <p:sp>
        <p:nvSpPr>
          <p:cNvPr id="104860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102" name=""/>
        <p:cNvGrpSpPr/>
        <p:nvPr/>
      </p:nvGrpSpPr>
      <p:grpSpPr>
        <a:xfrm rot="0">
          <a:off x="0" y="0"/>
          <a:ext cx="0" cy="0"/>
          <a:chOff x="0" y="0"/>
          <a:chExt cx="0" cy="0"/>
        </a:xfrm>
      </p:grpSpPr>
      <p:sp>
        <p:nvSpPr>
          <p:cNvPr id="1048750" name=""/>
          <p:cNvSpPr/>
          <p:nvPr/>
        </p:nvSpPr>
        <p:spPr>
          <a:xfrm rot="0">
            <a:off x="2282825" y="0"/>
            <a:ext cx="6858000" cy="6858000"/>
          </a:xfrm>
          <a:prstGeom prst="rect"/>
          <a:solidFill>
            <a:schemeClr val="l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sp>
        <p:nvSpPr>
          <p:cNvPr id="1048751" name=""/>
          <p:cNvSpPr/>
          <p:nvPr/>
        </p:nvSpPr>
        <p:spPr bwMode="invGray">
          <a:xfrm rot="0">
            <a:off x="2286000" y="0"/>
            <a:ext cx="76200" cy="6858000"/>
          </a:xfrm>
          <a:prstGeom prst="rect"/>
          <a:solidFill>
            <a:schemeClr val="lt1"/>
          </a:solidFill>
          <a:ln>
            <a:noFill/>
          </a:ln>
          <a:effectLst>
            <a:outerShdw algn="tl" dir="10800000" dist="38000" kx="0" sx="100000" sy="100000">
              <a:srgbClr val="706B5F">
                <a:alpha val="25000"/>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grpSp>
        <p:nvGrpSpPr>
          <p:cNvPr id="103" name=""/>
          <p:cNvGrpSpPr/>
          <p:nvPr/>
        </p:nvGrpSpPr>
        <p:grpSpPr>
          <a:xfrm rot="0">
            <a:off x="2170112" y="2816225"/>
            <a:ext cx="219075" cy="212725"/>
            <a:chOff x="1367" y="1774"/>
            <a:chExt cx="138" cy="134"/>
          </a:xfrm>
        </p:grpSpPr>
        <p:pic>
          <p:nvPicPr>
            <p:cNvPr id="2097157" name=""/>
            <p:cNvPicPr>
              <a:picLocks/>
            </p:cNvPicPr>
            <p:nvPr/>
          </p:nvPicPr>
          <p:blipFill>
            <a:blip xmlns:r="http://schemas.openxmlformats.org/officeDocument/2006/relationships" r:embed="rId2"/>
            <a:srcRect l="0" t="0" r="0" b="0"/>
            <a:stretch>
              <a:fillRect/>
            </a:stretch>
          </p:blipFill>
          <p:spPr>
            <a:xfrm rot="0">
              <a:off x="1367" y="1774"/>
              <a:ext cx="138" cy="134"/>
            </a:xfrm>
            <a:prstGeom prst="rect"/>
            <a:noFill/>
            <a:ln>
              <a:noFill/>
            </a:ln>
          </p:spPr>
        </p:pic>
        <p:sp>
          <p:nvSpPr>
            <p:cNvPr id="1048752" name=""/>
            <p:cNvSpPr txBox="1"/>
            <p:nvPr/>
          </p:nvSpPr>
          <p:spPr>
            <a:xfrm rot="0">
              <a:off x="1388" y="1792"/>
              <a:ext cx="93" cy="94"/>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000000"/>
                </a:solidFill>
                <a:latin typeface="Gill Sans MT" pitchFamily="34" charset="0"/>
              </a:endParaRPr>
            </a:p>
          </p:txBody>
        </p:sp>
      </p:grpSp>
      <p:sp>
        <p:nvSpPr>
          <p:cNvPr id="1048753" name=""/>
          <p:cNvSpPr/>
          <p:nvPr/>
        </p:nvSpPr>
        <p:spPr>
          <a:xfrm rot="0">
            <a:off x="2408237" y="2746375"/>
            <a:ext cx="63500" cy="63500"/>
          </a:xfrm>
          <a:prstGeom prst="ellipse"/>
          <a:noFill/>
          <a:ln w="12700" cap="rnd" cmpd="sng">
            <a:solidFill>
              <a:srgbClr val="307F93">
                <a:alpha val="59999"/>
              </a:srgbClr>
            </a:solidFill>
            <a:prstDash val="solid"/>
            <a:round/>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000000"/>
              </a:solidFill>
              <a:latin typeface="Gill Sans MT" pitchFamily="34" charset="0"/>
            </a:endParaRPr>
          </a:p>
        </p:txBody>
      </p:sp>
      <p:sp>
        <p:nvSpPr>
          <p:cNvPr id="1048756"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757"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
        <p:nvSpPr>
          <p:cNvPr id="1048758"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760" name="Text Placeholder 2"/>
          <p:cNvSpPr>
            <a:spLocks noGrp="1"/>
          </p:cNvSpPr>
          <p:nvPr>
            <p:ph type="body" idx="1"/>
          </p:nvPr>
        </p:nvSpPr>
        <p:spPr>
          <a:xfrm>
            <a:off x="2578392" y="1066800"/>
            <a:ext cx="64008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759" name="Title 1"/>
          <p:cNvSpPr>
            <a:spLocks noGrp="1"/>
          </p:cNvSpPr>
          <p:nvPr>
            <p:ph type="title"/>
          </p:nvPr>
        </p:nvSpPr>
        <p:spPr>
          <a:xfrm>
            <a:off x="2578392" y="2600325"/>
            <a:ext cx="6400800" cy="2286000"/>
          </a:xfrm>
        </p:spPr>
        <p:txBody>
          <a:bodyPr anchor="t"/>
          <a:lstStyle>
            <a:lvl1pPr algn="l">
              <a:lnSpc>
                <a:spcPts val="4500"/>
              </a:lnSpc>
              <a:buNone/>
              <a:defRPr b="1" cap="all" sz="4000"/>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9" name=""/>
        <p:cNvGrpSpPr/>
        <p:nvPr/>
      </p:nvGrpSpPr>
      <p:grpSpPr>
        <a:xfrm>
          <a:off x="0" y="0"/>
          <a:ext cx="0" cy="0"/>
          <a:chOff x="0" y="0"/>
          <a:chExt cx="0" cy="0"/>
        </a:xfrm>
      </p:grpSpPr>
      <p:sp>
        <p:nvSpPr>
          <p:cNvPr id="1048771" name="Title 1"/>
          <p:cNvSpPr>
            <a:spLocks noGrp="1"/>
          </p:cNvSpPr>
          <p:nvPr>
            <p:ph type="title"/>
          </p:nvPr>
        </p:nvSpPr>
        <p:spPr>
          <a:xfrm>
            <a:off x="1435608" y="274320"/>
            <a:ext cx="7498080" cy="1143000"/>
          </a:xfrm>
        </p:spPr>
        <p:txBody>
          <a:bodyPr/>
          <a:p>
            <a:r>
              <a:rPr lang="en-US" smtClean="0"/>
              <a:t>Click to edit Master title style</a:t>
            </a:r>
            <a:endParaRPr lang="en-US"/>
          </a:p>
        </p:txBody>
      </p:sp>
      <p:sp>
        <p:nvSpPr>
          <p:cNvPr id="1048772"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3"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106" name=""/>
        <p:cNvGrpSpPr/>
        <p:nvPr/>
      </p:nvGrpSpPr>
      <p:grpSpPr>
        <a:xfrm rot="0">
          <a:off x="0" y="0"/>
          <a:ext cx="0" cy="0"/>
          <a:chOff x="0" y="0"/>
          <a:chExt cx="0" cy="0"/>
        </a:xfrm>
      </p:grpSpPr>
      <p:sp>
        <p:nvSpPr>
          <p:cNvPr id="1048763"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764"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
        <p:nvSpPr>
          <p:cNvPr id="1048765"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770"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9"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8"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767"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766" name="Title 1"/>
          <p:cNvSpPr>
            <a:spLocks noGrp="1"/>
          </p:cNvSpPr>
          <p:nvPr>
            <p:ph type="title"/>
          </p:nvPr>
        </p:nvSpPr>
        <p:spPr>
          <a:xfrm>
            <a:off x="457200" y="5160336"/>
            <a:ext cx="8229600" cy="1143000"/>
          </a:xfrm>
        </p:spPr>
        <p:txBody>
          <a:bodyPr/>
          <a:lstStyle>
            <a:lvl1pPr algn="ctr">
              <a:defRPr baseline="0" b="1" cap="none" sz="4500"/>
            </a:lvl1p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0" name=""/>
        <p:cNvGrpSpPr/>
        <p:nvPr/>
      </p:nvGrpSpPr>
      <p:grpSpPr>
        <a:xfrm>
          <a:off x="0" y="0"/>
          <a:ext cx="0" cy="0"/>
          <a:chOff x="0" y="0"/>
          <a:chExt cx="0" cy="0"/>
        </a:xfrm>
      </p:grpSpPr>
      <p:sp>
        <p:nvSpPr>
          <p:cNvPr id="1048774" name="Title 1"/>
          <p:cNvSpPr>
            <a:spLocks noGrp="1"/>
          </p:cNvSpPr>
          <p:nvPr>
            <p:ph type="title"/>
          </p:nvPr>
        </p:nvSpPr>
        <p:spPr>
          <a:xfrm>
            <a:off x="1435608" y="274320"/>
            <a:ext cx="7498080" cy="1143000"/>
          </a:xfrm>
        </p:spPr>
        <p:txBody>
          <a:bodyPr/>
          <a:p>
            <a:r>
              <a:rPr lang="en-US" smtClean="0"/>
              <a:t>Click to edit Master title style</a:t>
            </a:r>
            <a:endParaRPr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92" name=""/>
        <p:cNvGrpSpPr/>
        <p:nvPr/>
      </p:nvGrpSpPr>
      <p:grpSpPr>
        <a:xfrm rot="0">
          <a:off x="0" y="0"/>
          <a:ext cx="0" cy="0"/>
          <a:chOff x="0" y="0"/>
          <a:chExt cx="0" cy="0"/>
        </a:xfrm>
      </p:grpSpPr>
      <p:sp>
        <p:nvSpPr>
          <p:cNvPr id="1048724" name=""/>
          <p:cNvSpPr/>
          <p:nvPr/>
        </p:nvSpPr>
        <p:spPr>
          <a:xfrm rot="0">
            <a:off x="1014412" y="0"/>
            <a:ext cx="8129587" cy="6858000"/>
          </a:xfrm>
          <a:prstGeom prst="rect"/>
          <a:solidFill>
            <a:schemeClr val="l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sp>
        <p:nvSpPr>
          <p:cNvPr id="1048725" name=""/>
          <p:cNvSpPr/>
          <p:nvPr/>
        </p:nvSpPr>
        <p:spPr bwMode="invGray">
          <a:xfrm rot="0">
            <a:off x="1014412" y="0"/>
            <a:ext cx="73025" cy="6858000"/>
          </a:xfrm>
          <a:prstGeom prst="rect"/>
          <a:solidFill>
            <a:schemeClr val="lt1"/>
          </a:solidFill>
          <a:ln>
            <a:noFill/>
          </a:ln>
          <a:effectLst>
            <a:outerShdw algn="tl" dir="10800000" dist="38000" kx="0" sx="100000" sy="100000">
              <a:srgbClr val="706B5F">
                <a:alpha val="25000"/>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sp>
        <p:nvSpPr>
          <p:cNvPr id="1048728"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729"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
        <p:nvSpPr>
          <p:cNvPr id="1048730"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95" name=""/>
        <p:cNvGrpSpPr/>
        <p:nvPr/>
      </p:nvGrpSpPr>
      <p:grpSpPr>
        <a:xfrm rot="0">
          <a:off x="0" y="0"/>
          <a:ext cx="0" cy="0"/>
          <a:chOff x="0" y="0"/>
          <a:chExt cx="0" cy="0"/>
        </a:xfrm>
      </p:grpSpPr>
      <p:sp>
        <p:nvSpPr>
          <p:cNvPr id="1048733"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734"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
        <p:nvSpPr>
          <p:cNvPr id="1048735"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738"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7" name="Text Placeholder 2"/>
          <p:cNvSpPr>
            <a:spLocks noGrp="1"/>
          </p:cNvSpPr>
          <p:nvPr>
            <p:ph type="body" idx="2"/>
          </p:nvPr>
        </p:nvSpPr>
        <p:spPr>
          <a:xfrm>
            <a:off x="457200" y="1406964"/>
            <a:ext cx="381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048736" name="Title 1"/>
          <p:cNvSpPr>
            <a:spLocks noGrp="1"/>
          </p:cNvSpPr>
          <p:nvPr>
            <p:ph type="title"/>
          </p:nvPr>
        </p:nvSpPr>
        <p:spPr>
          <a:xfrm>
            <a:off x="457200" y="216778"/>
            <a:ext cx="3810000" cy="1162050"/>
          </a:xfrm>
          <a:ln>
            <a:noFill/>
          </a:ln>
        </p:spPr>
        <p:txBody>
          <a:bodyPr anchor="b"/>
          <a:lstStyle>
            <a:lvl1pPr algn="l">
              <a:lnSpc>
                <a:spcPts val="2000"/>
              </a:lnSpc>
              <a:buNone/>
              <a:defRPr baseline="0" b="1" cap="all" sz="2200"/>
            </a:lvl1p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98" name=""/>
        <p:cNvGrpSpPr/>
        <p:nvPr/>
      </p:nvGrpSpPr>
      <p:grpSpPr>
        <a:xfrm rot="0">
          <a:off x="0" y="0"/>
          <a:ext cx="0" cy="0"/>
          <a:chOff x="0" y="0"/>
          <a:chExt cx="0" cy="0"/>
        </a:xfrm>
      </p:grpSpPr>
      <p:grpSp>
        <p:nvGrpSpPr>
          <p:cNvPr id="99" name=""/>
          <p:cNvGrpSpPr/>
          <p:nvPr/>
        </p:nvGrpSpPr>
        <p:grpSpPr>
          <a:xfrm rot="0">
            <a:off x="652462" y="974725"/>
            <a:ext cx="4797425" cy="4797425"/>
            <a:chOff x="411" y="614"/>
            <a:chExt cx="3022" cy="3022"/>
          </a:xfrm>
        </p:grpSpPr>
        <p:pic>
          <p:nvPicPr>
            <p:cNvPr id="2097156" name=""/>
            <p:cNvPicPr>
              <a:picLocks/>
            </p:cNvPicPr>
            <p:nvPr/>
          </p:nvPicPr>
          <p:blipFill>
            <a:blip xmlns:r="http://schemas.openxmlformats.org/officeDocument/2006/relationships" r:embed="rId2"/>
            <a:srcRect l="0" t="0" r="0" b="0"/>
            <a:stretch>
              <a:fillRect/>
            </a:stretch>
          </p:blipFill>
          <p:spPr>
            <a:xfrm rot="0">
              <a:off x="411" y="614"/>
              <a:ext cx="3022" cy="3022"/>
            </a:xfrm>
            <a:prstGeom prst="rect"/>
            <a:noFill/>
            <a:ln>
              <a:noFill/>
            </a:ln>
          </p:spPr>
        </p:pic>
        <p:sp>
          <p:nvSpPr>
            <p:cNvPr id="1048739" name=""/>
            <p:cNvSpPr txBox="1"/>
            <p:nvPr/>
          </p:nvSpPr>
          <p:spPr>
            <a:xfrm rot="0">
              <a:off x="480" y="672"/>
              <a:ext cx="2880" cy="2880"/>
            </a:xfrm>
            <a:prstGeom prst="rect"/>
            <a:noFill/>
            <a:ln>
              <a:noFill/>
            </a:ln>
          </p:spPr>
          <p:txBody>
            <a:bodyPr anchor="t" bIns="45720" lIns="91440" rIns="91440" tIns="2743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l" eaLnBrk="1" hangingPunct="1" indent="-625475" latinLnBrk="1" lvl="0" rtl="0">
                <a:lnSpc>
                  <a:spcPts val="3000"/>
                </a:lnSpc>
                <a:spcBef>
                  <a:spcPts val="600"/>
                </a:spcBef>
                <a:buClr>
                  <a:schemeClr val="accent1"/>
                </a:buClr>
                <a:buSzPct val="80000"/>
                <a:buFont typeface="Wingdings 2" pitchFamily="18" charset="2"/>
                <a:buNone/>
              </a:pPr>
              <a:endParaRPr altLang="en-US" sz="3200" lang="en-US">
                <a:latin typeface="Gill Sans MT" pitchFamily="34" charset="0"/>
              </a:endParaRPr>
            </a:p>
          </p:txBody>
        </p:sp>
      </p:grpSp>
      <p:sp>
        <p:nvSpPr>
          <p:cNvPr id="1048740" name=""/>
          <p:cNvSpPr/>
          <p:nvPr/>
        </p:nvSpPr>
        <p:spPr>
          <a:xfrm rot="19468670">
            <a:off x="396875" y="954087"/>
            <a:ext cx="685800" cy="204787"/>
          </a:xfrm>
          <a:prstGeom prst="flowChartProcess"/>
          <a:solidFill>
            <a:srgbClr val="FBFBFB">
              <a:alpha val="45097"/>
            </a:srgbClr>
          </a:solidFill>
          <a:ln w="6350" cap="rnd" cmpd="sng">
            <a:solidFill>
              <a:srgbClr val="FFFFFF">
                <a:alpha val="100000"/>
              </a:srgbClr>
            </a:solidFill>
            <a:prstDash val="solid"/>
            <a:round/>
          </a:ln>
          <a:effectLst>
            <a:outerShdw algn="tl" dir="3299946" dist="25399" kx="0" sx="96001" sy="96001">
              <a:srgbClr val="EBDAB1">
                <a:alpha val="39999"/>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sp>
        <p:nvSpPr>
          <p:cNvPr id="1048741" name=""/>
          <p:cNvSpPr/>
          <p:nvPr/>
        </p:nvSpPr>
        <p:spPr>
          <a:xfrm rot="2103354" flipH="1">
            <a:off x="5003800" y="936625"/>
            <a:ext cx="649287" cy="204787"/>
          </a:xfrm>
          <a:prstGeom prst="flowChartProcess"/>
          <a:solidFill>
            <a:srgbClr val="FBFBFB">
              <a:alpha val="45097"/>
            </a:srgbClr>
          </a:solidFill>
          <a:ln w="6350" cap="rnd" cmpd="sng">
            <a:solidFill>
              <a:srgbClr val="FFFFFF">
                <a:alpha val="100000"/>
              </a:srgbClr>
            </a:solidFill>
            <a:prstDash val="solid"/>
            <a:round/>
          </a:ln>
          <a:effectLst>
            <a:outerShdw algn="tl" dir="3299946" dist="25399" kx="0" sx="96001" sy="96001">
              <a:schemeClr val="dk2">
                <a:alpha val="20000"/>
              </a:scheme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sp>
        <p:nvSpPr>
          <p:cNvPr id="1048744"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745"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
        <p:nvSpPr>
          <p:cNvPr id="1048746"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749" name="Text Placeholder 3"/>
          <p:cNvSpPr>
            <a:spLocks noGrp="1"/>
          </p:cNvSpPr>
          <p:nvPr>
            <p:ph type="body" sz="half" idx="2"/>
          </p:nvPr>
        </p:nvSpPr>
        <p:spPr>
          <a:xfrm>
            <a:off x="838200" y="4800600"/>
            <a:ext cx="44196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048748"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anchor="t" anchorCtr="0" bIns="45720" compatLnSpc="1" lIns="91440" numCol="1" rIns="91440" tIns="274320" vert="horz" wrap="square">
            <a:prstTxWarp prst="textNoShape"/>
            <a:normAutofit/>
          </a:bodyPr>
          <a:lstStyle>
            <a:lvl1pPr indent="0">
              <a:buNone/>
              <a:defRPr sz="3200"/>
            </a:lvl1pPr>
          </a:lstStyle>
          <a:p>
            <a:pPr algn="l" defTabSz="914400" eaLnBrk="0" fontAlgn="base" hangingPunct="0" indent="0" latinLnBrk="0" lvl="0" marL="365125" marR="0" rtl="0">
              <a:lnSpc>
                <a:spcPct val="100000"/>
              </a:lnSpc>
              <a:spcBef>
                <a:spcPts val="600"/>
              </a:spcBef>
              <a:spcAft>
                <a:spcPct val="0"/>
              </a:spcAft>
              <a:buClr>
                <a:schemeClr val="accent1"/>
              </a:buClr>
              <a:buSzPct val="80000"/>
              <a:buFont typeface="Wingdings 2" panose="05020102010507070707" pitchFamily="18" charset="2"/>
              <a:buNone/>
            </a:pPr>
            <a:r>
              <a:rPr baseline="0" b="0" cap="none" sz="3200" i="0" kern="1200" kumimoji="0" lang="en-US" noProof="0" normalizeH="0" spc="0" strike="noStrike" u="none" smtClean="0">
                <a:ln>
                  <a:noFill/>
                </a:ln>
                <a:solidFill>
                  <a:schemeClr val="tx1"/>
                </a:solidFill>
                <a:effectLst/>
                <a:uLnTx/>
                <a:uFillTx/>
                <a:latin typeface="+mn-lt"/>
                <a:ea typeface="+mn-ea"/>
                <a:cs typeface="+mn-cs"/>
              </a:rPr>
              <a:t>Click icon to add picture</a:t>
            </a:r>
            <a:endParaRPr baseline="0" b="0" cap="none" dirty="0" sz="3200" i="0" kern="1200" kumimoji="0" lang="en-US" noProof="0" normalizeH="0" spc="0" strike="noStrike" u="none">
              <a:ln>
                <a:noFill/>
              </a:ln>
              <a:solidFill>
                <a:schemeClr val="tx1"/>
              </a:solidFill>
              <a:effectLst/>
              <a:uLnTx/>
              <a:uFillTx/>
              <a:latin typeface="+mn-lt"/>
              <a:ea typeface="+mn-ea"/>
              <a:cs typeface="+mn-cs"/>
            </a:endParaRPr>
          </a:p>
        </p:txBody>
      </p:sp>
      <p:sp>
        <p:nvSpPr>
          <p:cNvPr id="1048747" name="Title 1"/>
          <p:cNvSpPr>
            <a:spLocks noGrp="1"/>
          </p:cNvSpPr>
          <p:nvPr>
            <p:ph type="title"/>
          </p:nvPr>
        </p:nvSpPr>
        <p:spPr>
          <a:xfrm>
            <a:off x="5886896" y="1066800"/>
            <a:ext cx="2743200" cy="1981200"/>
          </a:xfrm>
        </p:spPr>
        <p:txBody>
          <a:bodyPr anchor="b">
            <a:noAutofit/>
          </a:bodyPr>
          <a:lstStyle>
            <a:lvl1pPr algn="l">
              <a:buNone/>
              <a:defRPr b="1" sz="2100">
                <a:effectLst/>
              </a:defRPr>
            </a:lvl1p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image" Target="../media/image2.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2" name=""/>
        <p:cNvGrpSpPr/>
        <p:nvPr/>
      </p:nvGrpSpPr>
      <p:grpSpPr>
        <a:xfrm rot="0">
          <a:off x="0" y="0"/>
          <a:ext cx="0" cy="0"/>
          <a:chOff x="0" y="0"/>
          <a:chExt cx="0" cy="0"/>
        </a:xfrm>
      </p:grpSpPr>
      <p:sp>
        <p:nvSpPr>
          <p:cNvPr id="1048576" name=""/>
          <p:cNvSpPr/>
          <p:nvPr/>
        </p:nvSpPr>
        <p:spPr>
          <a:xfrm rot="0">
            <a:off x="-815975" y="-815975"/>
            <a:ext cx="1638300" cy="1638300"/>
          </a:xfrm>
          <a:custGeom>
            <a:avLst/>
            <a:ahLst/>
            <a:rect l="0" t="0" r="r" b="b"/>
            <a:pathLst>
              <a:path w="1638300" h="163830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path>
            </a:pathLst>
          </a:custGeom>
          <a:solidFill>
            <a:srgbClr val="FEFAF4">
              <a:alpha val="32941"/>
            </a:srgbClr>
          </a:solidFill>
          <a:ln w="3175" cap="rnd" cmpd="sng">
            <a:solidFill>
              <a:srgbClr val="D2C39E">
                <a:alpha val="100000"/>
              </a:srgbClr>
            </a:solidFill>
            <a:prstDash val="solid"/>
            <a:round/>
          </a:ln>
        </p:spPr>
      </p:sp>
      <p:sp>
        <p:nvSpPr>
          <p:cNvPr id="1048577" name=""/>
          <p:cNvSpPr/>
          <p:nvPr/>
        </p:nvSpPr>
        <p:spPr>
          <a:xfrm rot="0">
            <a:off x="168275" y="20637"/>
            <a:ext cx="1703387" cy="1703387"/>
          </a:xfrm>
          <a:prstGeom prst="ellipse"/>
          <a:noFill/>
          <a:ln w="27305" cap="rnd" cmpd="sng">
            <a:solidFill>
              <a:srgbClr val="FFF6DB">
                <a:alpha val="100000"/>
              </a:srgbClr>
            </a:solidFill>
            <a:prstDash val="solid"/>
            <a:round/>
          </a:ln>
          <a:effectLst>
            <a:outerShdw algn="tl" dir="5400000" dist="25400" kx="0" sx="100000" sy="100000">
              <a:srgbClr val="AFA58D">
                <a:alpha val="84999"/>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grpSp>
        <p:nvGrpSpPr>
          <p:cNvPr id="23" name=""/>
          <p:cNvGrpSpPr/>
          <p:nvPr/>
        </p:nvGrpSpPr>
        <p:grpSpPr>
          <a:xfrm rot="0">
            <a:off x="171450" y="1042987"/>
            <a:ext cx="1157287" cy="1150937"/>
            <a:chOff x="108" y="657"/>
            <a:chExt cx="729" cy="725"/>
          </a:xfrm>
        </p:grpSpPr>
        <p:pic>
          <p:nvPicPr>
            <p:cNvPr id="2097152" name=""/>
            <p:cNvPicPr>
              <a:picLocks/>
            </p:cNvPicPr>
            <p:nvPr/>
          </p:nvPicPr>
          <p:blipFill>
            <a:blip xmlns:r="http://schemas.openxmlformats.org/officeDocument/2006/relationships" r:embed="rId13"/>
            <a:srcRect l="0" t="0" r="0" b="0"/>
            <a:stretch>
              <a:fillRect/>
            </a:stretch>
          </p:blipFill>
          <p:spPr>
            <a:xfrm rot="0">
              <a:off x="108" y="657"/>
              <a:ext cx="729" cy="725"/>
            </a:xfrm>
            <a:prstGeom prst="rect"/>
            <a:noFill/>
            <a:ln>
              <a:noFill/>
            </a:ln>
          </p:spPr>
        </p:pic>
        <p:sp>
          <p:nvSpPr>
            <p:cNvPr id="1048578" name=""/>
            <p:cNvSpPr txBox="1"/>
            <p:nvPr/>
          </p:nvSpPr>
          <p:spPr>
            <a:xfrm rot="2315674">
              <a:off x="219" y="766"/>
              <a:ext cx="501" cy="491"/>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grpSp>
      <p:sp>
        <p:nvSpPr>
          <p:cNvPr id="1048579" name=""/>
          <p:cNvSpPr/>
          <p:nvPr/>
        </p:nvSpPr>
        <p:spPr>
          <a:xfrm rot="0">
            <a:off x="1012825" y="0"/>
            <a:ext cx="8131175" cy="6858000"/>
          </a:xfrm>
          <a:prstGeom prst="rect"/>
          <a:solidFill>
            <a:schemeClr val="l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sp>
        <p:nvSpPr>
          <p:cNvPr id="1048580" name=""/>
          <p:cNvSpPr/>
          <p:nvPr>
            <p:ph type="title" sz="full" idx="0"/>
          </p:nvPr>
        </p:nvSpPr>
        <p:spPr>
          <a:xfrm rot="0">
            <a:off x="1435100" y="274637"/>
            <a:ext cx="7499350" cy="1143000"/>
          </a:xfrm>
          <a:prstGeom prst="rect"/>
          <a:noFill/>
          <a:ln>
            <a:noFill/>
          </a:ln>
        </p:spPr>
        <p:txBody>
          <a:bodyPr anchor="ctr" bIns="45720" lIns="91440" rIns="91440" tIns="45720" vert="horz"/>
          <a:p>
            <a:pPr lvl="0"/>
            <a:r>
              <a:rPr altLang="en-US" lang="en-US"/>
              <a:t>Click to edit Master title style</a:t>
            </a:r>
          </a:p>
        </p:txBody>
      </p:sp>
      <p:sp>
        <p:nvSpPr>
          <p:cNvPr id="1048581" name=""/>
          <p:cNvSpPr/>
          <p:nvPr>
            <p:ph type="body" sz="full" idx="1"/>
          </p:nvPr>
        </p:nvSpPr>
        <p:spPr>
          <a:xfrm rot="0">
            <a:off x="1435100" y="1447800"/>
            <a:ext cx="7499350" cy="48006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fld id="{566ABCEB-ACFC-4714-9973-3DA970169C29}" type="datetime1">
              <a:rPr altLang="en-US" sz="1200" lang="en-US">
                <a:solidFill>
                  <a:srgbClr val="B5A788"/>
                </a:solidFill>
              </a:rPr>
              <a:pPr eaLnBrk="1" hangingPunct="1" latinLnBrk="1" lvl="0"/>
            </a:fld>
            <a:endParaRPr altLang="en-US" sz="1200" lang="en-US">
              <a:solidFill>
                <a:srgbClr val="B5A788"/>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eaLnBrk="1" hangingPunct="1" latinLnBrk="1" lvl="0"/>
            <a:endParaRPr altLang="en-US" sz="1200" lang="en-US">
              <a:solidFill>
                <a:srgbClr val="B5A788"/>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fld id="{566ABCEB-ACFC-4714-9973-3DA970169C29}" type="slidenum">
              <a:rPr altLang="en-US" sz="1200" lang="en-US">
                <a:solidFill>
                  <a:srgbClr val="B5A788"/>
                </a:solidFill>
              </a:rPr>
              <a:pPr algn="ctr" eaLnBrk="1" hangingPunct="1" latinLnBrk="1" lvl="0"/>
            </a:fld>
            <a:endParaRPr altLang="en-US" sz="1200" lang="en-US">
              <a:solidFill>
                <a:srgbClr val="B5A788"/>
              </a:solidFill>
            </a:endParaRPr>
          </a:p>
        </p:txBody>
      </p:sp>
      <p:sp>
        <p:nvSpPr>
          <p:cNvPr id="1048585" name=""/>
          <p:cNvSpPr/>
          <p:nvPr/>
        </p:nvSpPr>
        <p:spPr bwMode="invGray">
          <a:xfrm rot="0">
            <a:off x="1014412" y="0"/>
            <a:ext cx="73025" cy="6858000"/>
          </a:xfrm>
          <a:prstGeom prst="rect"/>
          <a:solidFill>
            <a:schemeClr val="lt1"/>
          </a:solidFill>
          <a:ln>
            <a:noFill/>
          </a:ln>
          <a:effectLst>
            <a:outerShdw algn="tl" dir="10800000" dist="38000" kx="0" sx="100000" sy="100000">
              <a:srgbClr val="706B5F">
                <a:alpha val="25000"/>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Gill Sans MT" pitchFamily="34" charset="0"/>
                <a:sym typeface="Arial" pitchFamily="34" charset="0"/>
              </a:defRPr>
            </a:lvl5pPr>
          </a:lstStyle>
          <a:p>
            <a:pPr algn="ctr" eaLnBrk="1" hangingPunct="1" latinLnBrk="1" lvl="0"/>
            <a:endParaRPr altLang="en-US" lang="en-US">
              <a:solidFill>
                <a:srgbClr val="FFFFFF"/>
              </a:solidFill>
              <a:latin typeface="Gill Sans MT" pitchFamily="34" charset="0"/>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0" hdr="0" sldNum="1"/>
  <p:txStyles>
    <p:titleStyle>
      <a:lvl1pPr algn="l" eaLnBrk="0" fontAlgn="base" hangingPunct="0" rtl="0">
        <a:spcBef>
          <a:spcPct val="0"/>
        </a:spcBef>
        <a:spcAft>
          <a:spcPct val="0"/>
        </a:spcAft>
        <a:defRPr sz="4300" kern="1200">
          <a:solidFill>
            <a:srgbClr val="572314"/>
          </a:solidFill>
          <a:effectLst>
            <a:outerShdw algn="tl" blurRad="50000" dir="5400000" dist="30000" rotWithShape="0">
              <a:srgbClr val="000000">
                <a:alpha val="30000"/>
              </a:srgbClr>
            </a:outerShdw>
          </a:effectLst>
          <a:latin typeface="+mj-lt"/>
          <a:ea typeface="+mj-ea"/>
          <a:cs typeface="+mj-cs"/>
        </a:defRPr>
      </a:lvl1pPr>
      <a:lvl2pPr algn="l" eaLnBrk="0" fontAlgn="base" hangingPunct="0" rtl="0">
        <a:spcBef>
          <a:spcPct val="0"/>
        </a:spcBef>
        <a:spcAft>
          <a:spcPct val="0"/>
        </a:spcAft>
        <a:defRPr sz="4300">
          <a:solidFill>
            <a:srgbClr val="572314"/>
          </a:solidFill>
          <a:latin typeface="Gill Sans MT" pitchFamily="34" charset="0"/>
        </a:defRPr>
      </a:lvl2pPr>
      <a:lvl3pPr algn="l" eaLnBrk="0" fontAlgn="base" hangingPunct="0" rtl="0">
        <a:spcBef>
          <a:spcPct val="0"/>
        </a:spcBef>
        <a:spcAft>
          <a:spcPct val="0"/>
        </a:spcAft>
        <a:defRPr sz="4300">
          <a:solidFill>
            <a:srgbClr val="572314"/>
          </a:solidFill>
          <a:latin typeface="Gill Sans MT" pitchFamily="34" charset="0"/>
        </a:defRPr>
      </a:lvl3pPr>
      <a:lvl4pPr algn="l" eaLnBrk="0" fontAlgn="base" hangingPunct="0" rtl="0">
        <a:spcBef>
          <a:spcPct val="0"/>
        </a:spcBef>
        <a:spcAft>
          <a:spcPct val="0"/>
        </a:spcAft>
        <a:defRPr sz="4300">
          <a:solidFill>
            <a:srgbClr val="572314"/>
          </a:solidFill>
          <a:latin typeface="Gill Sans MT" pitchFamily="34" charset="0"/>
        </a:defRPr>
      </a:lvl4pPr>
      <a:lvl5pPr algn="l" eaLnBrk="0" fontAlgn="base" hangingPunct="0" rtl="0">
        <a:spcBef>
          <a:spcPct val="0"/>
        </a:spcBef>
        <a:spcAft>
          <a:spcPct val="0"/>
        </a:spcAft>
        <a:defRPr sz="4300">
          <a:solidFill>
            <a:srgbClr val="572314"/>
          </a:solidFill>
          <a:latin typeface="Gill Sans MT" pitchFamily="34" charset="0"/>
        </a:defRPr>
      </a:lvl5pPr>
      <a:lvl6pPr algn="l" fontAlgn="base" marL="457200" rtl="0">
        <a:spcBef>
          <a:spcPct val="0"/>
        </a:spcBef>
        <a:spcAft>
          <a:spcPct val="0"/>
        </a:spcAft>
        <a:defRPr sz="4300">
          <a:solidFill>
            <a:srgbClr val="572314"/>
          </a:solidFill>
          <a:latin typeface="Gill Sans MT" pitchFamily="34" charset="0"/>
        </a:defRPr>
      </a:lvl6pPr>
      <a:lvl7pPr algn="l" fontAlgn="base" marL="914400" rtl="0">
        <a:spcBef>
          <a:spcPct val="0"/>
        </a:spcBef>
        <a:spcAft>
          <a:spcPct val="0"/>
        </a:spcAft>
        <a:defRPr sz="4300">
          <a:solidFill>
            <a:srgbClr val="572314"/>
          </a:solidFill>
          <a:latin typeface="Gill Sans MT" pitchFamily="34" charset="0"/>
        </a:defRPr>
      </a:lvl7pPr>
      <a:lvl8pPr algn="l" fontAlgn="base" marL="1371600" rtl="0">
        <a:spcBef>
          <a:spcPct val="0"/>
        </a:spcBef>
        <a:spcAft>
          <a:spcPct val="0"/>
        </a:spcAft>
        <a:defRPr sz="4300">
          <a:solidFill>
            <a:srgbClr val="572314"/>
          </a:solidFill>
          <a:latin typeface="Gill Sans MT" pitchFamily="34" charset="0"/>
        </a:defRPr>
      </a:lvl8pPr>
      <a:lvl9pPr algn="l" fontAlgn="base" marL="1828800" rtl="0">
        <a:spcBef>
          <a:spcPct val="0"/>
        </a:spcBef>
        <a:spcAft>
          <a:spcPct val="0"/>
        </a:spcAft>
        <a:defRPr sz="4300">
          <a:solidFill>
            <a:srgbClr val="572314"/>
          </a:solidFill>
          <a:latin typeface="Gill Sans MT" pitchFamily="34" charset="0"/>
        </a:defRPr>
      </a:lvl9pPr>
    </p:titleStyle>
    <p:bodyStyle>
      <a:lvl1pPr algn="l" eaLnBrk="0" fontAlgn="base" hangingPunct="0" indent="-282575" marL="365125" rtl="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algn="l" eaLnBrk="0" fontAlgn="base" hangingPunct="0" indent="-236538" marL="639763" rtl="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algn="l" eaLnBrk="0" fontAlgn="base" hangingPunct="0" indent="-228600" marL="885825" rtl="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algn="l" eaLnBrk="0" fontAlgn="base" hangingPunct="0" indent="-173038" marL="1096963" rtl="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algn="l" eaLnBrk="0" fontAlgn="base" hangingPunct="0" indent="-182563" marL="1296988" rtl="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9" name=""/>
        <p:cNvGrpSpPr/>
        <p:nvPr/>
      </p:nvGrpSpPr>
      <p:grpSpPr>
        <a:xfrm rot="0">
          <a:off x="0" y="0"/>
          <a:ext cx="0" cy="0"/>
          <a:chOff x="0" y="0"/>
          <a:chExt cx="0" cy="0"/>
        </a:xfrm>
      </p:grpSpPr>
      <p:sp>
        <p:nvSpPr>
          <p:cNvPr id="1048600" name=""/>
          <p:cNvSpPr/>
          <p:nvPr>
            <p:ph type="ctrTitle" sz="full" idx="4294967295"/>
          </p:nvPr>
        </p:nvSpPr>
        <p:spPr>
          <a:xfrm rot="0">
            <a:off x="381000" y="2819400"/>
            <a:ext cx="8458200" cy="2743200"/>
          </a:xfrm>
          <a:prstGeom prst="rect"/>
          <a:noFill/>
          <a:ln>
            <a:noFill/>
          </a:ln>
        </p:spPr>
        <p:txBody>
          <a:bodyPr anchor="b" bIns="45720" lIns="91440" rIns="91440" tIns="45720" vert="horz"/>
          <a:lstStyle>
            <a:lvl1pPr algn="l">
              <a:defRPr sz="4300"/>
            </a:lvl1pPr>
          </a:lstStyle>
          <a:p>
            <a:pPr algn="ctr" eaLnBrk="1" hangingPunct="1" latinLnBrk="1" lvl="0"/>
            <a:r>
              <a:rPr altLang="en-US" b="1" sz="3900" lang="en-US">
                <a:effectLst>
                  <a:outerShdw algn="tl" blurRad="38100" dir="2700000" dist="38100">
                    <a:srgbClr val="C0C0C0"/>
                  </a:outerShdw>
                </a:effectLst>
              </a:rPr>
              <a:t>ADOLESCENT REPRODUCTIVE</a:t>
            </a:r>
            <a:br/>
            <a:r>
              <a:rPr altLang="en-US" sz="3900" lang="en-US">
                <a:effectLst>
                  <a:outerShdw algn="tl" blurRad="38100" dir="2700000" dist="38100">
                    <a:srgbClr val="C0C0C0"/>
                  </a:outerShdw>
                </a:effectLst>
              </a:rPr>
              <a:t> </a:t>
            </a:r>
            <a:br/>
            <a:r>
              <a:rPr altLang="en-US" b="1" sz="3900" lang="en-US">
                <a:effectLst>
                  <a:outerShdw algn="tl" blurRad="38100" dir="2700000" dist="38100">
                    <a:srgbClr val="C0C0C0"/>
                  </a:outerShdw>
                </a:effectLst>
              </a:rPr>
              <a:t>HEALTH (ARH):</a:t>
            </a:r>
            <a:br/>
            <a:r>
              <a:rPr altLang="en-US" b="1" sz="3900" lang="en-US">
                <a:effectLst>
                  <a:outerShdw algn="tl" blurRad="38100" dir="2700000" dist="38100">
                    <a:srgbClr val="C0C0C0"/>
                  </a:outerShdw>
                </a:effectLst>
              </a:rPr>
              <a:t>Nabasirye Caroline Kambugu</a:t>
            </a:r>
            <a:br/>
            <a:endParaRPr altLang="en-US" b="1" sz="3900" lang="en-US">
              <a:effectLst>
                <a:outerShdw algn="tl" blurRad="38100" dir="2700000" dist="38100">
                  <a:srgbClr val="C0C0C0"/>
                </a:outerShdw>
              </a:effectLst>
            </a:endParaRPr>
          </a:p>
        </p:txBody>
      </p:sp>
      <p:sp>
        <p:nvSpPr>
          <p:cNvPr id="1048601" name=""/>
          <p:cNvSpPr/>
          <p:nvPr>
            <p:ph type="subTitle" sz="full" idx="4294967295"/>
          </p:nvPr>
        </p:nvSpPr>
        <p:spPr>
          <a:xfrm rot="0" flipV="1">
            <a:off x="1431925" y="1447800"/>
            <a:ext cx="7407275" cy="401637"/>
          </a:xfrm>
          <a:prstGeom prst="rect"/>
          <a:noFill/>
          <a:ln>
            <a:noFill/>
          </a:ln>
        </p:spPr>
        <p:txBody>
          <a:bodyPr anchor="t" bIns="45720" lIns="91440" rIns="91440" tIns="0" vert="horz"/>
          <a:lstStyle>
            <a:lvl1pPr algn="ctr" marL="82550">
              <a:buNone/>
              <a:defRPr sz="3200">
                <a:solidFill>
                  <a:schemeClr val="dk1"/>
                </a:solidFill>
              </a:defRPr>
            </a:lvl1pPr>
            <a:lvl2pPr algn="ctr" marL="403225">
              <a:buNone/>
            </a:lvl2pPr>
            <a:lvl3pPr algn="ctr" marL="657225">
              <a:buNone/>
            </a:lvl3pPr>
            <a:lvl4pPr algn="ctr" marL="923925">
              <a:buNone/>
            </a:lvl4pPr>
            <a:lvl5pPr algn="ctr" marL="1114425">
              <a:buNone/>
            </a:lvl5pPr>
          </a:lstStyle>
          <a:p>
            <a:pPr algn="l" eaLnBrk="1" hangingPunct="1" indent="0" latinLnBrk="1" lvl="0" marL="26987">
              <a:lnSpc>
                <a:spcPct val="90000"/>
              </a:lnSpc>
              <a:buNone/>
            </a:pPr>
            <a:endParaRPr altLang="en-US" sz="2400" lang="ar-SA">
              <a:solidFill>
                <a:srgbClr val="320E04"/>
              </a:solidFill>
              <a:ea typeface="Majalla UI" pitchFamily="0" charset="1"/>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32" name=""/>
          <p:cNvSpPr/>
          <p:nvPr>
            <p:ph type="title" sz="full" idx="0"/>
          </p:nvPr>
        </p:nvSpPr>
        <p:spPr>
          <a:xfrm rot="0">
            <a:off x="1435100" y="274637"/>
            <a:ext cx="7499350" cy="11430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Problem of Adolescent Fertility </a:t>
            </a:r>
            <a:br/>
            <a:endParaRPr altLang="en-US" sz="3900" lang="en-US">
              <a:effectLst>
                <a:outerShdw algn="tl" blurRad="38100" dir="2700000" dist="38100">
                  <a:srgbClr val="C0C0C0"/>
                </a:outerShdw>
              </a:effectLst>
            </a:endParaRPr>
          </a:p>
        </p:txBody>
      </p:sp>
      <p:sp>
        <p:nvSpPr>
          <p:cNvPr id="1048633" name=""/>
          <p:cNvSpPr/>
          <p:nvPr>
            <p:ph sz="full" idx="1"/>
          </p:nvPr>
        </p:nvSpPr>
        <p:spPr>
          <a:xfrm rot="0">
            <a:off x="612775" y="1524000"/>
            <a:ext cx="8153400" cy="48768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lnSpc>
                <a:spcPct val="90000"/>
              </a:lnSpc>
            </a:pPr>
            <a:r>
              <a:rPr altLang="en-US" sz="3000" lang="en-US"/>
              <a:t>Adolescent health problem have been generally neglected because:</a:t>
            </a:r>
          </a:p>
          <a:p>
            <a:pPr algn="just" eaLnBrk="1" hangingPunct="1" latinLnBrk="1" lvl="0">
              <a:lnSpc>
                <a:spcPct val="90000"/>
              </a:lnSpc>
            </a:pPr>
            <a:r>
              <a:rPr altLang="en-US" sz="3000" lang="en-US"/>
              <a:t>Reported mortality and morbidity rate are low  </a:t>
            </a:r>
          </a:p>
          <a:p>
            <a:pPr algn="just" eaLnBrk="1" hangingPunct="1" latinLnBrk="1" lvl="0">
              <a:lnSpc>
                <a:spcPct val="90000"/>
              </a:lnSpc>
            </a:pPr>
            <a:r>
              <a:rPr altLang="en-US" sz="3000" lang="en-US"/>
              <a:t>Health problems are less obvious </a:t>
            </a:r>
          </a:p>
          <a:p>
            <a:pPr algn="just" eaLnBrk="1" hangingPunct="1" latinLnBrk="1" lvl="0">
              <a:lnSpc>
                <a:spcPct val="90000"/>
              </a:lnSpc>
            </a:pPr>
            <a:r>
              <a:rPr altLang="en-US" sz="3000" lang="en-US"/>
              <a:t>Adolescent sexual and reproductive health refers to the physical and emotional well being of adolescents and includes their ability to remain free from unwanted pregnancy, unsafe abortion, STIS including HIV/AIDS and all forms of sexual violence and coercion.</a:t>
            </a:r>
          </a:p>
        </p:txBody>
      </p:sp>
      <p:sp>
        <p:nvSpPr>
          <p:cNvPr id="1048634"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35"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10</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36" name=""/>
          <p:cNvSpPr/>
          <p:nvPr>
            <p:ph sz="full" idx="1"/>
          </p:nvPr>
        </p:nvSpPr>
        <p:spPr>
          <a:xfrm rot="0">
            <a:off x="612775" y="1524000"/>
            <a:ext cx="8153400" cy="48768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lang="en-US"/>
              <a:t>The major causes of adolescent reproductive health problems are early unprotected sexual intercourse and unwanted pregnancy which may occur due to:</a:t>
            </a:r>
          </a:p>
          <a:p>
            <a:pPr algn="just" eaLnBrk="1" hangingPunct="1" latinLnBrk="1" lvl="0"/>
            <a:r>
              <a:rPr altLang="en-US" lang="en-US"/>
              <a:t>Lack of knowledge on physiology of the reproductive system and human sexuality </a:t>
            </a:r>
          </a:p>
          <a:p>
            <a:pPr algn="just" eaLnBrk="1" hangingPunct="1" latinLnBrk="1" lvl="0"/>
            <a:r>
              <a:rPr altLang="en-US" lang="en-US"/>
              <a:t>Declining age of menarche </a:t>
            </a:r>
          </a:p>
          <a:p>
            <a:pPr algn="just" eaLnBrk="1" hangingPunct="1" latinLnBrk="1" lvl="0"/>
            <a:r>
              <a:rPr altLang="en-US" lang="en-US"/>
              <a:t>Early marriage </a:t>
            </a:r>
          </a:p>
          <a:p>
            <a:pPr algn="just" eaLnBrk="1" hangingPunct="1" latinLnBrk="1" lvl="0"/>
            <a:r>
              <a:rPr altLang="en-US" lang="en-US"/>
              <a:t>Sexual violence and coercion </a:t>
            </a:r>
          </a:p>
          <a:p>
            <a:pPr algn="just" eaLnBrk="1" hangingPunct="1" latinLnBrk="1" lvl="0"/>
            <a:endParaRPr altLang="en-US" lang="ar-SA">
              <a:ea typeface="Majalla UI" pitchFamily="0" charset="1"/>
            </a:endParaRPr>
          </a:p>
        </p:txBody>
      </p:sp>
      <p:sp>
        <p:nvSpPr>
          <p:cNvPr id="1048637"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38"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11</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39"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Peer influence </a:t>
            </a:r>
          </a:p>
          <a:p>
            <a:pPr algn="just" eaLnBrk="1" hangingPunct="1" latinLnBrk="1" lvl="0"/>
            <a:r>
              <a:rPr altLang="en-US" sz="3600" lang="en-US"/>
              <a:t>Lack of knowledge of family planning </a:t>
            </a:r>
          </a:p>
          <a:p>
            <a:pPr algn="just" eaLnBrk="1" hangingPunct="1" latinLnBrk="1" lvl="0"/>
            <a:r>
              <a:rPr altLang="en-US" sz="3600" lang="en-US"/>
              <a:t>Unavailability and inaccessibility of service  </a:t>
            </a:r>
          </a:p>
          <a:p>
            <a:pPr algn="just" eaLnBrk="1" hangingPunct="1" latinLnBrk="1" lvl="0"/>
            <a:r>
              <a:rPr altLang="en-US" sz="3600" lang="en-US"/>
              <a:t>Attitude of the society towards use of family planning services by adolescents </a:t>
            </a:r>
          </a:p>
          <a:p>
            <a:pPr algn="just" eaLnBrk="1" hangingPunct="1" latinLnBrk="1" lvl="0"/>
            <a:endParaRPr altLang="en-US" sz="3600" lang="ar-SA">
              <a:ea typeface="Majalla UI" pitchFamily="0" charset="1"/>
            </a:endParaRPr>
          </a:p>
        </p:txBody>
      </p:sp>
      <p:sp>
        <p:nvSpPr>
          <p:cNvPr id="1048640"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41"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12</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42" name=""/>
          <p:cNvSpPr/>
          <p:nvPr>
            <p:ph type="title" sz="full" idx="0"/>
          </p:nvPr>
        </p:nvSpPr>
        <p:spPr>
          <a:xfrm rot="0">
            <a:off x="612775" y="4572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The consequences of adolescent sexuality and pregnancy:</a:t>
            </a:r>
            <a:br/>
            <a:endParaRPr altLang="en-US" sz="3900" lang="en-US">
              <a:effectLst>
                <a:outerShdw algn="tl" blurRad="38100" dir="2700000" dist="38100">
                  <a:srgbClr val="C0C0C0"/>
                </a:outerShdw>
              </a:effectLst>
            </a:endParaRPr>
          </a:p>
        </p:txBody>
      </p:sp>
      <p:sp>
        <p:nvSpPr>
          <p:cNvPr id="1048643"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b="1" sz="3600" lang="en-US"/>
              <a:t>Psychological impact</a:t>
            </a:r>
          </a:p>
          <a:p>
            <a:pPr algn="just" eaLnBrk="1" hangingPunct="1" latinLnBrk="1" lvl="0"/>
            <a:r>
              <a:rPr altLang="en-US" sz="3600" lang="en-US"/>
              <a:t>Poor psychological development </a:t>
            </a:r>
          </a:p>
          <a:p>
            <a:pPr algn="just" eaLnBrk="1" hangingPunct="1" latinLnBrk="1" lvl="0"/>
            <a:r>
              <a:rPr altLang="en-US" sz="3600" lang="en-US"/>
              <a:t>lack of confidence </a:t>
            </a:r>
          </a:p>
          <a:p>
            <a:pPr algn="just" eaLnBrk="1" hangingPunct="1" latinLnBrk="1" lvl="0"/>
            <a:r>
              <a:rPr altLang="en-US" sz="3600" lang="en-US"/>
              <a:t>isolation </a:t>
            </a:r>
          </a:p>
          <a:p>
            <a:pPr algn="just" eaLnBrk="1" hangingPunct="1" latinLnBrk="1" lvl="0"/>
            <a:r>
              <a:rPr altLang="en-US" sz="3600" lang="en-US"/>
              <a:t>stigmatization. </a:t>
            </a:r>
          </a:p>
          <a:p>
            <a:pPr algn="just" eaLnBrk="1" hangingPunct="1" latinLnBrk="1" lvl="0"/>
            <a:endParaRPr altLang="en-US" sz="3600" lang="ar-SA">
              <a:ea typeface="Majalla UI" pitchFamily="0" charset="1"/>
            </a:endParaRPr>
          </a:p>
        </p:txBody>
      </p:sp>
      <p:sp>
        <p:nvSpPr>
          <p:cNvPr id="1048644"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45"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13</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46" name=""/>
          <p:cNvSpPr/>
          <p:nvPr>
            <p:ph type="title" sz="full" idx="0"/>
          </p:nvPr>
        </p:nvSpPr>
        <p:spPr>
          <a:xfrm rot="0">
            <a:off x="1435100" y="274637"/>
            <a:ext cx="7499350" cy="11430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Health impact </a:t>
            </a:r>
            <a:br/>
            <a:endParaRPr altLang="en-US" sz="3900" lang="en-US">
              <a:effectLst>
                <a:outerShdw algn="tl" blurRad="38100" dir="2700000" dist="38100">
                  <a:srgbClr val="C0C0C0"/>
                </a:outerShdw>
              </a:effectLst>
            </a:endParaRPr>
          </a:p>
        </p:txBody>
      </p:sp>
      <p:sp>
        <p:nvSpPr>
          <p:cNvPr id="1048647" name=""/>
          <p:cNvSpPr/>
          <p:nvPr>
            <p:ph sz="full" idx="1"/>
          </p:nvPr>
        </p:nvSpPr>
        <p:spPr>
          <a:xfrm rot="0">
            <a:off x="612775" y="1600200"/>
            <a:ext cx="815340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Early child bearing (CPD, LBW, MM), each year about 15 million adolescents aged 15-19 yrs give birth, as many as 4 million obtain abortion and </a:t>
            </a:r>
          </a:p>
          <a:p>
            <a:pPr algn="just" eaLnBrk="1" hangingPunct="1" latinLnBrk="1" lvl="0"/>
            <a:r>
              <a:rPr altLang="en-US" sz="3600" lang="en-US"/>
              <a:t>- STIs / HIV, globally up to 100 million adolescents become infected with STIs and 40% of new HIV infections occur among 15-24 years old. </a:t>
            </a:r>
          </a:p>
          <a:p>
            <a:pPr algn="just" eaLnBrk="1" hangingPunct="1" latinLnBrk="1" lvl="0"/>
            <a:endParaRPr altLang="en-US" sz="3600" lang="ar-SA">
              <a:ea typeface="Majalla UI" pitchFamily="0" charset="1"/>
            </a:endParaRPr>
          </a:p>
        </p:txBody>
      </p:sp>
      <p:sp>
        <p:nvSpPr>
          <p:cNvPr id="1048648"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49"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14</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50" name=""/>
          <p:cNvSpPr/>
          <p:nvPr>
            <p:ph type="title" sz="full" idx="0"/>
          </p:nvPr>
        </p:nvSpPr>
        <p:spPr>
          <a:xfrm rot="0">
            <a:off x="1435100" y="274637"/>
            <a:ext cx="7499350" cy="11430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lang="en-US">
                <a:effectLst>
                  <a:outerShdw algn="tl" blurRad="38100" dir="2700000" dist="38100">
                    <a:srgbClr val="C0C0C0"/>
                  </a:outerShdw>
                </a:effectLst>
              </a:rPr>
              <a:t>Socio-economic impact </a:t>
            </a:r>
          </a:p>
        </p:txBody>
      </p:sp>
      <p:sp>
        <p:nvSpPr>
          <p:cNvPr id="1048651"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School dropouts - Dwarfs futurity </a:t>
            </a:r>
          </a:p>
          <a:p>
            <a:pPr algn="just" eaLnBrk="1" hangingPunct="1" latinLnBrk="1" lvl="0"/>
            <a:r>
              <a:rPr altLang="en-US" sz="3600" lang="en-US"/>
              <a:t>- Curtails life options - Juvenile deliquesces </a:t>
            </a:r>
          </a:p>
          <a:p>
            <a:pPr algn="just" eaLnBrk="1" hangingPunct="1" latinLnBrk="1" lvl="0"/>
            <a:r>
              <a:rPr altLang="en-US" sz="3600" lang="en-US"/>
              <a:t>- Dangerous vanagrancy - commercial sex workers </a:t>
            </a:r>
          </a:p>
          <a:p>
            <a:pPr algn="just" eaLnBrk="1" hangingPunct="1" latinLnBrk="1" lvl="0"/>
            <a:endParaRPr altLang="en-US" sz="3600" lang="ar-SA">
              <a:ea typeface="Majalla UI" pitchFamily="0" charset="1"/>
            </a:endParaRPr>
          </a:p>
        </p:txBody>
      </p:sp>
      <p:sp>
        <p:nvSpPr>
          <p:cNvPr id="1048652"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53"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15</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654" name=""/>
          <p:cNvSpPr/>
          <p:nvPr>
            <p:ph type="title" sz="full" idx="0"/>
          </p:nvPr>
        </p:nvSpPr>
        <p:spPr>
          <a:xfrm rot="0">
            <a:off x="1435100" y="274637"/>
            <a:ext cx="7499350" cy="11430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lang="en-US">
                <a:effectLst>
                  <a:outerShdw algn="tl" blurRad="38100" dir="2700000" dist="38100">
                    <a:srgbClr val="C0C0C0"/>
                  </a:outerShdw>
                </a:effectLst>
              </a:rPr>
              <a:t>Strategies of ARH </a:t>
            </a:r>
          </a:p>
        </p:txBody>
      </p:sp>
      <p:sp>
        <p:nvSpPr>
          <p:cNvPr id="1048655"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b="1" sz="3600" lang="en-US"/>
              <a:t>Making clinical service available, </a:t>
            </a:r>
          </a:p>
          <a:p>
            <a:pPr algn="just" eaLnBrk="1" hangingPunct="1" latinLnBrk="1" lvl="0"/>
            <a:r>
              <a:rPr altLang="en-US" b="1" sz="3600" lang="en-US"/>
              <a:t>Meeting their Reproductive health needs include;</a:t>
            </a:r>
          </a:p>
          <a:p>
            <a:pPr algn="just" eaLnBrk="1" hangingPunct="1" latinLnBrk="1" lvl="1"/>
            <a:r>
              <a:rPr altLang="en-US" sz="3200" lang="en-US"/>
              <a:t>Confidentiality </a:t>
            </a:r>
          </a:p>
          <a:p>
            <a:pPr algn="just" eaLnBrk="1" hangingPunct="1" latinLnBrk="1" lvl="1"/>
            <a:r>
              <a:rPr altLang="en-US" sz="3200" lang="en-US"/>
              <a:t>Convenient location and time </a:t>
            </a:r>
          </a:p>
          <a:p>
            <a:pPr algn="just" eaLnBrk="1" hangingPunct="1" latinLnBrk="1" lvl="1"/>
            <a:r>
              <a:rPr altLang="en-US" sz="3200" lang="en-US"/>
              <a:t>Youth friendly environment </a:t>
            </a:r>
          </a:p>
          <a:p>
            <a:pPr algn="just" eaLnBrk="1" hangingPunct="1" latinLnBrk="1" lvl="0"/>
            <a:endParaRPr altLang="en-US" lang="ar-SA">
              <a:ea typeface="Majalla UI" pitchFamily="0" charset="1"/>
            </a:endParaRPr>
          </a:p>
        </p:txBody>
      </p:sp>
      <p:sp>
        <p:nvSpPr>
          <p:cNvPr id="1048656"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57"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16</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58"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1"/>
            <a:r>
              <a:rPr altLang="en-US" sz="3600" lang="en-US"/>
              <a:t>Range of choices </a:t>
            </a:r>
          </a:p>
          <a:p>
            <a:pPr algn="just" eaLnBrk="1" hangingPunct="1" latinLnBrk="1" lvl="1"/>
            <a:r>
              <a:rPr altLang="en-US" sz="3600" lang="en-US"/>
              <a:t>Strong counseling component </a:t>
            </a:r>
          </a:p>
          <a:p>
            <a:pPr algn="just" eaLnBrk="1" hangingPunct="1" latinLnBrk="1" lvl="1"/>
            <a:r>
              <a:rPr altLang="en-US" sz="3600" lang="en-US"/>
              <a:t>Specially trained professionals</a:t>
            </a:r>
          </a:p>
          <a:p>
            <a:pPr algn="just" eaLnBrk="1" hangingPunct="1" latinLnBrk="1" lvl="1"/>
            <a:r>
              <a:rPr altLang="en-US" sz="3600" lang="en-US"/>
              <a:t> Comprehensive clinical services </a:t>
            </a:r>
          </a:p>
        </p:txBody>
      </p:sp>
      <p:sp>
        <p:nvSpPr>
          <p:cNvPr id="1048659"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60"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17</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661" name=""/>
          <p:cNvSpPr/>
          <p:nvPr>
            <p:ph type="title" sz="full" idx="0"/>
          </p:nvPr>
        </p:nvSpPr>
        <p:spPr>
          <a:xfrm rot="0">
            <a:off x="612775" y="3810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Provision of information </a:t>
            </a:r>
            <a:br/>
            <a:endParaRPr altLang="en-US" sz="3900" lang="en-US">
              <a:effectLst>
                <a:outerShdw algn="tl" blurRad="38100" dir="2700000" dist="38100">
                  <a:srgbClr val="C0C0C0"/>
                </a:outerShdw>
              </a:effectLst>
            </a:endParaRPr>
          </a:p>
        </p:txBody>
      </p:sp>
      <p:sp>
        <p:nvSpPr>
          <p:cNvPr id="1048662" name=""/>
          <p:cNvSpPr/>
          <p:nvPr>
            <p:ph sz="full" idx="1"/>
          </p:nvPr>
        </p:nvSpPr>
        <p:spPr>
          <a:xfrm rot="0">
            <a:off x="612775" y="1600200"/>
            <a:ext cx="8153400" cy="47244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2">
              <a:lnSpc>
                <a:spcPct val="90000"/>
              </a:lnSpc>
            </a:pPr>
            <a:r>
              <a:rPr altLang="en-US" sz="3200" lang="en-US"/>
              <a:t>Appropriate and relevant information about RH </a:t>
            </a:r>
          </a:p>
          <a:p>
            <a:pPr algn="just" eaLnBrk="1" hangingPunct="1" latinLnBrk="1" lvl="2">
              <a:lnSpc>
                <a:spcPct val="90000"/>
              </a:lnSpc>
            </a:pPr>
            <a:r>
              <a:rPr altLang="en-US" sz="3200" lang="en-US"/>
              <a:t>Clinic based education and counseling  </a:t>
            </a:r>
          </a:p>
          <a:p>
            <a:pPr algn="just" eaLnBrk="1" hangingPunct="1" latinLnBrk="1" lvl="2">
              <a:lnSpc>
                <a:spcPct val="90000"/>
              </a:lnSpc>
            </a:pPr>
            <a:r>
              <a:rPr altLang="en-US" sz="3200" lang="en-US"/>
              <a:t>For practical skills use role plays, community visits, exercises </a:t>
            </a:r>
          </a:p>
          <a:p>
            <a:pPr algn="just" eaLnBrk="1" hangingPunct="1" latinLnBrk="1" lvl="2">
              <a:lnSpc>
                <a:spcPct val="90000"/>
              </a:lnSpc>
            </a:pPr>
            <a:r>
              <a:rPr altLang="en-US" sz="3200" lang="en-US"/>
              <a:t>Curriculum should address gender inequalities, that affect health and promotes shared female-male responsibility for health. </a:t>
            </a:r>
          </a:p>
          <a:p>
            <a:pPr algn="just" eaLnBrk="1" hangingPunct="1" latinLnBrk="1" lvl="0">
              <a:lnSpc>
                <a:spcPct val="90000"/>
              </a:lnSpc>
            </a:pPr>
            <a:endParaRPr altLang="en-US" lang="ar-SA">
              <a:ea typeface="Majalla UI" pitchFamily="0" charset="1"/>
            </a:endParaRPr>
          </a:p>
        </p:txBody>
      </p:sp>
      <p:sp>
        <p:nvSpPr>
          <p:cNvPr id="1048663"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64"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18</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65" name=""/>
          <p:cNvSpPr/>
          <p:nvPr>
            <p:ph sz="full" idx="1"/>
          </p:nvPr>
        </p:nvSpPr>
        <p:spPr>
          <a:xfrm rot="0">
            <a:off x="612775" y="1600200"/>
            <a:ext cx="8153400" cy="47244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b="1" sz="3600" lang="en-US"/>
              <a:t>Ensuring community support </a:t>
            </a:r>
          </a:p>
          <a:p>
            <a:pPr algn="just" eaLnBrk="1" hangingPunct="1" latinLnBrk="1" lvl="0"/>
            <a:r>
              <a:rPr altLang="en-US" b="1" sz="3600" lang="en-US"/>
              <a:t>School based clinics  </a:t>
            </a:r>
          </a:p>
          <a:p>
            <a:pPr algn="just" eaLnBrk="1" hangingPunct="1" latinLnBrk="1" lvl="0"/>
            <a:r>
              <a:rPr altLang="en-US" b="1" sz="3600" lang="en-US"/>
              <a:t>Community based adolescent RH centers </a:t>
            </a:r>
          </a:p>
          <a:p>
            <a:pPr algn="just" eaLnBrk="1" hangingPunct="1" latinLnBrk="1" lvl="0"/>
            <a:r>
              <a:rPr altLang="en-US" b="1" sz="3600" lang="en-US"/>
              <a:t>Peer group education </a:t>
            </a:r>
            <a:r>
              <a:rPr altLang="en-US" sz="3600" lang="en-US"/>
              <a:t> </a:t>
            </a:r>
          </a:p>
          <a:p>
            <a:pPr algn="just" eaLnBrk="1" hangingPunct="1" latinLnBrk="1" lvl="0"/>
            <a:r>
              <a:rPr altLang="en-US" b="1" sz="3600" lang="en-US"/>
              <a:t>G.ARH clubs at schools</a:t>
            </a:r>
          </a:p>
          <a:p>
            <a:pPr algn="just" eaLnBrk="1" hangingPunct="1" latinLnBrk="1" lvl="0"/>
            <a:r>
              <a:rPr altLang="en-US" b="1" sz="3600" lang="en-US"/>
              <a:t>H. Youth center</a:t>
            </a:r>
          </a:p>
          <a:p>
            <a:pPr algn="just" eaLnBrk="1" hangingPunct="1" latinLnBrk="1" lvl="0"/>
            <a:endParaRPr altLang="en-US" sz="3600" lang="ar-SA">
              <a:ea typeface="Majalla UI" pitchFamily="0" charset="1"/>
            </a:endParaRPr>
          </a:p>
        </p:txBody>
      </p:sp>
      <p:sp>
        <p:nvSpPr>
          <p:cNvPr id="1048666"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67"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19</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02" name=""/>
          <p:cNvSpPr/>
          <p:nvPr>
            <p:ph type="title" sz="full" idx="0"/>
          </p:nvPr>
        </p:nvSpPr>
        <p:spPr>
          <a:xfrm rot="0">
            <a:off x="612775" y="3048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Introduction </a:t>
            </a:r>
            <a:br/>
            <a:endParaRPr altLang="en-US" sz="3900" lang="en-US">
              <a:effectLst>
                <a:outerShdw algn="tl" blurRad="38100" dir="2700000" dist="38100">
                  <a:srgbClr val="C0C0C0"/>
                </a:outerShdw>
              </a:effectLst>
            </a:endParaRPr>
          </a:p>
        </p:txBody>
      </p:sp>
      <p:sp>
        <p:nvSpPr>
          <p:cNvPr id="1048603"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lnSpc>
                <a:spcPct val="90000"/>
              </a:lnSpc>
            </a:pPr>
            <a:r>
              <a:rPr altLang="en-US" sz="3600" lang="en-US"/>
              <a:t>Adolescence is a period between 10-19 years where sexual maturity develops but comes in with social demands (WHO,). Adolescent is a time of:</a:t>
            </a:r>
          </a:p>
          <a:p>
            <a:pPr algn="just" eaLnBrk="1" hangingPunct="1" latinLnBrk="1" lvl="0">
              <a:lnSpc>
                <a:spcPct val="90000"/>
              </a:lnSpc>
            </a:pPr>
            <a:r>
              <a:rPr altLang="en-US" sz="3600" lang="en-US"/>
              <a:t>Experimentation and curiosity. </a:t>
            </a:r>
          </a:p>
          <a:p>
            <a:pPr algn="just" eaLnBrk="1" hangingPunct="1" latinLnBrk="1" lvl="0">
              <a:lnSpc>
                <a:spcPct val="90000"/>
              </a:lnSpc>
            </a:pPr>
            <a:r>
              <a:rPr altLang="en-US" sz="3600" lang="en-US"/>
              <a:t>Increasing confidence and self-esteem. </a:t>
            </a:r>
          </a:p>
          <a:p>
            <a:pPr algn="just" eaLnBrk="1" hangingPunct="1" latinLnBrk="1" lvl="0">
              <a:lnSpc>
                <a:spcPct val="90000"/>
              </a:lnSpc>
            </a:pPr>
            <a:r>
              <a:rPr altLang="en-US" sz="3600" lang="en-US"/>
              <a:t>Increased sexual feeling and impulse </a:t>
            </a:r>
          </a:p>
        </p:txBody>
      </p:sp>
      <p:sp>
        <p:nvSpPr>
          <p:cNvPr id="1048604"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05"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68" name=""/>
          <p:cNvSpPr/>
          <p:nvPr>
            <p:ph sz="full" idx="1"/>
          </p:nvPr>
        </p:nvSpPr>
        <p:spPr>
          <a:xfrm rot="0">
            <a:off x="612775" y="1600200"/>
            <a:ext cx="8153400" cy="48768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buFont typeface="Wingdings" pitchFamily="2" charset="2"/>
              <a:buNone/>
            </a:pPr>
            <a:r>
              <a:rPr altLang="en-US" b="1" lang="en-US"/>
              <a:t>Participants </a:t>
            </a:r>
          </a:p>
          <a:p>
            <a:pPr algn="just" eaLnBrk="1" hangingPunct="1" latinLnBrk="1" lvl="1"/>
            <a:r>
              <a:rPr altLang="en-US" sz="2900" lang="en-US"/>
              <a:t>Involve youngsters in ARH program and design its evaluation </a:t>
            </a:r>
          </a:p>
          <a:p>
            <a:pPr algn="just" eaLnBrk="1" hangingPunct="1" latinLnBrk="1" lvl="1"/>
            <a:r>
              <a:rPr altLang="en-US" sz="2900" lang="en-US"/>
              <a:t>Parents should improve interaction with their children, guide them in the right way. </a:t>
            </a:r>
          </a:p>
          <a:p>
            <a:pPr algn="just" eaLnBrk="1" hangingPunct="1" latinLnBrk="1" lvl="1"/>
            <a:r>
              <a:rPr altLang="en-US" sz="2900" lang="en-US"/>
              <a:t>Support process of maturation of their children in the area of sexual and RH </a:t>
            </a:r>
          </a:p>
          <a:p>
            <a:pPr algn="just" eaLnBrk="1" hangingPunct="1" latinLnBrk="1" lvl="1"/>
            <a:r>
              <a:rPr altLang="en-US" sz="2900" lang="en-US"/>
              <a:t>Providers should not be judgmental not to make things worse (trust, confidentiality, privacy, helpful) </a:t>
            </a:r>
          </a:p>
          <a:p>
            <a:pPr algn="just" eaLnBrk="1" hangingPunct="1" latinLnBrk="1" lvl="0"/>
            <a:endParaRPr altLang="en-US" lang="ar-SA">
              <a:ea typeface="Majalla UI" pitchFamily="0" charset="1"/>
            </a:endParaRPr>
          </a:p>
        </p:txBody>
      </p:sp>
      <p:sp>
        <p:nvSpPr>
          <p:cNvPr id="1048669"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70"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20</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71" name=""/>
          <p:cNvSpPr/>
          <p:nvPr>
            <p:ph type="title" sz="full" idx="0"/>
          </p:nvPr>
        </p:nvSpPr>
        <p:spPr>
          <a:xfrm rot="0">
            <a:off x="612775" y="3810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Targets</a:t>
            </a:r>
            <a:br/>
            <a:endParaRPr altLang="en-US" sz="3900" lang="en-US">
              <a:effectLst>
                <a:outerShdw algn="tl" blurRad="38100" dir="2700000" dist="38100">
                  <a:srgbClr val="C0C0C0"/>
                </a:outerShdw>
              </a:effectLst>
            </a:endParaRPr>
          </a:p>
        </p:txBody>
      </p:sp>
      <p:sp>
        <p:nvSpPr>
          <p:cNvPr id="1048672"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b="1" sz="3600" lang="en-US"/>
              <a:t>Direct:</a:t>
            </a:r>
          </a:p>
          <a:p>
            <a:pPr algn="just" eaLnBrk="1" hangingPunct="1" latinLnBrk="1" lvl="0"/>
            <a:r>
              <a:rPr altLang="en-US" sz="3600" lang="en-US"/>
              <a:t>in school adolescents </a:t>
            </a:r>
          </a:p>
          <a:p>
            <a:pPr algn="just" eaLnBrk="1" hangingPunct="1" latinLnBrk="1" lvl="0"/>
            <a:r>
              <a:rPr altLang="en-US" sz="3600" lang="en-US"/>
              <a:t>out of school adolescent </a:t>
            </a:r>
          </a:p>
          <a:p>
            <a:pPr algn="just" eaLnBrk="1" hangingPunct="1" latinLnBrk="1" lvl="0"/>
            <a:r>
              <a:rPr altLang="en-US" sz="3600" lang="en-US"/>
              <a:t>street adolescent </a:t>
            </a:r>
          </a:p>
          <a:p>
            <a:pPr algn="just" eaLnBrk="1" hangingPunct="1" latinLnBrk="1" lvl="0"/>
            <a:endParaRPr altLang="en-US" sz="3600" lang="ar-SA">
              <a:ea typeface="Majalla UI" pitchFamily="0" charset="1"/>
            </a:endParaRPr>
          </a:p>
        </p:txBody>
      </p:sp>
      <p:sp>
        <p:nvSpPr>
          <p:cNvPr id="1048673"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74"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21</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675" name=""/>
          <p:cNvSpPr/>
          <p:nvPr>
            <p:ph type="title" sz="full" idx="0"/>
          </p:nvPr>
        </p:nvSpPr>
        <p:spPr>
          <a:xfrm rot="0">
            <a:off x="1435100" y="274637"/>
            <a:ext cx="7499350" cy="11430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lang="en-US">
                <a:effectLst>
                  <a:outerShdw algn="tl" blurRad="38100" dir="2700000" dist="38100">
                    <a:srgbClr val="C0C0C0"/>
                  </a:outerShdw>
                </a:effectLst>
              </a:rPr>
              <a:t>Indirect:</a:t>
            </a:r>
          </a:p>
        </p:txBody>
      </p:sp>
      <p:sp>
        <p:nvSpPr>
          <p:cNvPr id="1048676"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Parents  </a:t>
            </a:r>
          </a:p>
          <a:p>
            <a:pPr algn="just" eaLnBrk="1" hangingPunct="1" latinLnBrk="1" lvl="0"/>
            <a:r>
              <a:rPr altLang="en-US" sz="3600" lang="en-US"/>
              <a:t>School teachers  </a:t>
            </a:r>
          </a:p>
          <a:p>
            <a:pPr algn="just" eaLnBrk="1" hangingPunct="1" latinLnBrk="1" lvl="0"/>
            <a:r>
              <a:rPr altLang="en-US" sz="3600" lang="en-US"/>
              <a:t>Policy makers  </a:t>
            </a:r>
          </a:p>
          <a:p>
            <a:pPr algn="just" eaLnBrk="1" hangingPunct="1" latinLnBrk="1" lvl="0"/>
            <a:r>
              <a:rPr altLang="en-US" sz="3600" lang="en-US"/>
              <a:t>Community leaders  </a:t>
            </a:r>
          </a:p>
          <a:p>
            <a:pPr algn="just" eaLnBrk="1" hangingPunct="1" latinLnBrk="1" lvl="0"/>
            <a:r>
              <a:rPr altLang="en-US" sz="3600" lang="en-US"/>
              <a:t>Religious leaders. </a:t>
            </a:r>
          </a:p>
          <a:p>
            <a:pPr algn="just" eaLnBrk="1" hangingPunct="1" latinLnBrk="1" lvl="0"/>
            <a:endParaRPr altLang="en-US" sz="3600" lang="ar-SA">
              <a:ea typeface="Majalla UI" pitchFamily="0" charset="1"/>
            </a:endParaRPr>
          </a:p>
        </p:txBody>
      </p:sp>
      <p:sp>
        <p:nvSpPr>
          <p:cNvPr id="1048677"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78"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22</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79" name=""/>
          <p:cNvSpPr/>
          <p:nvPr>
            <p:ph type="title" sz="full" idx="0"/>
          </p:nvPr>
        </p:nvSpPr>
        <p:spPr>
          <a:xfrm rot="0">
            <a:off x="612775" y="4572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International and National initiatives on adolescent RH</a:t>
            </a:r>
            <a:br/>
            <a:endParaRPr altLang="en-US" sz="3900" lang="en-US">
              <a:effectLst>
                <a:outerShdw algn="tl" blurRad="38100" dir="2700000" dist="38100">
                  <a:srgbClr val="C0C0C0"/>
                </a:outerShdw>
              </a:effectLst>
            </a:endParaRPr>
          </a:p>
        </p:txBody>
      </p:sp>
      <p:sp>
        <p:nvSpPr>
          <p:cNvPr id="1048680"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lang="en-US"/>
              <a:t>The 1994 ICPD and 1995, Beijing conferences highly acknowledged the ARH. </a:t>
            </a:r>
          </a:p>
          <a:p>
            <a:pPr algn="just" eaLnBrk="1" hangingPunct="1" latinLnBrk="1" lvl="0"/>
            <a:r>
              <a:rPr altLang="en-US" lang="en-US"/>
              <a:t>International organizations (Marie – stops. IPPF, pathfinders have been supporting ARH. </a:t>
            </a:r>
          </a:p>
          <a:p>
            <a:pPr algn="just" eaLnBrk="1" hangingPunct="1" latinLnBrk="1" lvl="0"/>
            <a:r>
              <a:rPr altLang="en-US" lang="en-US"/>
              <a:t>Nationally, ARH sector under MOH </a:t>
            </a:r>
          </a:p>
          <a:p>
            <a:pPr algn="just" eaLnBrk="1" hangingPunct="1" latinLnBrk="1" lvl="0"/>
            <a:r>
              <a:rPr altLang="en-US" lang="en-US"/>
              <a:t>FGAE is the 1</a:t>
            </a:r>
            <a:r>
              <a:rPr altLang="en-US" baseline="30000" lang="en-US"/>
              <a:t>st</a:t>
            </a:r>
            <a:r>
              <a:rPr altLang="en-US" lang="en-US"/>
              <a:t> to launch FLE and establish ARH center since 1989. </a:t>
            </a:r>
          </a:p>
          <a:p>
            <a:pPr algn="just" eaLnBrk="1" hangingPunct="1" latinLnBrk="1" lvl="0"/>
            <a:endParaRPr altLang="en-US" lang="ar-SA">
              <a:ea typeface="Majalla UI" pitchFamily="0" charset="1"/>
            </a:endParaRPr>
          </a:p>
        </p:txBody>
      </p:sp>
      <p:sp>
        <p:nvSpPr>
          <p:cNvPr id="1048681"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82"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23</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83" name=""/>
          <p:cNvSpPr/>
          <p:nvPr>
            <p:ph sz="full" idx="1"/>
          </p:nvPr>
        </p:nvSpPr>
        <p:spPr>
          <a:xfrm rot="0">
            <a:off x="612775" y="1600200"/>
            <a:ext cx="815340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There are also other National partner NGOs supporting ARH activities. </a:t>
            </a:r>
          </a:p>
          <a:p>
            <a:pPr algn="just" eaLnBrk="1" hangingPunct="1" latinLnBrk="1" lvl="0"/>
            <a:r>
              <a:rPr altLang="en-US" sz="3600" lang="en-US"/>
              <a:t>FGAE is addressing multipurpose activities for adolescents under </a:t>
            </a:r>
          </a:p>
          <a:p>
            <a:pPr algn="just" eaLnBrk="1" hangingPunct="1" latinLnBrk="1" lvl="0"/>
            <a:r>
              <a:rPr altLang="en-US" sz="3600" lang="en-US"/>
              <a:t>The youth counseling &amp; FP education project </a:t>
            </a:r>
          </a:p>
          <a:p>
            <a:pPr algn="just" eaLnBrk="1" hangingPunct="1" latinLnBrk="1" lvl="0"/>
            <a:r>
              <a:rPr altLang="en-US" sz="3600" lang="en-US"/>
              <a:t>IEC </a:t>
            </a:r>
          </a:p>
          <a:p>
            <a:pPr algn="just" eaLnBrk="1" hangingPunct="1" latinLnBrk="1" lvl="0"/>
            <a:r>
              <a:rPr altLang="en-US" sz="3600" lang="en-US"/>
              <a:t>Counseling service </a:t>
            </a:r>
          </a:p>
          <a:p>
            <a:pPr algn="just" eaLnBrk="1" hangingPunct="1" latinLnBrk="1" lvl="0"/>
            <a:endParaRPr altLang="en-US" sz="3600" lang="ar-SA">
              <a:ea typeface="Majalla UI" pitchFamily="0" charset="1"/>
            </a:endParaRPr>
          </a:p>
        </p:txBody>
      </p:sp>
      <p:sp>
        <p:nvSpPr>
          <p:cNvPr id="1048684"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85"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24</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686"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FP services, STIs management and other RH services </a:t>
            </a:r>
          </a:p>
          <a:p>
            <a:pPr algn="just" eaLnBrk="1" hangingPunct="1" latinLnBrk="1" lvl="0"/>
            <a:r>
              <a:rPr altLang="en-US" sz="3600" lang="en-US"/>
              <a:t>Recreational services </a:t>
            </a:r>
          </a:p>
          <a:p>
            <a:pPr algn="just" eaLnBrk="1" hangingPunct="1" latinLnBrk="1" lvl="0"/>
            <a:r>
              <a:rPr altLang="en-US" sz="3600" lang="en-US"/>
              <a:t>Library services </a:t>
            </a:r>
          </a:p>
          <a:p>
            <a:pPr algn="just" eaLnBrk="1" hangingPunct="1" latinLnBrk="1" lvl="0"/>
            <a:r>
              <a:rPr altLang="en-US" sz="3600" lang="en-US"/>
              <a:t>Mass Media </a:t>
            </a:r>
          </a:p>
          <a:p>
            <a:pPr algn="just" eaLnBrk="1" hangingPunct="1" latinLnBrk="1" lvl="0"/>
            <a:r>
              <a:rPr altLang="en-US" sz="3600" lang="en-US"/>
              <a:t>School services </a:t>
            </a:r>
          </a:p>
          <a:p>
            <a:pPr algn="just" eaLnBrk="1" hangingPunct="1" latinLnBrk="1" lvl="0"/>
            <a:r>
              <a:rPr altLang="en-US" sz="3600" lang="en-US"/>
              <a:t>Community based project centers. </a:t>
            </a:r>
          </a:p>
          <a:p>
            <a:pPr algn="just" eaLnBrk="1" hangingPunct="1" latinLnBrk="1" lvl="0"/>
            <a:endParaRPr altLang="en-US" sz="3600" lang="ar-SA">
              <a:ea typeface="Majalla UI" pitchFamily="0" charset="1"/>
            </a:endParaRPr>
          </a:p>
        </p:txBody>
      </p:sp>
      <p:sp>
        <p:nvSpPr>
          <p:cNvPr id="1048687"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88"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25</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89"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The National workshop was held in 1994 by the MOH and the need for youth projects to incorporate adolescent sexual and reproductive Health was emphasized. </a:t>
            </a:r>
          </a:p>
          <a:p>
            <a:pPr algn="just" eaLnBrk="1" hangingPunct="1" latinLnBrk="1" lvl="0"/>
            <a:endParaRPr altLang="en-US" sz="3600" lang="ar-SA">
              <a:ea typeface="Majalla UI" pitchFamily="0" charset="1"/>
            </a:endParaRPr>
          </a:p>
        </p:txBody>
      </p:sp>
      <p:sp>
        <p:nvSpPr>
          <p:cNvPr id="1048690"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91"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26</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92" name=""/>
          <p:cNvSpPr/>
          <p:nvPr>
            <p:ph type="title" sz="full" idx="0"/>
          </p:nvPr>
        </p:nvSpPr>
        <p:spPr>
          <a:xfrm rot="0">
            <a:off x="612775" y="5334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Conclusions and Recommendations:</a:t>
            </a:r>
            <a:br/>
            <a:endParaRPr altLang="en-US" sz="3900" lang="en-US">
              <a:effectLst>
                <a:outerShdw algn="tl" blurRad="38100" dir="2700000" dist="38100">
                  <a:srgbClr val="C0C0C0"/>
                </a:outerShdw>
              </a:effectLst>
            </a:endParaRPr>
          </a:p>
        </p:txBody>
      </p:sp>
      <p:sp>
        <p:nvSpPr>
          <p:cNvPr id="1048693"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For years, ARH has been neglected: However, recently it is recognized as one of the major concern and determinants of development thus, Government policy makers should concern for ARH and allocate budget to:</a:t>
            </a:r>
          </a:p>
          <a:p>
            <a:pPr algn="just" eaLnBrk="1" hangingPunct="1" latinLnBrk="1" lvl="0"/>
            <a:endParaRPr altLang="en-US" sz="3600" lang="ar-SA">
              <a:ea typeface="Majalla UI" pitchFamily="0" charset="1"/>
            </a:endParaRPr>
          </a:p>
        </p:txBody>
      </p:sp>
      <p:sp>
        <p:nvSpPr>
          <p:cNvPr id="1048694"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95"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27</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96"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Parents should improve interaction with their children, guide them the right way, and enable them to comply with educational duties. </a:t>
            </a:r>
          </a:p>
          <a:p>
            <a:pPr algn="just" eaLnBrk="1" hangingPunct="1" latinLnBrk="1" lvl="0"/>
            <a:r>
              <a:rPr altLang="en-US" sz="3600" lang="en-US"/>
              <a:t>support the process of maturation of their children in the area of sexual behavior and RH </a:t>
            </a:r>
          </a:p>
          <a:p>
            <a:pPr algn="just" eaLnBrk="1" hangingPunct="1" latinLnBrk="1" lvl="0"/>
            <a:endParaRPr altLang="en-US" sz="3600" lang="ar-SA">
              <a:ea typeface="Majalla UI" pitchFamily="0" charset="1"/>
            </a:endParaRPr>
          </a:p>
        </p:txBody>
      </p:sp>
      <p:sp>
        <p:nvSpPr>
          <p:cNvPr id="1048697"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98"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28</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699" name=""/>
          <p:cNvSpPr/>
          <p:nvPr>
            <p:ph sz="full" idx="1"/>
          </p:nvPr>
        </p:nvSpPr>
        <p:spPr>
          <a:xfrm rot="0">
            <a:off x="612775" y="1447800"/>
            <a:ext cx="8153400" cy="50292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lnSpc>
                <a:spcPct val="90000"/>
              </a:lnSpc>
            </a:pPr>
            <a:r>
              <a:rPr altLang="en-US" sz="3600" lang="en-US"/>
              <a:t>Create supportive Environment for youths efforts should be made to overcome deep-seated adult discomfort with adolescent sexuality in many developing countries. </a:t>
            </a:r>
          </a:p>
          <a:p>
            <a:pPr algn="just" eaLnBrk="1" hangingPunct="1" latinLnBrk="1" lvl="0">
              <a:lnSpc>
                <a:spcPct val="90000"/>
              </a:lnSpc>
            </a:pPr>
            <a:r>
              <a:rPr altLang="en-US" sz="3600" lang="en-US"/>
              <a:t>Young people should be given information on negotiating skills to resist peer pressure that often leads them to be sexually active. </a:t>
            </a:r>
          </a:p>
          <a:p>
            <a:pPr algn="just" eaLnBrk="1" hangingPunct="1" latinLnBrk="1" lvl="0">
              <a:lnSpc>
                <a:spcPct val="90000"/>
              </a:lnSpc>
            </a:pPr>
            <a:endParaRPr altLang="en-US" sz="3600" lang="ar-SA">
              <a:ea typeface="Majalla UI" pitchFamily="0" charset="1"/>
            </a:endParaRPr>
          </a:p>
        </p:txBody>
      </p:sp>
      <p:sp>
        <p:nvSpPr>
          <p:cNvPr id="1048700"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701"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29</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08" name=""/>
          <p:cNvSpPr/>
          <p:nvPr>
            <p:ph sz="full" idx="1"/>
          </p:nvPr>
        </p:nvSpPr>
        <p:spPr>
          <a:xfrm rot="0">
            <a:off x="612775" y="1524000"/>
            <a:ext cx="815340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lang="en-US"/>
              <a:t>Beginning to reproduce </a:t>
            </a:r>
          </a:p>
          <a:p>
            <a:pPr algn="just" eaLnBrk="1" hangingPunct="1" latinLnBrk="1" lvl="0"/>
            <a:r>
              <a:rPr altLang="en-US" lang="en-US"/>
              <a:t>Transition from child hood to adulthood </a:t>
            </a:r>
          </a:p>
          <a:p>
            <a:pPr algn="just" eaLnBrk="1" hangingPunct="1" latinLnBrk="1" lvl="0"/>
            <a:r>
              <a:rPr altLang="en-US" lang="en-US"/>
              <a:t>Enjoy life before responsibilities of adulthood begins in a way which doesn’t affect their life. Skills and knowledge are needed for positive relationships with others (communication, decision making, overcoming peer pressure, assertiveness. etc). It is one of the most crucial periods in an individual life. </a:t>
            </a:r>
          </a:p>
          <a:p>
            <a:pPr algn="just" eaLnBrk="1" hangingPunct="1" latinLnBrk="1" lvl="0"/>
            <a:endParaRPr altLang="en-US" lang="ar-SA">
              <a:ea typeface="Majalla UI" pitchFamily="0" charset="1"/>
            </a:endParaRPr>
          </a:p>
        </p:txBody>
      </p:sp>
      <p:sp>
        <p:nvSpPr>
          <p:cNvPr id="1048609"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10"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3</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702"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Studies show that sex education does not increase sexual activity, in fact, it may delay or lead to responsible sexual behavior for those who are sexually active, where as keeping teenagers in the dark helps them to discover sex on their won often with tragic consequences. </a:t>
            </a:r>
          </a:p>
          <a:p>
            <a:pPr algn="just" eaLnBrk="1" hangingPunct="1" latinLnBrk="1" lvl="0"/>
            <a:endParaRPr altLang="en-US" sz="3600" lang="ar-SA">
              <a:ea typeface="Majalla UI" pitchFamily="0" charset="1"/>
            </a:endParaRPr>
          </a:p>
        </p:txBody>
      </p:sp>
      <p:sp>
        <p:nvSpPr>
          <p:cNvPr id="1048703"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704"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30</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705" name=""/>
          <p:cNvSpPr/>
          <p:nvPr>
            <p:ph sz="full" idx="1"/>
          </p:nvPr>
        </p:nvSpPr>
        <p:spPr>
          <a:xfrm rot="0">
            <a:off x="612775" y="1524000"/>
            <a:ext cx="8153400" cy="47244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Efforts should be made to overcome deep-seated adult discomfort with adolescent sexuality. </a:t>
            </a:r>
          </a:p>
          <a:p>
            <a:pPr algn="just" eaLnBrk="1" hangingPunct="1" latinLnBrk="1" lvl="0"/>
            <a:r>
              <a:rPr altLang="en-US" sz="3600" lang="en-US"/>
              <a:t>Involve youngsters in ARH program design its evaluation. </a:t>
            </a:r>
          </a:p>
          <a:p>
            <a:pPr algn="just" eaLnBrk="1" hangingPunct="1" latinLnBrk="1" lvl="0"/>
            <a:r>
              <a:rPr altLang="en-US" sz="3600" lang="en-US"/>
              <a:t>Health care providers should not be judgmental, help Adolescents keep privacy and build trust. </a:t>
            </a:r>
          </a:p>
          <a:p>
            <a:pPr algn="just" eaLnBrk="1" hangingPunct="1" latinLnBrk="1" lvl="0"/>
            <a:endParaRPr altLang="en-US" sz="3600" lang="ar-SA">
              <a:ea typeface="Majalla UI" pitchFamily="0" charset="1"/>
            </a:endParaRPr>
          </a:p>
        </p:txBody>
      </p:sp>
      <p:sp>
        <p:nvSpPr>
          <p:cNvPr id="1048706"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707"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31</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708"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Educate young men to respect girl's self-determination and share responsibility in matters of sexuality and RH. </a:t>
            </a:r>
          </a:p>
          <a:p>
            <a:pPr algn="just" eaLnBrk="1" hangingPunct="1" latinLnBrk="1" lvl="0"/>
            <a:r>
              <a:rPr altLang="en-US" sz="3600" lang="en-US"/>
              <a:t>Promote responsible sexual behavior including country abstinence. </a:t>
            </a:r>
          </a:p>
          <a:p>
            <a:pPr algn="just" eaLnBrk="1" hangingPunct="1" latinLnBrk="1" lvl="0"/>
            <a:r>
              <a:rPr altLang="en-US" sz="3600" lang="en-US"/>
              <a:t>Provide appropriate RH services appropriate to age group. </a:t>
            </a:r>
          </a:p>
          <a:p>
            <a:pPr algn="just" eaLnBrk="1" hangingPunct="1" latinLnBrk="1" lvl="0"/>
            <a:endParaRPr altLang="en-US" sz="3600" lang="ar-SA">
              <a:ea typeface="Majalla UI" pitchFamily="0" charset="1"/>
            </a:endParaRPr>
          </a:p>
        </p:txBody>
      </p:sp>
      <p:sp>
        <p:nvSpPr>
          <p:cNvPr id="1048709"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710"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32</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711"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Train adolescents on Gender equality, equity, assertiveness and gender violence. </a:t>
            </a:r>
          </a:p>
          <a:p>
            <a:pPr algn="just" eaLnBrk="1" hangingPunct="1" latinLnBrk="1" lvl="0"/>
            <a:endParaRPr altLang="en-US" sz="3600" lang="ar-SA">
              <a:ea typeface="Majalla UI" pitchFamily="0" charset="1"/>
            </a:endParaRPr>
          </a:p>
        </p:txBody>
      </p:sp>
      <p:sp>
        <p:nvSpPr>
          <p:cNvPr id="1048712"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713"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33</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714" name=""/>
          <p:cNvSpPr/>
          <p:nvPr>
            <p:ph type="title" sz="full" idx="0"/>
          </p:nvPr>
        </p:nvSpPr>
        <p:spPr>
          <a:xfrm rot="0">
            <a:off x="612775" y="4572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Develop the following values in adolescents</a:t>
            </a:r>
            <a:br/>
            <a:endParaRPr altLang="en-US" sz="3900" lang="en-US">
              <a:effectLst>
                <a:outerShdw algn="tl" blurRad="38100" dir="2700000" dist="38100">
                  <a:srgbClr val="C0C0C0"/>
                </a:outerShdw>
              </a:effectLst>
            </a:endParaRPr>
          </a:p>
        </p:txBody>
      </p:sp>
      <p:sp>
        <p:nvSpPr>
          <p:cNvPr id="1048715"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A respect of self and others Non exploitation in sexual relationships Mutuality, honesty, and maturity</a:t>
            </a:r>
          </a:p>
          <a:p>
            <a:pPr algn="just" eaLnBrk="1" hangingPunct="1" latinLnBrk="1" lvl="0"/>
            <a:r>
              <a:rPr altLang="en-US" sz="3600" lang="en-US"/>
              <a:t>Non exploration of rights, duties, responsibilities involved in sexual relationships.</a:t>
            </a:r>
          </a:p>
          <a:p>
            <a:pPr algn="just" eaLnBrk="1" hangingPunct="1" latinLnBrk="1" lvl="0"/>
            <a:endParaRPr altLang="en-US" sz="3600" lang="ar-SA">
              <a:ea typeface="Majalla UI" pitchFamily="0" charset="1"/>
            </a:endParaRPr>
          </a:p>
        </p:txBody>
      </p:sp>
      <p:sp>
        <p:nvSpPr>
          <p:cNvPr id="1048716"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717"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34</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718"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Compassion, forgiveness and compromise when people do not agree on their way of life.</a:t>
            </a:r>
          </a:p>
          <a:p>
            <a:pPr algn="just" eaLnBrk="1" hangingPunct="1" latinLnBrk="1" lvl="0"/>
            <a:r>
              <a:rPr altLang="en-US" sz="3600" lang="en-US"/>
              <a:t>Acknowledge diversity (religion, culture etc). Self-discipline in own sexuality.</a:t>
            </a:r>
          </a:p>
          <a:p>
            <a:pPr algn="just" eaLnBrk="1" hangingPunct="1" latinLnBrk="1" lvl="0"/>
            <a:endParaRPr altLang="en-US" sz="3600" lang="ar-SA">
              <a:ea typeface="Majalla UI" pitchFamily="0" charset="1"/>
            </a:endParaRPr>
          </a:p>
        </p:txBody>
      </p:sp>
      <p:sp>
        <p:nvSpPr>
          <p:cNvPr id="1048719"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720"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35</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721" name=""/>
          <p:cNvSpPr/>
          <p:nvPr>
            <p:ph type="title" sz="full" idx="0"/>
          </p:nvPr>
        </p:nvSpPr>
        <p:spPr>
          <a:xfrm rot="0">
            <a:off x="1435100" y="274637"/>
            <a:ext cx="7499350" cy="11430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algn="ctr" eaLnBrk="1" hangingPunct="1" latinLnBrk="1" lvl="0"/>
            <a:r>
              <a:rPr altLang="en-US" lang="en-US">
                <a:effectLst>
                  <a:outerShdw algn="tl" blurRad="38100" dir="2700000" dist="38100">
                    <a:srgbClr val="C0C0C0"/>
                  </a:outerShdw>
                </a:effectLst>
              </a:rPr>
              <a:t>Thank you</a:t>
            </a:r>
          </a:p>
        </p:txBody>
      </p:sp>
      <p:pic>
        <p:nvPicPr>
          <p:cNvPr id="2097155" name="" descr="Water lilies.jpg"/>
          <p:cNvPicPr>
            <a:picLocks/>
          </p:cNvPicPr>
          <p:nvPr>
            <p:ph sz="full" idx="1"/>
          </p:nvPr>
        </p:nvPicPr>
        <p:blipFill>
          <a:blip xmlns:r="http://schemas.openxmlformats.org/officeDocument/2006/relationships" r:embed="rId1"/>
          <a:srcRect l="0" t="0" r="0" b="0"/>
          <a:stretch>
            <a:fillRect/>
          </a:stretch>
        </p:blipFill>
        <p:spPr>
          <a:xfrm rot="0">
            <a:off x="1984375" y="1447800"/>
            <a:ext cx="6400800" cy="4800600"/>
          </a:xfrm>
          <a:prstGeom prst="rect"/>
          <a:noFill/>
          <a:ln>
            <a:noFill/>
          </a:ln>
        </p:spPr>
      </p:pic>
      <p:sp>
        <p:nvSpPr>
          <p:cNvPr id="1048722"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723"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36</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11"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A time when many key socioeconomic, biological and demographic events occur that set for adult life. </a:t>
            </a:r>
          </a:p>
          <a:p>
            <a:pPr algn="just" eaLnBrk="1" hangingPunct="1" latinLnBrk="1" lvl="0"/>
            <a:r>
              <a:rPr altLang="en-US" sz="3600" lang="en-US"/>
              <a:t>A period rapid psychological changes and vulnerability to physical, psychological and environmental influences. </a:t>
            </a:r>
          </a:p>
          <a:p>
            <a:pPr algn="just" eaLnBrk="1" hangingPunct="1" latinLnBrk="1" lvl="0"/>
            <a:endParaRPr altLang="en-US" sz="3600" lang="ar-SA">
              <a:ea typeface="Majalla UI" pitchFamily="0" charset="1"/>
            </a:endParaRPr>
          </a:p>
        </p:txBody>
      </p:sp>
      <p:sp>
        <p:nvSpPr>
          <p:cNvPr id="1048612"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13"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4</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14" name=""/>
          <p:cNvSpPr/>
          <p:nvPr>
            <p:ph type="title" sz="full" idx="0"/>
          </p:nvPr>
        </p:nvSpPr>
        <p:spPr>
          <a:xfrm rot="0">
            <a:off x="612775" y="5334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WHO Classify</a:t>
            </a:r>
            <a:br/>
            <a:endParaRPr altLang="en-US" sz="3900" lang="en-US">
              <a:effectLst>
                <a:outerShdw algn="tl" blurRad="38100" dir="2700000" dist="38100">
                  <a:srgbClr val="C0C0C0"/>
                </a:outerShdw>
              </a:effectLst>
            </a:endParaRPr>
          </a:p>
        </p:txBody>
      </p:sp>
      <p:sp>
        <p:nvSpPr>
          <p:cNvPr id="1048615"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Adolescent – 10-19 years old </a:t>
            </a:r>
          </a:p>
          <a:p>
            <a:pPr algn="just" eaLnBrk="1" hangingPunct="1" latinLnBrk="1" lvl="0"/>
            <a:r>
              <a:rPr altLang="en-US" sz="3600" lang="en-US"/>
              <a:t>Youth – 15-24 years old </a:t>
            </a:r>
          </a:p>
          <a:p>
            <a:pPr algn="just" eaLnBrk="1" hangingPunct="1" latinLnBrk="1" lvl="0"/>
            <a:r>
              <a:rPr altLang="en-US" sz="3600" lang="en-US"/>
              <a:t>Therefore the aim of ARH service is </a:t>
            </a:r>
          </a:p>
          <a:p>
            <a:pPr algn="just" eaLnBrk="1" hangingPunct="1" latinLnBrk="1" lvl="0"/>
            <a:r>
              <a:rPr altLang="en-US" sz="3600" lang="en-US"/>
              <a:t>To enable them to undergo such changes, safely, with confidence and best prospects, health and productive life. </a:t>
            </a:r>
          </a:p>
          <a:p>
            <a:pPr algn="just" eaLnBrk="1" hangingPunct="1" latinLnBrk="1" lvl="0"/>
            <a:endParaRPr altLang="en-US" sz="3600" lang="ar-SA">
              <a:ea typeface="Majalla UI" pitchFamily="0" charset="1"/>
            </a:endParaRPr>
          </a:p>
        </p:txBody>
      </p:sp>
      <p:sp>
        <p:nvSpPr>
          <p:cNvPr id="1048616"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17"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5</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18" name=""/>
          <p:cNvSpPr/>
          <p:nvPr>
            <p:ph type="title" sz="full" idx="0"/>
          </p:nvPr>
        </p:nvSpPr>
        <p:spPr>
          <a:xfrm rot="0">
            <a:off x="612775" y="4572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The Rational why concern, to ARH </a:t>
            </a:r>
            <a:br/>
            <a:endParaRPr altLang="en-US" sz="3900" lang="en-US">
              <a:effectLst>
                <a:outerShdw algn="tl" blurRad="38100" dir="2700000" dist="38100">
                  <a:srgbClr val="C0C0C0"/>
                </a:outerShdw>
              </a:effectLst>
            </a:endParaRPr>
          </a:p>
        </p:txBody>
      </p:sp>
      <p:sp>
        <p:nvSpPr>
          <p:cNvPr id="1048619" name=""/>
          <p:cNvSpPr/>
          <p:nvPr>
            <p:ph sz="full" idx="1"/>
          </p:nvPr>
        </p:nvSpPr>
        <p:spPr>
          <a:xfrm rot="0">
            <a:off x="612775" y="1447800"/>
            <a:ext cx="8153400" cy="5181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1"/>
            <a:r>
              <a:rPr altLang="en-US" sz="3600" lang="en-US"/>
              <a:t>Comprise large proportion of the total population (20% of the world’s population is young (10-24 years) </a:t>
            </a:r>
          </a:p>
          <a:p>
            <a:pPr algn="just" eaLnBrk="1" hangingPunct="1" latinLnBrk="1" lvl="1"/>
            <a:r>
              <a:rPr altLang="en-US" sz="3600" lang="en-US"/>
              <a:t>An increasing adolescent sexuality, surrounded by so much secrecy, has become one of the major risk factor implicated in the current pandemic of HIV/AIDS and its socioeconomic and health consequences. </a:t>
            </a:r>
          </a:p>
          <a:p>
            <a:pPr algn="just" eaLnBrk="1" hangingPunct="1" latinLnBrk="1" lvl="0"/>
            <a:endParaRPr altLang="en-US" sz="3600" lang="ar-SA">
              <a:ea typeface="Majalla UI" pitchFamily="0" charset="1"/>
            </a:endParaRPr>
          </a:p>
        </p:txBody>
      </p:sp>
      <p:sp>
        <p:nvSpPr>
          <p:cNvPr id="1048620"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21"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6</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22"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1"/>
            <a:r>
              <a:rPr altLang="en-US" sz="3200" lang="en-US"/>
              <a:t>Adolescents are the productive forces Nations of tomorrow: future economic development– depends on having proportion of the population that are reasonably well educated, healthy and economically productive. </a:t>
            </a:r>
          </a:p>
          <a:p>
            <a:pPr algn="just" eaLnBrk="1" hangingPunct="1" latinLnBrk="1" lvl="1"/>
            <a:r>
              <a:rPr altLang="en-US" sz="3200" lang="en-US"/>
              <a:t>The high prevalence of drug abuse among adolescents leads to risk behaviors i. e.- </a:t>
            </a:r>
          </a:p>
          <a:p>
            <a:pPr algn="just" eaLnBrk="1" hangingPunct="1" latinLnBrk="1" lvl="0"/>
            <a:endParaRPr altLang="en-US" lang="ar-SA">
              <a:ea typeface="Majalla UI" pitchFamily="0" charset="1"/>
            </a:endParaRPr>
          </a:p>
        </p:txBody>
      </p:sp>
      <p:sp>
        <p:nvSpPr>
          <p:cNvPr id="1048623"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24"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7</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25" name=""/>
          <p:cNvSpPr/>
          <p:nvPr>
            <p:ph sz="full" idx="1"/>
          </p:nvPr>
        </p:nvSpPr>
        <p:spPr>
          <a:xfrm rot="0">
            <a:off x="1435100" y="1447800"/>
            <a:ext cx="749935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sz="3600" lang="en-US"/>
              <a:t>Unsafe sex, unwanted pregnancy: STls/HIV, criminal offences </a:t>
            </a:r>
          </a:p>
          <a:p>
            <a:pPr algn="just" eaLnBrk="1" hangingPunct="1" latinLnBrk="1" lvl="0"/>
            <a:r>
              <a:rPr altLang="en-US" sz="3600" lang="en-US"/>
              <a:t>Unemployment, poverty, crime </a:t>
            </a:r>
          </a:p>
          <a:p>
            <a:pPr algn="just" eaLnBrk="1" hangingPunct="1" latinLnBrk="1" lvl="0"/>
            <a:r>
              <a:rPr altLang="en-US" sz="3600" lang="en-US"/>
              <a:t>Poor socioeconomic development. </a:t>
            </a:r>
          </a:p>
          <a:p>
            <a:pPr algn="just" eaLnBrk="1" hangingPunct="1" latinLnBrk="1" lvl="0"/>
            <a:endParaRPr altLang="en-US" sz="3600" lang="ar-SA">
              <a:ea typeface="Majalla UI" pitchFamily="0" charset="1"/>
            </a:endParaRPr>
          </a:p>
        </p:txBody>
      </p:sp>
      <p:sp>
        <p:nvSpPr>
          <p:cNvPr id="1048626"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27"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8</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28" name=""/>
          <p:cNvSpPr/>
          <p:nvPr>
            <p:ph type="title" sz="full" idx="0"/>
          </p:nvPr>
        </p:nvSpPr>
        <p:spPr>
          <a:xfrm rot="0">
            <a:off x="612775" y="304800"/>
            <a:ext cx="8153400" cy="990600"/>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4300" i="0" u="none">
                <a:solidFill>
                  <a:srgbClr val="572314"/>
                </a:solidFill>
                <a:latin typeface="Gill Sans MT" pitchFamily="34" charset="0"/>
                <a:sym typeface="Arial" pitchFamily="34" charset="0"/>
              </a:defRPr>
            </a:lvl1pPr>
          </a:lstStyle>
          <a:p>
            <a:pPr eaLnBrk="1" hangingPunct="1" latinLnBrk="1" lvl="0"/>
            <a:r>
              <a:rPr altLang="en-US" b="1" sz="3900" lang="en-US">
                <a:effectLst>
                  <a:outerShdw algn="tl" blurRad="38100" dir="2700000" dist="38100">
                    <a:srgbClr val="C0C0C0"/>
                  </a:outerShdw>
                </a:effectLst>
              </a:rPr>
              <a:t>Components of ARH </a:t>
            </a:r>
            <a:br/>
            <a:endParaRPr altLang="en-US" sz="3900" lang="en-US">
              <a:effectLst>
                <a:outerShdw algn="tl" blurRad="38100" dir="2700000" dist="38100">
                  <a:srgbClr val="C0C0C0"/>
                </a:outerShdw>
              </a:effectLst>
            </a:endParaRPr>
          </a:p>
        </p:txBody>
      </p:sp>
      <p:sp>
        <p:nvSpPr>
          <p:cNvPr id="1048629" name=""/>
          <p:cNvSpPr/>
          <p:nvPr>
            <p:ph sz="full" idx="1"/>
          </p:nvPr>
        </p:nvSpPr>
        <p:spPr>
          <a:xfrm rot="0">
            <a:off x="612775" y="1447800"/>
            <a:ext cx="8153400" cy="4800600"/>
          </a:xfrm>
          <a:prstGeom prst="rect"/>
          <a:noFill/>
          <a:ln>
            <a:noFill/>
          </a:ln>
        </p:spPr>
        <p:txBody>
          <a:bodyPr anchor="t"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just" eaLnBrk="1" hangingPunct="1" latinLnBrk="1" lvl="0"/>
            <a:r>
              <a:rPr altLang="en-US" lang="en-US"/>
              <a:t>Adolescents FP, IEC, service, counseling </a:t>
            </a:r>
          </a:p>
          <a:p>
            <a:pPr algn="just" eaLnBrk="1" hangingPunct="1" latinLnBrk="1" lvl="0"/>
            <a:r>
              <a:rPr altLang="en-US" lang="en-US"/>
              <a:t>STIS/HIV </a:t>
            </a:r>
          </a:p>
          <a:p>
            <a:pPr algn="just" eaLnBrk="1" hangingPunct="1" latinLnBrk="1" lvl="0"/>
            <a:r>
              <a:rPr altLang="en-US" lang="en-US"/>
              <a:t>Unwanted pregnancy and unsafe abortion </a:t>
            </a:r>
          </a:p>
          <a:p>
            <a:pPr algn="just" eaLnBrk="1" hangingPunct="1" latinLnBrk="1" lvl="0"/>
            <a:r>
              <a:rPr altLang="en-US" lang="en-US"/>
              <a:t>Harmful traditional practices </a:t>
            </a:r>
          </a:p>
          <a:p>
            <a:pPr algn="just" eaLnBrk="1" hangingPunct="1" latinLnBrk="1" lvl="0"/>
            <a:r>
              <a:rPr altLang="en-US" lang="en-US"/>
              <a:t>o  FGM</a:t>
            </a:r>
          </a:p>
          <a:p>
            <a:pPr algn="just" eaLnBrk="1" hangingPunct="1" latinLnBrk="1" lvl="0"/>
            <a:r>
              <a:rPr altLang="en-US" lang="en-US"/>
              <a:t>o  Abduction and rape</a:t>
            </a:r>
          </a:p>
          <a:p>
            <a:pPr algn="just" eaLnBrk="1" hangingPunct="1" latinLnBrk="1" lvl="0"/>
            <a:r>
              <a:rPr altLang="en-US" lang="en-US"/>
              <a:t>o  Early marriage</a:t>
            </a:r>
          </a:p>
          <a:p>
            <a:pPr algn="just" eaLnBrk="1" hangingPunct="1" latinLnBrk="1" lvl="1"/>
            <a:r>
              <a:rPr altLang="en-US" sz="3200" lang="en-US"/>
              <a:t>Sexual violence (Gender-violence) </a:t>
            </a:r>
          </a:p>
          <a:p>
            <a:pPr algn="just" eaLnBrk="1" hangingPunct="1" latinLnBrk="1" lvl="0"/>
            <a:endParaRPr altLang="en-US" lang="ar-SA">
              <a:ea typeface="Majalla UI" pitchFamily="0" charset="1"/>
            </a:endParaRPr>
          </a:p>
        </p:txBody>
      </p:sp>
      <p:sp>
        <p:nvSpPr>
          <p:cNvPr id="1048630" name=""/>
          <p:cNvSpPr txBox="1"/>
          <p:nvPr/>
        </p:nvSpPr>
        <p:spPr>
          <a:xfrm rot="0">
            <a:off x="3581400" y="6305550"/>
            <a:ext cx="2133600" cy="476250"/>
          </a:xfrm>
          <a:prstGeom prst="rect"/>
          <a:noFill/>
          <a:ln>
            <a:noFill/>
          </a:ln>
        </p:spPr>
        <p:txBody>
          <a:bodyPr anchor="b" bIns="45720" lIns="91440" rIns="91440" tIns="45720" vert="horz"/>
          <a:lstStyle>
            <a:lvl1pPr algn="r" fontAlgn="base" indent="0" latinLnBrk="1" marL="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r" fontAlgn="base" indent="0" latinLnBrk="1" marL="4572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r" fontAlgn="base" indent="0" latinLnBrk="1" marL="9144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r" fontAlgn="base" indent="0" latinLnBrk="1" marL="13716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r" fontAlgn="base" indent="0" latinLnBrk="1" marL="1828800" rtl="1">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fld id="{566ABCEB-ACFC-4714-9973-3DA970169C29}" type="datetime2">
              <a:rPr altLang="en-US" sz="1200" lang="en-US">
                <a:solidFill>
                  <a:srgbClr val="B5A788"/>
                </a:solidFill>
              </a:rPr>
              <a:pPr eaLnBrk="1" hangingPunct="1" latinLnBrk="1" lvl="0"/>
              <a:t>Wednesday, July 22, 2020</a:t>
            </a:fld>
            <a:endParaRPr altLang="en-US" sz="1200" lang="en-US">
              <a:solidFill>
                <a:srgbClr val="B5A788"/>
              </a:solidFill>
            </a:endParaRPr>
          </a:p>
        </p:txBody>
      </p:sp>
      <p:sp>
        <p:nvSpPr>
          <p:cNvPr id="1048631" name=""/>
          <p:cNvSpPr txBox="1"/>
          <p:nvPr/>
        </p:nvSpPr>
        <p:spPr>
          <a:xfrm rot="0">
            <a:off x="8613775" y="6305550"/>
            <a:ext cx="457200" cy="476250"/>
          </a:xfrm>
          <a:prstGeom prst="rect"/>
          <a:noFill/>
          <a:ln>
            <a:noFill/>
          </a:ln>
        </p:spPr>
        <p:txBody>
          <a:bodyPr anchor="b" bIns="45720" lIns="91440" rIns="91440" tIns="45720" vert="horz"/>
          <a:lstStyle>
            <a:lvl1pPr algn="l" fontAlgn="base"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u="none">
                <a:solidFill>
                  <a:schemeClr val="dk1"/>
                </a:solidFill>
                <a:latin typeface="Gill Sans MT" pitchFamily="34" charset="0"/>
                <a:sym typeface="Arial" pitchFamily="34" charset="0"/>
              </a:defRPr>
            </a:lvl1pPr>
            <a:lvl2pPr algn="l" fontAlgn="base" indent="-236537" latinLnBrk="1" marL="639762" rtl="0">
              <a:lnSpc>
                <a:spcPct val="100000"/>
              </a:lnSpc>
              <a:spcBef>
                <a:spcPts val="550"/>
              </a:spcBef>
              <a:spcAft>
                <a:spcPct val="0"/>
              </a:spcAft>
              <a:buClr>
                <a:schemeClr val="accent1"/>
              </a:buClr>
              <a:buSzPct val="100000"/>
              <a:buFont typeface="Verdana" pitchFamily="34" charset="0"/>
              <a:buChar char="◦"/>
              <a:defRPr baseline="0" b="0" sz="2800" i="0" u="none">
                <a:solidFill>
                  <a:schemeClr val="dk1"/>
                </a:solidFill>
                <a:latin typeface="Gill Sans MT" pitchFamily="34" charset="0"/>
                <a:sym typeface="Arial" pitchFamily="34" charset="0"/>
              </a:defRPr>
            </a:lvl2pPr>
            <a:lvl3pPr algn="l" fontAlgn="base" indent="-228600" latinLnBrk="1" marL="885825" rtl="0">
              <a:lnSpc>
                <a:spcPct val="100000"/>
              </a:lnSpc>
              <a:spcBef>
                <a:spcPct val="20000"/>
              </a:spcBef>
              <a:spcAft>
                <a:spcPct val="0"/>
              </a:spcAft>
              <a:buClr>
                <a:schemeClr val="accent2"/>
              </a:buClr>
              <a:buSzPct val="100000"/>
              <a:buFont typeface="Wingdings 2" pitchFamily="18" charset="2"/>
              <a:buChar char=""/>
              <a:defRPr baseline="0" b="0" sz="2400" i="0" u="none">
                <a:solidFill>
                  <a:schemeClr val="dk1"/>
                </a:solidFill>
                <a:latin typeface="Gill Sans MT" pitchFamily="34" charset="0"/>
                <a:sym typeface="Arial" pitchFamily="34" charset="0"/>
              </a:defRPr>
            </a:lvl3pPr>
            <a:lvl4pPr algn="l" fontAlgn="base" indent="-173037" latinLnBrk="1" marL="1096962" rtl="0">
              <a:lnSpc>
                <a:spcPct val="100000"/>
              </a:lnSpc>
              <a:spcBef>
                <a:spcPct val="20000"/>
              </a:spcBef>
              <a:spcAft>
                <a:spcPct val="0"/>
              </a:spcAft>
              <a:buClr>
                <a:srgbClr val="C32D2E"/>
              </a:buClr>
              <a:buSzPct val="100000"/>
              <a:buFont typeface="Wingdings 2" pitchFamily="18" charset="2"/>
              <a:buChar char=""/>
              <a:defRPr baseline="0" b="0" sz="2000" i="0" u="none">
                <a:solidFill>
                  <a:schemeClr val="dk1"/>
                </a:solidFill>
                <a:latin typeface="Gill Sans MT" pitchFamily="34" charset="0"/>
                <a:sym typeface="Arial" pitchFamily="34" charset="0"/>
              </a:defRPr>
            </a:lvl4pPr>
            <a:lvl5pPr algn="l" fontAlgn="base" indent="-182562" latinLnBrk="1" marL="1296987" rtl="0">
              <a:lnSpc>
                <a:spcPct val="100000"/>
              </a:lnSpc>
              <a:spcBef>
                <a:spcPct val="20000"/>
              </a:spcBef>
              <a:spcAft>
                <a:spcPct val="0"/>
              </a:spcAft>
              <a:buClr>
                <a:srgbClr val="84AA33"/>
              </a:buClr>
              <a:buSzPct val="100000"/>
              <a:buFont typeface="Wingdings 2" pitchFamily="18" charset="2"/>
              <a:buChar char=""/>
              <a:defRPr baseline="0" b="0" sz="2000" i="0" u="none">
                <a:solidFill>
                  <a:schemeClr val="dk1"/>
                </a:solidFill>
                <a:latin typeface="Gill Sans MT" pitchFamily="34" charset="0"/>
                <a:sym typeface="Arial" pitchFamily="34" charset="0"/>
              </a:defRPr>
            </a:lvl5pPr>
          </a:lstStyle>
          <a:p>
            <a:pPr algn="ctr" eaLnBrk="1" hangingPunct="1" indent="0" latinLnBrk="1" lvl="0" marL="0" rtl="1">
              <a:spcBef>
                <a:spcPct val="0"/>
              </a:spcBef>
              <a:buSzPct val="100000"/>
              <a:buFontTx/>
              <a:buNone/>
            </a:pPr>
            <a:fld id="{566ABCEB-ACFC-4714-9973-3DA970169C29}" type="slidenum">
              <a:rPr altLang="en-US" sz="1200" lang="en-US">
                <a:solidFill>
                  <a:srgbClr val="B5A788"/>
                </a:solidFill>
                <a:latin typeface="Arial" pitchFamily="34" charset="0"/>
                <a:ea typeface="Arial" pitchFamily="34" charset="0"/>
              </a:rPr>
              <a:pPr algn="ctr" eaLnBrk="1" hangingPunct="1" indent="0" latinLnBrk="1" lvl="0" marL="0" rtl="1">
                <a:spcBef>
                  <a:spcPct val="0"/>
                </a:spcBef>
                <a:buSzPct val="100000"/>
                <a:buFontTx/>
                <a:buNone/>
              </a:pPr>
              <a:t>9</a:t>
            </a:fld>
            <a:endParaRPr altLang="en-US" sz="1200" lang="en-US">
              <a:solidFill>
                <a:srgbClr val="B5A788"/>
              </a:solidFill>
              <a:latin typeface="Arial" pitchFamily="34" charset="0"/>
              <a:ea typeface="Arial" pitchFamily="34" charset="0"/>
            </a:endParaRP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E7DEC9"/>
      </a:dk2>
      <a:lt2>
        <a:srgbClr val="4F271C"/>
      </a:lt2>
      <a:accent1>
        <a:srgbClr val="3891A7"/>
      </a:accent1>
      <a:accent2>
        <a:srgbClr val="FEB80A"/>
      </a:accent2>
      <a:accent3>
        <a:srgbClr val="FFFFFF"/>
      </a:accent3>
      <a:accent4>
        <a:srgbClr val="000000"/>
      </a:accent4>
      <a:accent5>
        <a:srgbClr val="AEC7D0"/>
      </a:accent5>
      <a:accent6>
        <a:srgbClr val="E4A508"/>
      </a:accent6>
      <a:hlink>
        <a:srgbClr val="8DC765"/>
      </a:hlink>
      <a:folHlink>
        <a:srgbClr val="AA8A1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DEC9"/>
        </a:dk2>
        <a:lt2>
          <a:srgbClr val="4F271C"/>
        </a:lt2>
        <a:accent1>
          <a:srgbClr val="3891A7"/>
        </a:accent1>
        <a:accent2>
          <a:srgbClr val="FEB80A"/>
        </a:accent2>
        <a:accent3>
          <a:srgbClr val="FFFFFF"/>
        </a:accent3>
        <a:accent4>
          <a:srgbClr val="000000"/>
        </a:accent4>
        <a:accent5>
          <a:srgbClr val="AEC7D0"/>
        </a:accent5>
        <a:accent6>
          <a:srgbClr val="E4A508"/>
        </a:accent6>
        <a:hlink>
          <a:srgbClr val="8DC765"/>
        </a:hlink>
        <a:folHlink>
          <a:srgbClr val="AA8A14"/>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ADOLESCENT REPRODUCTIVE   HEALTH (ARH): </dc:title>
  <dc:creator>TECNO KB8</dc:creator>
  <cp:lastModifiedBy>CAROL</cp:lastModifiedBy>
  <dcterms:created xsi:type="dcterms:W3CDTF">2006-08-15T21:00:00Z</dcterms:created>
  <dcterms:modified xsi:type="dcterms:W3CDTF">2020-07-22T06:41:39Z</dcterms:modified>
</cp:coreProperties>
</file>