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8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7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1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0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4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1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3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0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8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5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5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ANTI CHOLINERGIC/CHOLINERGIC BLOCKING DRUGS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0261" y="3882888"/>
            <a:ext cx="9250017" cy="218660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These drugs block the effects of acetylcholine and other cholinergic drug at cholinergic receptors of effector cells. </a:t>
            </a:r>
          </a:p>
          <a:p>
            <a:pPr algn="l"/>
            <a:r>
              <a:rPr lang="en-US" dirty="0" smtClean="0"/>
              <a:t>Anticholinergic drugs fall into two major categories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Antinicotinics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antimuscrarinics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4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SYNTHETIC ATROPINE DERATIVES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These are a number of synthetic atropine derivatives which are used in the treatment of various conditions , their actions are similar to that of atropine but have a lower side effects . These groups of drugs include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Mydriatic atropine substitutes, this group of drugs have shorter duration of action than atropine and are used locally in the eye, these include homatropine and eucatropine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Anti secretory antispasmodic atropine substitutes which are more effective and localized in the GI. Drugs include Propantheline and hyoscine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110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continuation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Anti Parkinson atropine substrates which include benzatropine and trihexyphenidyl.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Atropine substitutes which decrease urinary bladder activity like oxybutynin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Atropine substitutes used in bronchial asthma drugs like ipratropium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799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GROUP D MEMBERS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NANTEZA GLORIA</a:t>
            </a:r>
          </a:p>
          <a:p>
            <a:r>
              <a:rPr lang="en-US" dirty="0" smtClean="0"/>
              <a:t>NAKASOLYA LOVINSA</a:t>
            </a:r>
          </a:p>
          <a:p>
            <a:r>
              <a:rPr lang="en-US" dirty="0" smtClean="0"/>
              <a:t>NAKAFU CATHERINE</a:t>
            </a:r>
          </a:p>
          <a:p>
            <a:r>
              <a:rPr lang="en-US" dirty="0" smtClean="0"/>
              <a:t>NAMAKULA DOREEN</a:t>
            </a:r>
          </a:p>
          <a:p>
            <a:r>
              <a:rPr lang="en-US" dirty="0" smtClean="0"/>
              <a:t>NAKIRA JOAN</a:t>
            </a:r>
          </a:p>
          <a:p>
            <a:r>
              <a:rPr lang="en-US" dirty="0" smtClean="0"/>
              <a:t>AKWARE FLORENCE DIANA</a:t>
            </a:r>
          </a:p>
          <a:p>
            <a:r>
              <a:rPr lang="en-US" dirty="0" smtClean="0"/>
              <a:t>AYEBAZIBWE ANAKLET</a:t>
            </a:r>
          </a:p>
          <a:p>
            <a:r>
              <a:rPr lang="en-US" dirty="0" smtClean="0"/>
              <a:t>BUKAN GABRIEL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8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Antinicotinics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These include ganglion blockers and neuromuscular blockers</a:t>
            </a:r>
          </a:p>
          <a:p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Ganglion blockers 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include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Hexamethonium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Trimethaphan</a:t>
            </a:r>
          </a:p>
          <a:p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Neuromuscular blockers 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include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Gall amine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Tubocurarine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pancuronium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5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latin typeface="Arial Narrow" panose="020B0606020202030204" pitchFamily="34" charset="0"/>
              </a:rPr>
              <a:t>Antimuscrarinics drugs</a:t>
            </a:r>
            <a:endParaRPr lang="en-US" b="1" i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These include tertiary amines and quaternary amines</a:t>
            </a:r>
          </a:p>
          <a:p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Tertiary amines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include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Atropine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Scopolamine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Tropicamide</a:t>
            </a:r>
          </a:p>
          <a:p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Quaternary amines 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include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Propantheline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Ipratropium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benzatropine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842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atropine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Atropine is found in the plant atropa belladoma and it’s the protype of muscarinic antagonists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Pk 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Its absorbed completely from all sites of administration except from the skin wall where absorption is for limited extent, it has good distribution. About 60% of the drug is excreted unchanged in urine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PD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It antagonizes the effect of acetylcholine by competing for the muscarinic receptors peripherally and in the CNS , therefore the effects of atropine are opposite to the acetylcholine effects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2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Organ system effects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CNS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Lower dose produce sedation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Higher doses produce excitation, agitation &amp; hallucination</a:t>
            </a:r>
          </a:p>
          <a:p>
            <a:pPr marL="0" indent="0">
              <a:buNone/>
            </a:pPr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Eyes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Relaxation of the constrictor papillae (mydriasis)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Relaxation or weakening of cilliary muscle</a:t>
            </a:r>
          </a:p>
          <a:p>
            <a:pPr marL="0" indent="0">
              <a:buNone/>
            </a:pPr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CVS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Blocks vagal parasympathetic stimulation( tachycardia)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vasoconstriction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8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continuation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Respiratory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Broncho dilation and reduction of secretion</a:t>
            </a:r>
          </a:p>
          <a:p>
            <a:pPr marL="0" indent="0">
              <a:buNone/>
            </a:pPr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GIT 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Decreased motility and secretions</a:t>
            </a:r>
          </a:p>
          <a:p>
            <a:pPr marL="0" indent="0">
              <a:buNone/>
            </a:pPr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GUS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Relaxes smooth muscles of ureter and bladder wall, voiding is slowed</a:t>
            </a:r>
          </a:p>
          <a:p>
            <a:pPr marL="0" indent="0">
              <a:buNone/>
            </a:pPr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Sweat glands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Suppresses sweating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443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45"/>
          </a:xfrm>
        </p:spPr>
        <p:txBody>
          <a:bodyPr/>
          <a:lstStyle/>
          <a:p>
            <a:pPr algn="ctr"/>
            <a:r>
              <a:rPr lang="en-US" b="1" i="1" dirty="0" smtClean="0"/>
              <a:t>Clinical indications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Heart block in organophosphate poisoning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Hyperhidrosis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As antispasmodic in case of intestinal, biliary and renal colic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Pre-anesthetic medication to reduce the amount of secretion and to prevent excessive vagal tone due to anesthesia</a:t>
            </a:r>
          </a:p>
          <a:p>
            <a:endParaRPr lang="en-US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ctr">
              <a:buNone/>
            </a:pPr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Dosage of atropine</a:t>
            </a:r>
          </a:p>
          <a:p>
            <a:pPr marL="0" indent="0">
              <a:buNone/>
            </a:pPr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Systemic adult dose 0.4-0.6mg in 4-6hrs</a:t>
            </a:r>
          </a:p>
          <a:p>
            <a:pPr marL="0" indent="0">
              <a:buNone/>
            </a:pPr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Child 0.1-0.6mg 4-6 hrs.</a:t>
            </a:r>
          </a:p>
          <a:p>
            <a:pPr marL="0" indent="0">
              <a:buNone/>
            </a:pPr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Ophthalmic adult dose 1-2 drops Qid</a:t>
            </a:r>
          </a:p>
          <a:p>
            <a:pPr marL="0" indent="0">
              <a:buNone/>
            </a:pPr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 children 1 drop Qid</a:t>
            </a:r>
            <a:endParaRPr lang="en-US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818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Side effects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Dryness of the mouth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Tachycardia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Blurred vision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Retention of urine</a:t>
            </a:r>
          </a:p>
          <a:p>
            <a:endParaRPr lang="en-US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ctr">
              <a:buNone/>
            </a:pPr>
            <a:r>
              <a:rPr lang="en-US" b="1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Contraindications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Glaucoma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Bladder outlet obstruction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5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HYOSCINE (SCOPOLAMINE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765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This drug ha s the same effect has atropine except for some differences which include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It has a shorter duration of 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Its more depressant to the CNS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All other properties, similar to atropine . It has a certain advantage over atropine . These include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Better for pre-anesthetic medication because of strong antisecretory and antiemetic action and also brings about amnesia.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Can be used for short-travel motion sickness</a:t>
            </a:r>
            <a:endParaRPr lang="en-US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56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</TotalTime>
  <Words>516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Andalus</vt:lpstr>
      <vt:lpstr>Arial</vt:lpstr>
      <vt:lpstr>Arial Narrow</vt:lpstr>
      <vt:lpstr>Calibri</vt:lpstr>
      <vt:lpstr>Calibri Light</vt:lpstr>
      <vt:lpstr>Courier New</vt:lpstr>
      <vt:lpstr>Wingdings</vt:lpstr>
      <vt:lpstr>Office Theme</vt:lpstr>
      <vt:lpstr>ANTI CHOLINERGIC/CHOLINERGIC BLOCKING DRUGS</vt:lpstr>
      <vt:lpstr>Antinicotinics</vt:lpstr>
      <vt:lpstr>Antimuscrarinics drugs</vt:lpstr>
      <vt:lpstr>atropine</vt:lpstr>
      <vt:lpstr>Organ system effects</vt:lpstr>
      <vt:lpstr>continuation</vt:lpstr>
      <vt:lpstr>Clinical indications</vt:lpstr>
      <vt:lpstr>Side effects</vt:lpstr>
      <vt:lpstr>HYOSCINE (SCOPOLAMINE)</vt:lpstr>
      <vt:lpstr>SYNTHETIC ATROPINE DERATIVES</vt:lpstr>
      <vt:lpstr>continuation</vt:lpstr>
      <vt:lpstr>GROUP D MEMBERS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CHOLINERGIC/CHOLINERGIC BLOCKING DRUGS</dc:title>
  <dc:creator>pc</dc:creator>
  <cp:lastModifiedBy>pc</cp:lastModifiedBy>
  <cp:revision>17</cp:revision>
  <dcterms:created xsi:type="dcterms:W3CDTF">2021-10-03T18:25:40Z</dcterms:created>
  <dcterms:modified xsi:type="dcterms:W3CDTF">2021-10-04T08:27:32Z</dcterms:modified>
</cp:coreProperties>
</file>