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11/8/2017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ENVIROMENTAL HEALTH SCIENCE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wichealmicheal1@gmail.com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495800"/>
          </a:xfrm>
        </p:spPr>
        <p:txBody>
          <a:bodyPr/>
          <a:lstStyle/>
          <a:p>
            <a:pPr marL="514350" indent="-514350">
              <a:buNone/>
            </a:pPr>
            <a:r>
              <a:rPr lang="en-US" dirty="0" smtClean="0">
                <a:solidFill>
                  <a:schemeClr val="accent3"/>
                </a:solidFill>
              </a:rPr>
              <a:t>Approaches to health service delivery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accent3"/>
                </a:solidFill>
              </a:rPr>
              <a:t>Traditional </a:t>
            </a:r>
            <a:r>
              <a:rPr lang="en-US" dirty="0" smtClean="0">
                <a:solidFill>
                  <a:schemeClr val="accent3"/>
                </a:solidFill>
              </a:rPr>
              <a:t>approach</a:t>
            </a:r>
          </a:p>
          <a:p>
            <a:pPr marL="514350" indent="-514350">
              <a:buNone/>
            </a:pPr>
            <a:r>
              <a:rPr lang="en-US" dirty="0" smtClean="0"/>
              <a:t>	</a:t>
            </a:r>
            <a:r>
              <a:rPr lang="en-US" dirty="0" smtClean="0"/>
              <a:t>This was </a:t>
            </a:r>
            <a:r>
              <a:rPr lang="en-US" dirty="0" smtClean="0"/>
              <a:t>basically on curative health, thus treatment of patient who would go back to community where he/she comes from and is likely to infect others through the various transmission routes due to ignorance and health workers made no follow-up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627888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tx1"/>
                </a:solidFill>
              </a:rPr>
              <a:t>Benefits preventive and curative health services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89120"/>
          </a:xfrm>
        </p:spPr>
        <p:txBody>
          <a:bodyPr/>
          <a:lstStyle/>
          <a:p>
            <a:r>
              <a:rPr lang="en-US" dirty="0" smtClean="0"/>
              <a:t>It’s cheap</a:t>
            </a:r>
          </a:p>
          <a:p>
            <a:r>
              <a:rPr lang="en-US" dirty="0" smtClean="0"/>
              <a:t>Sustainable</a:t>
            </a:r>
          </a:p>
          <a:p>
            <a:r>
              <a:rPr lang="en-US" dirty="0" smtClean="0"/>
              <a:t>Long lived effect</a:t>
            </a:r>
          </a:p>
          <a:p>
            <a:r>
              <a:rPr lang="en-US" dirty="0" smtClean="0"/>
              <a:t>Community and health workers are capacity built- disease surveillance.</a:t>
            </a:r>
          </a:p>
          <a:p>
            <a:r>
              <a:rPr lang="en-US" dirty="0" smtClean="0"/>
              <a:t>Reduced workload on health workers</a:t>
            </a:r>
          </a:p>
          <a:p>
            <a:r>
              <a:rPr lang="en-US" dirty="0" smtClean="0"/>
              <a:t>High community participation.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3891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2. </a:t>
            </a:r>
            <a:r>
              <a:rPr lang="en-US" dirty="0" smtClean="0"/>
              <a:t>Multi- sectoral </a:t>
            </a:r>
            <a:r>
              <a:rPr lang="en-US" dirty="0" smtClean="0"/>
              <a:t>approach</a:t>
            </a:r>
          </a:p>
          <a:p>
            <a:pPr>
              <a:buNone/>
            </a:pPr>
            <a:r>
              <a:rPr lang="en-US" dirty="0" smtClean="0"/>
              <a:t>	This involve all sectors </a:t>
            </a:r>
            <a:r>
              <a:rPr lang="en-US" dirty="0" smtClean="0"/>
              <a:t>in </a:t>
            </a:r>
            <a:r>
              <a:rPr lang="en-US" dirty="0" smtClean="0"/>
              <a:t>prevention and control of diseases.</a:t>
            </a:r>
          </a:p>
          <a:p>
            <a:pPr>
              <a:buNone/>
            </a:pPr>
            <a:r>
              <a:rPr lang="en-US" dirty="0" smtClean="0"/>
              <a:t>	sectors like</a:t>
            </a:r>
          </a:p>
          <a:p>
            <a:r>
              <a:rPr lang="en-US" dirty="0" smtClean="0"/>
              <a:t>Agriculture and fisheries- nutrition</a:t>
            </a:r>
          </a:p>
          <a:p>
            <a:r>
              <a:rPr lang="en-US" dirty="0" smtClean="0"/>
              <a:t>Education</a:t>
            </a:r>
          </a:p>
          <a:p>
            <a:r>
              <a:rPr lang="en-US" dirty="0" smtClean="0"/>
              <a:t>Finance </a:t>
            </a:r>
          </a:p>
          <a:p>
            <a:r>
              <a:rPr lang="en-US" dirty="0" smtClean="0"/>
              <a:t>Gender and community gender</a:t>
            </a:r>
          </a:p>
          <a:p>
            <a:r>
              <a:rPr lang="en-US" dirty="0" smtClean="0"/>
              <a:t>Political organization, policy formulation.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Def.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Is the study of the improvement/modification of our environment to promote good health.</a:t>
            </a:r>
          </a:p>
          <a:p>
            <a:pPr>
              <a:buNone/>
            </a:pPr>
            <a:r>
              <a:rPr lang="en-US" dirty="0" smtClean="0"/>
              <a:t>Or</a:t>
            </a:r>
          </a:p>
          <a:p>
            <a:r>
              <a:rPr lang="en-US" dirty="0" smtClean="0"/>
              <a:t>This is the process concerned with the promotion and control of all those factors in mans environment which may exercise a deleterious effect on his or her physical social and psychological development and survival.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Components of environmental health that affect mans health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Physical such pollution of water , soil and air</a:t>
            </a:r>
          </a:p>
          <a:p>
            <a:r>
              <a:rPr lang="en-US" dirty="0" smtClean="0"/>
              <a:t>Chemical i.e. toxicology and drug </a:t>
            </a:r>
            <a:r>
              <a:rPr lang="en-US" dirty="0" smtClean="0"/>
              <a:t>abuse, </a:t>
            </a:r>
            <a:r>
              <a:rPr lang="en-US" dirty="0" smtClean="0"/>
              <a:t>heavy metals</a:t>
            </a:r>
          </a:p>
          <a:p>
            <a:r>
              <a:rPr lang="en-US" dirty="0" smtClean="0"/>
              <a:t>Biological comprises of disease causing organism-bacteria, virus fungi protozoa, people, animal and plants.</a:t>
            </a:r>
          </a:p>
          <a:p>
            <a:r>
              <a:rPr lang="en-US" dirty="0" smtClean="0"/>
              <a:t>Social cultural beliefs and customs, family kinships, </a:t>
            </a:r>
            <a:r>
              <a:rPr lang="en-US" dirty="0" err="1" smtClean="0"/>
              <a:t>e.g</a:t>
            </a:r>
            <a:r>
              <a:rPr lang="en-US" dirty="0" smtClean="0"/>
              <a:t> housings.</a:t>
            </a:r>
          </a:p>
          <a:p>
            <a:r>
              <a:rPr lang="en-US" dirty="0" smtClean="0"/>
              <a:t>Economic and political, rural and urban communities, leadership. Policy development, political organizations.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Some of the area to focus on when making our environment free from infections.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Proper refuse disposal</a:t>
            </a:r>
          </a:p>
          <a:p>
            <a:r>
              <a:rPr lang="en-US" dirty="0" smtClean="0"/>
              <a:t>Good housing</a:t>
            </a:r>
          </a:p>
          <a:p>
            <a:r>
              <a:rPr lang="en-US" dirty="0" smtClean="0"/>
              <a:t>Safe water supply</a:t>
            </a:r>
          </a:p>
          <a:p>
            <a:r>
              <a:rPr lang="en-US" dirty="0" smtClean="0"/>
              <a:t>Proper excreta disposal</a:t>
            </a:r>
          </a:p>
          <a:p>
            <a:r>
              <a:rPr lang="en-US" dirty="0" smtClean="0"/>
              <a:t>Vector </a:t>
            </a:r>
            <a:r>
              <a:rPr lang="en-US" dirty="0" smtClean="0"/>
              <a:t>control</a:t>
            </a:r>
          </a:p>
          <a:p>
            <a:r>
              <a:rPr lang="en-US" dirty="0" smtClean="0"/>
              <a:t>Good hygiene </a:t>
            </a:r>
          </a:p>
          <a:p>
            <a:r>
              <a:rPr lang="en-US" dirty="0" smtClean="0"/>
              <a:t>Food </a:t>
            </a:r>
            <a:r>
              <a:rPr lang="en-US" dirty="0" err="1" smtClean="0"/>
              <a:t>hgiene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Components of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accent3"/>
                </a:solidFill>
              </a:rPr>
              <a:t>Physical environment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This include </a:t>
            </a:r>
            <a:r>
              <a:rPr lang="en-US" dirty="0" smtClean="0"/>
              <a:t>air we breath, water we drink and use and land we grow crops</a:t>
            </a:r>
          </a:p>
          <a:p>
            <a:pPr>
              <a:buNone/>
            </a:pPr>
            <a:r>
              <a:rPr lang="en-US" dirty="0" smtClean="0"/>
              <a:t>Sources of physical environment pollutants.</a:t>
            </a:r>
          </a:p>
          <a:p>
            <a:pPr>
              <a:buNone/>
            </a:pPr>
            <a:r>
              <a:rPr lang="en-US" dirty="0" smtClean="0"/>
              <a:t>	- Automobile fuel</a:t>
            </a:r>
          </a:p>
          <a:p>
            <a:pPr>
              <a:buNone/>
            </a:pPr>
            <a:r>
              <a:rPr lang="en-US" dirty="0" smtClean="0"/>
              <a:t>	- Industrialization</a:t>
            </a:r>
          </a:p>
          <a:p>
            <a:pPr>
              <a:buNone/>
            </a:pPr>
            <a:r>
              <a:rPr lang="en-US" dirty="0" smtClean="0"/>
              <a:t>	- Urbanization</a:t>
            </a:r>
          </a:p>
          <a:p>
            <a:pPr>
              <a:buNone/>
            </a:pPr>
            <a:r>
              <a:rPr lang="en-US" dirty="0" smtClean="0"/>
              <a:t>	- Human excreta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81600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 smtClean="0">
                <a:solidFill>
                  <a:schemeClr val="accent3"/>
                </a:solidFill>
              </a:rPr>
              <a:t>2. Chemical environment </a:t>
            </a:r>
          </a:p>
          <a:p>
            <a:pPr>
              <a:buNone/>
            </a:pPr>
            <a:r>
              <a:rPr lang="en-US" dirty="0" smtClean="0"/>
              <a:t>	These have got both advantages and disadvantages</a:t>
            </a:r>
          </a:p>
          <a:p>
            <a:pPr>
              <a:buNone/>
            </a:pPr>
            <a:r>
              <a:rPr lang="en-US" dirty="0" smtClean="0"/>
              <a:t>	- </a:t>
            </a:r>
            <a:r>
              <a:rPr lang="en-US" dirty="0" smtClean="0"/>
              <a:t>Mostly used </a:t>
            </a:r>
            <a:r>
              <a:rPr lang="en-US" dirty="0" smtClean="0"/>
              <a:t>are drugs and pesticide while they can also be detrimental to human heath.</a:t>
            </a:r>
          </a:p>
          <a:p>
            <a:pPr>
              <a:buNone/>
            </a:pPr>
            <a:r>
              <a:rPr lang="en-US" dirty="0" smtClean="0"/>
              <a:t>	- </a:t>
            </a:r>
            <a:r>
              <a:rPr lang="en-US" dirty="0" smtClean="0"/>
              <a:t>Other chemicals </a:t>
            </a:r>
            <a:r>
              <a:rPr lang="en-US" dirty="0" smtClean="0"/>
              <a:t>such as heavy metals, insecticide are used by man but also force or present health threats to man. </a:t>
            </a:r>
          </a:p>
          <a:p>
            <a:pPr>
              <a:buNone/>
            </a:pPr>
            <a:r>
              <a:rPr lang="en-US" dirty="0" smtClean="0"/>
              <a:t>	- </a:t>
            </a:r>
            <a:r>
              <a:rPr lang="en-US" dirty="0" smtClean="0"/>
              <a:t>Other heavy </a:t>
            </a:r>
            <a:r>
              <a:rPr lang="en-US" dirty="0" smtClean="0"/>
              <a:t>metal like mercury, chromium, cardium, arsenic and lead are generally toxic even low concentration to both plants and animals</a:t>
            </a:r>
          </a:p>
          <a:p>
            <a:pPr>
              <a:buNone/>
            </a:pPr>
            <a:r>
              <a:rPr lang="en-US" dirty="0" smtClean="0"/>
              <a:t>	- </a:t>
            </a:r>
            <a:r>
              <a:rPr lang="en-US" dirty="0" smtClean="0"/>
              <a:t>Most of </a:t>
            </a:r>
            <a:r>
              <a:rPr lang="en-US" dirty="0" smtClean="0"/>
              <a:t>the industrial chemical cause human allergy, fibrosis ,fever and systemic poisoning and include chlorinated hydro carbons e.g. DDT, Dioxy asbestos</a:t>
            </a:r>
          </a:p>
          <a:p>
            <a:pPr>
              <a:buNone/>
            </a:pPr>
            <a:r>
              <a:rPr lang="en-US" dirty="0" smtClean="0"/>
              <a:t>	- metal like organophosphate such as diazinon and malathion in addition in the above cause mutation (carcinogenic) affect the CNS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Biological environment.</a:t>
            </a:r>
          </a:p>
          <a:p>
            <a:pPr>
              <a:buNone/>
            </a:pPr>
            <a:r>
              <a:rPr lang="en-US" dirty="0" smtClean="0"/>
              <a:t>	Biological include bacteria, virus, protozoa and fungi</a:t>
            </a:r>
          </a:p>
          <a:p>
            <a:pPr>
              <a:buNone/>
            </a:pPr>
            <a:r>
              <a:rPr lang="en-US" dirty="0" smtClean="0"/>
              <a:t>	Three factors required for communicable disease to move from one man to another are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Agent	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Host 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And environment</a:t>
            </a:r>
          </a:p>
          <a:p>
            <a:pPr>
              <a:buNone/>
            </a:pPr>
            <a:r>
              <a:rPr lang="en-US" dirty="0" smtClean="0"/>
              <a:t>	The </a:t>
            </a:r>
            <a:r>
              <a:rPr lang="en-US" dirty="0" smtClean="0"/>
              <a:t>interaction of these three factors may results into any of the following.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No disease at all (i.e. body immunity)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Disease ( signs and symptoms) leads to illness and reduced productivity. It may be to immune suppressing disease i.e. malnutrition, cancer and HIV/AIDS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Outbreaks of infections. These involve many people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38912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Social ,economical, cultural and political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	Involve illiteracy of many people in the community.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	</a:t>
            </a:r>
            <a:r>
              <a:rPr lang="en-US" dirty="0" smtClean="0"/>
              <a:t>Management of </a:t>
            </a:r>
            <a:r>
              <a:rPr lang="en-US" dirty="0" smtClean="0"/>
              <a:t>excreta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	</a:t>
            </a:r>
            <a:r>
              <a:rPr lang="en-US" dirty="0" smtClean="0"/>
              <a:t>Negative briefs </a:t>
            </a:r>
            <a:endParaRPr lang="en-US" dirty="0" smtClean="0"/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	</a:t>
            </a:r>
            <a:r>
              <a:rPr lang="en-US" dirty="0" smtClean="0"/>
              <a:t>Poverty</a:t>
            </a:r>
            <a:endParaRPr lang="en-US" dirty="0" smtClean="0"/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	</a:t>
            </a:r>
            <a:r>
              <a:rPr lang="en-US" dirty="0" smtClean="0"/>
              <a:t>Backwardness and diseases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        Political will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 smtClean="0"/>
              <a:t>Purpose of environmental health science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Ensure good health</a:t>
            </a:r>
          </a:p>
          <a:p>
            <a:r>
              <a:rPr lang="en-US" dirty="0" smtClean="0"/>
              <a:t>Prevention of diseases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144</TotalTime>
  <Words>234</Words>
  <Application>Microsoft Office PowerPoint</Application>
  <PresentationFormat>On-screen Show (4:3)</PresentationFormat>
  <Paragraphs>76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Flow</vt:lpstr>
      <vt:lpstr>ENVIROMENTAL HEALTH SCIENCE</vt:lpstr>
      <vt:lpstr>Def.</vt:lpstr>
      <vt:lpstr>Components of environmental health that affect mans health</vt:lpstr>
      <vt:lpstr>Some of the area to focus on when making our environment free from infections.</vt:lpstr>
      <vt:lpstr>Components of environment</vt:lpstr>
      <vt:lpstr>Slide 6</vt:lpstr>
      <vt:lpstr>Slide 7</vt:lpstr>
      <vt:lpstr>Slide 8</vt:lpstr>
      <vt:lpstr>Purpose of environmental health science</vt:lpstr>
      <vt:lpstr>Slide 10</vt:lpstr>
      <vt:lpstr>Benefits preventive and curative health services</vt:lpstr>
      <vt:lpstr>Slide 12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ENVIROMENTAL HEALTH SCIENCE</dc:title>
  <dc:creator>DELL</dc:creator>
  <cp:lastModifiedBy>DELL</cp:lastModifiedBy>
  <cp:revision>18</cp:revision>
  <dcterms:created xsi:type="dcterms:W3CDTF">2006-08-16T00:00:00Z</dcterms:created>
  <dcterms:modified xsi:type="dcterms:W3CDTF">2017-11-08T11:20:12Z</dcterms:modified>
</cp:coreProperties>
</file>