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FEA22-9B15-4006-ADBF-E09206C81EE4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09142-69B1-4D74-900A-D14AAA2A89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EFDDF-D27E-496F-9952-B55856B552B6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CF375-3439-423C-A5BE-71F9D9AF73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CF375-3439-423C-A5BE-71F9D9AF73D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D05D-C182-419C-AB70-FF2474126D04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BA0DF8B-4C5F-4104-86EB-2F52141ABD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D05D-C182-419C-AB70-FF2474126D04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DF8B-4C5F-4104-86EB-2F52141AB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D05D-C182-419C-AB70-FF2474126D04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DF8B-4C5F-4104-86EB-2F52141AB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D05D-C182-419C-AB70-FF2474126D04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DF8B-4C5F-4104-86EB-2F52141ABD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D05D-C182-419C-AB70-FF2474126D04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BA0DF8B-4C5F-4104-86EB-2F52141AB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D05D-C182-419C-AB70-FF2474126D04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DF8B-4C5F-4104-86EB-2F52141ABD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D05D-C182-419C-AB70-FF2474126D04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DF8B-4C5F-4104-86EB-2F52141ABD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D05D-C182-419C-AB70-FF2474126D04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DF8B-4C5F-4104-86EB-2F52141AB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D05D-C182-419C-AB70-FF2474126D04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DF8B-4C5F-4104-86EB-2F52141AB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D05D-C182-419C-AB70-FF2474126D04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DF8B-4C5F-4104-86EB-2F52141ABD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D05D-C182-419C-AB70-FF2474126D04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BA0DF8B-4C5F-4104-86EB-2F52141ABD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FB3D05D-C182-419C-AB70-FF2474126D04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BA0DF8B-4C5F-4104-86EB-2F52141AB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r"/>
  </p:transition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 Black" pitchFamily="34" charset="0"/>
              </a:rPr>
              <a:t>MBALE SCHOOL OF CLINICAL OFFICERS</a:t>
            </a:r>
            <a:endParaRPr lang="en-US" dirty="0" smtClean="0">
              <a:solidFill>
                <a:schemeClr val="tx1"/>
              </a:solidFill>
              <a:latin typeface="Arial Black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 Black" pitchFamily="34" charset="0"/>
              </a:rPr>
              <a:t>YEAR ONE</a:t>
            </a:r>
            <a:r>
              <a:rPr lang="en-US" dirty="0" smtClean="0">
                <a:latin typeface="Arial Black" pitchFamily="34" charset="0"/>
              </a:rPr>
              <a:t> </a:t>
            </a:r>
          </a:p>
          <a:p>
            <a:r>
              <a:rPr lang="en-US" smtClean="0">
                <a:latin typeface="Arial Black" pitchFamily="34" charset="0"/>
              </a:rPr>
              <a:t>2015/2016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BED MAKING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Rules in bed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Arial Black" pitchFamily="34" charset="0"/>
              </a:rPr>
              <a:t>Do not shake linen over the patient</a:t>
            </a:r>
          </a:p>
          <a:p>
            <a:pPr algn="just"/>
            <a:r>
              <a:rPr lang="en-US" dirty="0" smtClean="0">
                <a:latin typeface="Arial Black" pitchFamily="34" charset="0"/>
              </a:rPr>
              <a:t>Avoid any draughts by closing nearby windows</a:t>
            </a:r>
          </a:p>
          <a:p>
            <a:pPr algn="just"/>
            <a:r>
              <a:rPr lang="en-US" dirty="0" smtClean="0">
                <a:latin typeface="Arial Black" pitchFamily="34" charset="0"/>
              </a:rPr>
              <a:t>Screen the bed to provide privacy  by closing the nearby windows or screening the bed and closing the door</a:t>
            </a:r>
          </a:p>
          <a:p>
            <a:pPr algn="just"/>
            <a:r>
              <a:rPr lang="en-US" dirty="0" smtClean="0">
                <a:latin typeface="Arial Black" pitchFamily="34" charset="0"/>
              </a:rPr>
              <a:t>Any linen that touches the floor should be discarded into the dirty linen container.</a:t>
            </a:r>
          </a:p>
          <a:p>
            <a:pPr algn="just"/>
            <a:r>
              <a:rPr lang="en-US" dirty="0" smtClean="0">
                <a:latin typeface="Arial Black" pitchFamily="34" charset="0"/>
              </a:rPr>
              <a:t>The group making the bed should not talk to each other</a:t>
            </a: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Rules in bed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Arial Black" pitchFamily="34" charset="0"/>
              </a:rPr>
              <a:t>No sterile procedure should take place when the beds are being made</a:t>
            </a:r>
          </a:p>
          <a:p>
            <a:pPr algn="just"/>
            <a:r>
              <a:rPr lang="en-US" dirty="0" smtClean="0">
                <a:latin typeface="Arial Black" pitchFamily="34" charset="0"/>
              </a:rPr>
              <a:t>Dirty linen should be placed in a dirty linen container while soiled linen should be placed in a bucket</a:t>
            </a:r>
          </a:p>
          <a:p>
            <a:pPr algn="just"/>
            <a:r>
              <a:rPr lang="en-US" dirty="0" smtClean="0">
                <a:latin typeface="Arial Black" pitchFamily="34" charset="0"/>
              </a:rPr>
              <a:t>Linen from one bed should not be placed on another bed.</a:t>
            </a:r>
          </a:p>
          <a:p>
            <a:pPr algn="just"/>
            <a:r>
              <a:rPr lang="en-US" dirty="0" smtClean="0">
                <a:latin typeface="Arial Black" pitchFamily="34" charset="0"/>
              </a:rPr>
              <a:t>Beds must be made methodically from top to bottom while </a:t>
            </a:r>
            <a:r>
              <a:rPr lang="en-US" dirty="0" err="1" smtClean="0">
                <a:latin typeface="Arial Black" pitchFamily="34" charset="0"/>
              </a:rPr>
              <a:t>mitring</a:t>
            </a:r>
            <a:r>
              <a:rPr lang="en-US" dirty="0" smtClean="0">
                <a:latin typeface="Arial Black" pitchFamily="34" charset="0"/>
              </a:rPr>
              <a:t> the corners</a:t>
            </a: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Rules in bed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Arial Black" pitchFamily="34" charset="0"/>
              </a:rPr>
              <a:t>Visitors should not be allowed to the ward</a:t>
            </a:r>
          </a:p>
          <a:p>
            <a:pPr algn="just"/>
            <a:r>
              <a:rPr lang="en-US" dirty="0" smtClean="0">
                <a:latin typeface="Arial Black" pitchFamily="34" charset="0"/>
              </a:rPr>
              <a:t>Always pull the bed from the wall and in order to have enough space and pull it back after the procedure</a:t>
            </a:r>
          </a:p>
          <a:p>
            <a:pPr algn="just"/>
            <a:r>
              <a:rPr lang="en-US" dirty="0" smtClean="0">
                <a:latin typeface="Arial Black" pitchFamily="34" charset="0"/>
              </a:rPr>
              <a:t>If the patient is in bed do not   cover the patient’s face</a:t>
            </a:r>
          </a:p>
          <a:p>
            <a:pPr algn="just"/>
            <a:r>
              <a:rPr lang="en-US" dirty="0" smtClean="0">
                <a:latin typeface="Arial Black" pitchFamily="34" charset="0"/>
              </a:rPr>
              <a:t>No linen should touch the floor but if it does discard it into the dirty linen container</a:t>
            </a: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Making an unoccupied bed</a:t>
            </a:r>
            <a:br>
              <a:rPr lang="en-US" b="1" dirty="0" smtClean="0"/>
            </a:br>
            <a:r>
              <a:rPr lang="en-US" b="1" dirty="0" smtClean="0"/>
              <a:t>(Empty bed)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Requirements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Requirements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 Black" pitchFamily="34" charset="0"/>
              </a:rPr>
              <a:t>2 sheets</a:t>
            </a:r>
          </a:p>
          <a:p>
            <a:r>
              <a:rPr lang="en-US" sz="3200" dirty="0" smtClean="0">
                <a:latin typeface="Arial Black" pitchFamily="34" charset="0"/>
              </a:rPr>
              <a:t>1 blanket</a:t>
            </a:r>
          </a:p>
          <a:p>
            <a:r>
              <a:rPr lang="en-US" sz="3200" dirty="0" smtClean="0">
                <a:latin typeface="Arial Black" pitchFamily="34" charset="0"/>
              </a:rPr>
              <a:t>1 long mackintosh</a:t>
            </a:r>
          </a:p>
          <a:p>
            <a:r>
              <a:rPr lang="en-US" sz="3200" dirty="0" smtClean="0">
                <a:latin typeface="Arial Black" pitchFamily="34" charset="0"/>
              </a:rPr>
              <a:t>2 chairs</a:t>
            </a:r>
          </a:p>
          <a:p>
            <a:r>
              <a:rPr lang="en-US" sz="3200" dirty="0" smtClean="0">
                <a:latin typeface="Arial Black" pitchFamily="34" charset="0"/>
              </a:rPr>
              <a:t>Dirty linen container</a:t>
            </a:r>
            <a:endParaRPr lang="en-US" sz="3200" dirty="0">
              <a:latin typeface="Arial Black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4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 Black" pitchFamily="34" charset="0"/>
              </a:rPr>
              <a:t>1 draw sheet</a:t>
            </a:r>
          </a:p>
          <a:p>
            <a:r>
              <a:rPr lang="en-US" sz="3200" dirty="0" smtClean="0">
                <a:latin typeface="Arial Black" pitchFamily="34" charset="0"/>
              </a:rPr>
              <a:t>1 draw mackintosh</a:t>
            </a:r>
          </a:p>
          <a:p>
            <a:r>
              <a:rPr lang="en-US" sz="3200" dirty="0" smtClean="0">
                <a:latin typeface="Arial Black" pitchFamily="34" charset="0"/>
              </a:rPr>
              <a:t>1 pillow and pillow case</a:t>
            </a:r>
          </a:p>
          <a:p>
            <a:r>
              <a:rPr lang="en-US" sz="3200" dirty="0" smtClean="0">
                <a:latin typeface="Arial Black" pitchFamily="34" charset="0"/>
              </a:rPr>
              <a:t>1 bed cover</a:t>
            </a:r>
            <a:endParaRPr lang="en-US" sz="3200" dirty="0">
              <a:latin typeface="Arial Black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Procedure of making an un occupied bed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Arial Black" pitchFamily="34" charset="0"/>
              </a:rPr>
              <a:t>Prepare the necessary requirements</a:t>
            </a:r>
          </a:p>
          <a:p>
            <a:pPr algn="just"/>
            <a:r>
              <a:rPr lang="en-US" dirty="0" smtClean="0">
                <a:latin typeface="Arial Black" pitchFamily="34" charset="0"/>
              </a:rPr>
              <a:t>Bring the requirements to the bed side</a:t>
            </a:r>
          </a:p>
          <a:p>
            <a:pPr algn="just"/>
            <a:r>
              <a:rPr lang="en-US" dirty="0" smtClean="0">
                <a:latin typeface="Arial Black" pitchFamily="34" charset="0"/>
              </a:rPr>
              <a:t>Wash hands to prevent cross infection</a:t>
            </a:r>
          </a:p>
          <a:p>
            <a:pPr algn="just"/>
            <a:r>
              <a:rPr lang="en-US" dirty="0" smtClean="0">
                <a:latin typeface="Arial Black" pitchFamily="34" charset="0"/>
              </a:rPr>
              <a:t>Place the chairs at the foot of the bed on which to place the linen.</a:t>
            </a:r>
          </a:p>
          <a:p>
            <a:pPr algn="just"/>
            <a:r>
              <a:rPr lang="en-US" dirty="0" smtClean="0">
                <a:latin typeface="Arial Black" pitchFamily="34" charset="0"/>
              </a:rPr>
              <a:t>Pull the bed away from the wall.</a:t>
            </a:r>
          </a:p>
          <a:p>
            <a:pPr algn="just"/>
            <a:r>
              <a:rPr lang="en-US" dirty="0" smtClean="0">
                <a:latin typeface="Arial Black" pitchFamily="34" charset="0"/>
              </a:rPr>
              <a:t>Turn the mattress to see if the bed springs are intact from the top to the bottom</a:t>
            </a: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Procedure of making an un occupied bed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If the mattress is depressed there is need to change it to the other side.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Straighten the mattress cover in order to avoid creases which may exert pressure on the patient’s skin.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Place the long mackintosh on the bed to protect the mattress cover make folds at the top and bottom of the mattress.</a:t>
            </a: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Procedure of making an un occupied bed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Place the bottom sheet evenly on the bed to avoid it falling on the ground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Tuck in sheet well under the top of the mattress using an envelope corner or </a:t>
            </a:r>
            <a:r>
              <a:rPr lang="en-US" dirty="0" err="1" smtClean="0">
                <a:latin typeface="Arial Black" pitchFamily="34" charset="0"/>
              </a:rPr>
              <a:t>mitring</a:t>
            </a:r>
            <a:r>
              <a:rPr lang="en-US" dirty="0" smtClean="0">
                <a:latin typeface="Arial Black" pitchFamily="34" charset="0"/>
              </a:rPr>
              <a:t> the corner to ensure that the bottom sheet remains tight.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Tuck in the sheet all along the side as far as possible</a:t>
            </a: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Procedure of making an un occupied bed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Tuck in the sheet at the bottom of the bed well under the mattress </a:t>
            </a:r>
            <a:r>
              <a:rPr lang="en-US" dirty="0" err="1" smtClean="0">
                <a:latin typeface="Arial Black" pitchFamily="34" charset="0"/>
              </a:rPr>
              <a:t>mitring</a:t>
            </a:r>
            <a:r>
              <a:rPr lang="en-US" dirty="0" smtClean="0">
                <a:latin typeface="Arial Black" pitchFamily="34" charset="0"/>
              </a:rPr>
              <a:t> the corners of the bed sheets.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Tuck in at the sides so that the bottom sheet is completely and neatly tucked.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Put the mackintosh at the level of the buttocks , then put on the draw sheet across the draw mackintosh and tuck in.</a:t>
            </a: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Procedure of making an un occupied bed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Place the top sheet tuck or fold in a small area around or near the bottom and </a:t>
            </a:r>
            <a:r>
              <a:rPr lang="en-US" dirty="0" err="1" smtClean="0">
                <a:latin typeface="Arial Black" pitchFamily="34" charset="0"/>
              </a:rPr>
              <a:t>mitre</a:t>
            </a:r>
            <a:r>
              <a:rPr lang="en-US" dirty="0" smtClean="0">
                <a:latin typeface="Arial Black" pitchFamily="34" charset="0"/>
              </a:rPr>
              <a:t> the corners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Place the blanket ,tuck in the bottom first </a:t>
            </a:r>
            <a:r>
              <a:rPr lang="en-US" dirty="0" err="1" smtClean="0">
                <a:latin typeface="Arial Black" pitchFamily="34" charset="0"/>
              </a:rPr>
              <a:t>mitre</a:t>
            </a:r>
            <a:r>
              <a:rPr lang="en-US" dirty="0" smtClean="0">
                <a:latin typeface="Arial Black" pitchFamily="34" charset="0"/>
              </a:rPr>
              <a:t> the corners but do not tuck in the blanket on the sides, then make a fold back at the top about 30 cm from the top of the bed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Fold back the top sheet on top over  the blanket then tuck in on the sides</a:t>
            </a: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Procedure of making an un occupied bed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The  bed cover is put on over the blanket and top sheet tuck the bottom and </a:t>
            </a:r>
            <a:r>
              <a:rPr lang="en-US" dirty="0" err="1" smtClean="0">
                <a:latin typeface="Arial Black" pitchFamily="34" charset="0"/>
              </a:rPr>
              <a:t>mitre</a:t>
            </a:r>
            <a:r>
              <a:rPr lang="en-US" dirty="0" smtClean="0">
                <a:latin typeface="Arial Black" pitchFamily="34" charset="0"/>
              </a:rPr>
              <a:t> the corners. The bed cover should not be tucked in at the sides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Put on the pillow, with the open end of the pillow facing away from the entrance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Clear away the trolley into the right position.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Wash hands</a:t>
            </a: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SCOPE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DEFINE BED MAKING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IDENTIFY THE BED APPLIANCES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STATE THE PURPOSES/AIMS OF BED MAKING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STATE THE RULES OF BED MAKING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DEMONSTRATE MAKING OF VARIOUS BEDS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PREVENTION AND MANAGEMENT OF BED SORES</a:t>
            </a: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Making an occupied bed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0" dirty="0" smtClean="0">
                <a:solidFill>
                  <a:schemeClr val="tx1"/>
                </a:solidFill>
                <a:latin typeface="Arial Black" pitchFamily="34" charset="0"/>
              </a:rPr>
              <a:t>Requirements</a:t>
            </a:r>
            <a:endParaRPr lang="en-US" sz="3200" b="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Requirements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200" dirty="0" smtClean="0">
                <a:latin typeface="Arial Black" pitchFamily="34" charset="0"/>
              </a:rPr>
              <a:t>2 sheets</a:t>
            </a:r>
          </a:p>
          <a:p>
            <a:r>
              <a:rPr lang="en-US" sz="3200" dirty="0" smtClean="0">
                <a:latin typeface="Arial Black" pitchFamily="34" charset="0"/>
              </a:rPr>
              <a:t>1 blanket</a:t>
            </a:r>
          </a:p>
          <a:p>
            <a:r>
              <a:rPr lang="en-US" sz="3200" dirty="0" smtClean="0">
                <a:latin typeface="Arial Black" pitchFamily="34" charset="0"/>
              </a:rPr>
              <a:t>1 long mackintosh</a:t>
            </a:r>
          </a:p>
          <a:p>
            <a:r>
              <a:rPr lang="en-US" sz="3200" dirty="0" smtClean="0">
                <a:latin typeface="Arial Black" pitchFamily="34" charset="0"/>
              </a:rPr>
              <a:t>2 chairs</a:t>
            </a:r>
          </a:p>
          <a:p>
            <a:r>
              <a:rPr lang="en-US" sz="3200" dirty="0" smtClean="0">
                <a:latin typeface="Arial Black" pitchFamily="34" charset="0"/>
              </a:rPr>
              <a:t>1 draw sheet</a:t>
            </a:r>
          </a:p>
          <a:p>
            <a:endParaRPr lang="en-US" sz="3200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>
                <a:latin typeface="Arial Black" pitchFamily="34" charset="0"/>
              </a:rPr>
              <a:t>1 draw mackintosh</a:t>
            </a:r>
          </a:p>
          <a:p>
            <a:r>
              <a:rPr lang="en-US" sz="3200" dirty="0" smtClean="0">
                <a:latin typeface="Arial Black" pitchFamily="34" charset="0"/>
              </a:rPr>
              <a:t>1 pillow &amp;pillow case</a:t>
            </a:r>
          </a:p>
          <a:p>
            <a:r>
              <a:rPr lang="en-US" sz="3200" dirty="0" smtClean="0">
                <a:latin typeface="Arial Black" pitchFamily="34" charset="0"/>
              </a:rPr>
              <a:t>1 bed cover</a:t>
            </a:r>
          </a:p>
          <a:p>
            <a:r>
              <a:rPr lang="en-US" sz="3200" dirty="0" smtClean="0">
                <a:latin typeface="Arial Black" pitchFamily="34" charset="0"/>
              </a:rPr>
              <a:t>Dirty linen container</a:t>
            </a:r>
          </a:p>
          <a:p>
            <a:r>
              <a:rPr lang="en-US" sz="3200" dirty="0" smtClean="0">
                <a:latin typeface="Arial Black" pitchFamily="34" charset="0"/>
              </a:rPr>
              <a:t>Extra pillows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Procedure of making an occupied bed</a:t>
            </a:r>
            <a:br>
              <a:rPr lang="en-US" sz="2800" b="1" dirty="0" smtClean="0"/>
            </a:br>
            <a:r>
              <a:rPr lang="en-US" sz="2800" b="1" dirty="0" smtClean="0"/>
              <a:t>(With a patient)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Prepare the necessary requirements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Bring the requirements to the bed side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Wash hands to prevent cross infection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Place the chairs at the foot of the bed on which to place the linen.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Pull the bed away from the wall.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Turn the mattress to see if the bed springs are intact from the top to the bottom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Procedure of making an occupied bed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If the mattress is depressed there is need to change it to the other side.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Straighten the mattress cover in order to avoid creases which may exert pressure on the patient’s skin.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Place the long mackintosh on the bed to protect the mattress cover make folds at the top and bottom of the mattress.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Procedure of making an occupied bed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Place the bottom sheet evenly on the bed to avoid it falling on the ground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Tuck in sheet well under the top of the mattress using an envelope corner or </a:t>
            </a:r>
            <a:r>
              <a:rPr lang="en-US" dirty="0" err="1" smtClean="0">
                <a:latin typeface="Arial Black" pitchFamily="34" charset="0"/>
              </a:rPr>
              <a:t>mitring</a:t>
            </a:r>
            <a:r>
              <a:rPr lang="en-US" dirty="0" smtClean="0">
                <a:latin typeface="Arial Black" pitchFamily="34" charset="0"/>
              </a:rPr>
              <a:t> the corner to ensure that the bottom sheet remains tight.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Tuck in the sheet all along the side as far as possible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Procedure of making a cardiac bed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Arial Black" pitchFamily="34" charset="0"/>
              </a:rPr>
              <a:t>Make the bed following the </a:t>
            </a:r>
            <a:r>
              <a:rPr lang="en-US" dirty="0" err="1" smtClean="0">
                <a:latin typeface="Arial Black" pitchFamily="34" charset="0"/>
              </a:rPr>
              <a:t>corrct</a:t>
            </a:r>
            <a:r>
              <a:rPr lang="en-US" dirty="0" smtClean="0">
                <a:latin typeface="Arial Black" pitchFamily="34" charset="0"/>
              </a:rPr>
              <a:t> steps</a:t>
            </a:r>
          </a:p>
          <a:p>
            <a:pPr algn="just"/>
            <a:r>
              <a:rPr lang="en-US" dirty="0" smtClean="0">
                <a:latin typeface="Arial Black" pitchFamily="34" charset="0"/>
              </a:rPr>
              <a:t>Place the back rest at the head of the bed and put extra pillows</a:t>
            </a:r>
          </a:p>
          <a:p>
            <a:pPr algn="just"/>
            <a:r>
              <a:rPr lang="en-US" dirty="0" smtClean="0">
                <a:latin typeface="Arial Black" pitchFamily="34" charset="0"/>
              </a:rPr>
              <a:t>Put the foot rest at the bottom of the bed</a:t>
            </a:r>
          </a:p>
          <a:p>
            <a:pPr algn="just"/>
            <a:r>
              <a:rPr lang="en-US" dirty="0" smtClean="0">
                <a:latin typeface="Arial Black" pitchFamily="34" charset="0"/>
              </a:rPr>
              <a:t>Position the table with the required pillows on it so that the patient may lean forward to rest his head and arms on it</a:t>
            </a:r>
          </a:p>
          <a:p>
            <a:pPr algn="just"/>
            <a:r>
              <a:rPr lang="en-US" dirty="0" smtClean="0">
                <a:latin typeface="Arial Black" pitchFamily="34" charset="0"/>
              </a:rPr>
              <a:t>Leave the patient comfortable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Procedure of making a divided bed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Arial Black" pitchFamily="34" charset="0"/>
              </a:rPr>
              <a:t>Additional requirements</a:t>
            </a:r>
          </a:p>
          <a:p>
            <a:pPr algn="just"/>
            <a:r>
              <a:rPr lang="en-US" dirty="0" smtClean="0">
                <a:latin typeface="Arial Black" pitchFamily="34" charset="0"/>
              </a:rPr>
              <a:t>Large sheet</a:t>
            </a:r>
          </a:p>
          <a:p>
            <a:pPr algn="just"/>
            <a:r>
              <a:rPr lang="en-US" dirty="0" smtClean="0">
                <a:latin typeface="Arial Black" pitchFamily="34" charset="0"/>
              </a:rPr>
              <a:t>Blanket</a:t>
            </a:r>
          </a:p>
          <a:p>
            <a:pPr algn="just"/>
            <a:r>
              <a:rPr lang="en-US" dirty="0" smtClean="0">
                <a:latin typeface="Arial Black" pitchFamily="34" charset="0"/>
              </a:rPr>
              <a:t>Bed cover</a:t>
            </a:r>
          </a:p>
          <a:p>
            <a:pPr algn="just"/>
            <a:r>
              <a:rPr lang="en-US" dirty="0" smtClean="0">
                <a:latin typeface="Arial Black" pitchFamily="34" charset="0"/>
              </a:rPr>
              <a:t>Cradle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Procedure of making a divided bed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Arial Black" pitchFamily="34" charset="0"/>
              </a:rPr>
              <a:t>Position the cradle and make the top half of the bed folding the clothes neatly to reach the middle of the bed.</a:t>
            </a:r>
          </a:p>
          <a:p>
            <a:pPr algn="just"/>
            <a:r>
              <a:rPr lang="en-US" dirty="0" smtClean="0">
                <a:latin typeface="Arial Black" pitchFamily="34" charset="0"/>
              </a:rPr>
              <a:t>Make two halves of the bed leaving a window for inspection at the level of the wound, amputation The top half having a sheet and the blanket and bottom part having the sheet, blanket and bed cover.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Procedure of making a divided bed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For a bed for  a patient with an amputation of the leg the following will be needed in addition 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2 sand bags to prevent jerking movements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1 tourniquet or a towel</a:t>
            </a:r>
          </a:p>
          <a:p>
            <a:pPr algn="just"/>
            <a:endParaRPr lang="en-US" dirty="0" smtClean="0">
              <a:latin typeface="Arial Black" pitchFamily="34" charset="0"/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Post operative bed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Requirements 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1 mackintosh and towel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Bed elevator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Infusion stand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2 stools on which to place  pillows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1 locker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Observation tray</a:t>
            </a:r>
          </a:p>
          <a:p>
            <a:pPr algn="just"/>
            <a:endParaRPr lang="en-US" dirty="0" smtClean="0">
              <a:latin typeface="Arial Black" pitchFamily="34" charset="0"/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Procedure of making a the post operative bed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Make the bed like an admission bed 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Instead of pillows put the mackintosh and towel across the top of the bed and tuck in at the top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Fold all the bed linen into a neat packet which can be easily removed when lifting the patient on the bed.</a:t>
            </a:r>
          </a:p>
          <a:p>
            <a:pPr algn="just"/>
            <a:endParaRPr lang="en-US" dirty="0" smtClean="0">
              <a:latin typeface="Arial Black" pitchFamily="34" charset="0"/>
            </a:endParaRPr>
          </a:p>
          <a:p>
            <a:pPr algn="just"/>
            <a:endParaRPr lang="en-US" dirty="0" smtClean="0">
              <a:latin typeface="Arial Black" pitchFamily="34" charset="0"/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INTRODUCTION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The bed plays a central part in the life of the patient. Consequently this should be made with care baring in mind the comfort of the patient.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It is important to note that the beds are in various heights, lengths and adjustability.</a:t>
            </a: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 pitchFamily="34" charset="0"/>
              </a:rPr>
              <a:t>PREVENTION OF BED SORES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Arial Black" pitchFamily="34" charset="0"/>
              </a:rPr>
              <a:t>Use of appliances to relieve pressure</a:t>
            </a:r>
          </a:p>
          <a:p>
            <a:pPr algn="just"/>
            <a:r>
              <a:rPr lang="en-US" dirty="0" smtClean="0">
                <a:latin typeface="Arial Black" pitchFamily="34" charset="0"/>
              </a:rPr>
              <a:t>Regular turning of the patient</a:t>
            </a:r>
          </a:p>
          <a:p>
            <a:pPr algn="just"/>
            <a:r>
              <a:rPr lang="en-US" dirty="0" smtClean="0">
                <a:latin typeface="Arial Black" pitchFamily="34" charset="0"/>
              </a:rPr>
              <a:t>Treating of pressure areas</a:t>
            </a:r>
          </a:p>
          <a:p>
            <a:pPr algn="just"/>
            <a:r>
              <a:rPr lang="en-US" dirty="0" smtClean="0">
                <a:latin typeface="Arial Black" pitchFamily="34" charset="0"/>
              </a:rPr>
              <a:t>Early ambulation of patients</a:t>
            </a:r>
          </a:p>
          <a:p>
            <a:pPr algn="just"/>
            <a:r>
              <a:rPr lang="en-US" dirty="0" smtClean="0">
                <a:latin typeface="Arial Black" pitchFamily="34" charset="0"/>
              </a:rPr>
              <a:t>Changing of bed linen</a:t>
            </a:r>
          </a:p>
          <a:p>
            <a:pPr algn="just"/>
            <a:r>
              <a:rPr lang="en-US" dirty="0" smtClean="0">
                <a:latin typeface="Arial Black" pitchFamily="34" charset="0"/>
              </a:rPr>
              <a:t>Proper bed making</a:t>
            </a:r>
          </a:p>
          <a:p>
            <a:pPr algn="just"/>
            <a:r>
              <a:rPr lang="en-US" dirty="0" smtClean="0">
                <a:latin typeface="Arial Black" pitchFamily="34" charset="0"/>
              </a:rPr>
              <a:t>Proper skin hygiene</a:t>
            </a:r>
          </a:p>
          <a:p>
            <a:pPr algn="just"/>
            <a:r>
              <a:rPr lang="en-US" dirty="0" smtClean="0">
                <a:latin typeface="Arial Black" pitchFamily="34" charset="0"/>
              </a:rPr>
              <a:t>Range of motion exercises</a:t>
            </a:r>
          </a:p>
          <a:p>
            <a:pPr algn="just"/>
            <a:endParaRPr lang="en-US" dirty="0" smtClean="0">
              <a:latin typeface="Arial Black" pitchFamily="34" charset="0"/>
            </a:endParaRPr>
          </a:p>
          <a:p>
            <a:pPr algn="just"/>
            <a:endParaRPr lang="en-US" dirty="0" smtClean="0">
              <a:latin typeface="Arial Black" pitchFamily="34" charset="0"/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pitchFamily="34" charset="0"/>
              </a:rPr>
              <a:t>MANAGEMENT  OF BED SORES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Arial Black" pitchFamily="34" charset="0"/>
              </a:rPr>
              <a:t>Use of appliances to relieve pressure</a:t>
            </a:r>
          </a:p>
          <a:p>
            <a:pPr algn="just"/>
            <a:r>
              <a:rPr lang="en-US" dirty="0" smtClean="0">
                <a:latin typeface="Arial Black" pitchFamily="34" charset="0"/>
              </a:rPr>
              <a:t>Dress and Clean the pressure sore</a:t>
            </a:r>
          </a:p>
          <a:p>
            <a:pPr algn="just"/>
            <a:r>
              <a:rPr lang="en-US" dirty="0" smtClean="0">
                <a:latin typeface="Arial Black" pitchFamily="34" charset="0"/>
              </a:rPr>
              <a:t>Early ambulation of patients</a:t>
            </a:r>
          </a:p>
          <a:p>
            <a:pPr algn="just"/>
            <a:r>
              <a:rPr lang="en-US" dirty="0" smtClean="0">
                <a:latin typeface="Arial Black" pitchFamily="34" charset="0"/>
              </a:rPr>
              <a:t>Changing of bed linen</a:t>
            </a:r>
          </a:p>
          <a:p>
            <a:pPr algn="just"/>
            <a:r>
              <a:rPr lang="en-US" dirty="0" smtClean="0">
                <a:latin typeface="Arial Black" pitchFamily="34" charset="0"/>
              </a:rPr>
              <a:t>Proper bed making</a:t>
            </a:r>
          </a:p>
          <a:p>
            <a:pPr algn="just"/>
            <a:r>
              <a:rPr lang="en-US" dirty="0" smtClean="0">
                <a:latin typeface="Arial Black" pitchFamily="34" charset="0"/>
              </a:rPr>
              <a:t>Proper skin hygiene</a:t>
            </a:r>
          </a:p>
          <a:p>
            <a:pPr algn="just"/>
            <a:r>
              <a:rPr lang="en-US" dirty="0" smtClean="0">
                <a:latin typeface="Arial Black" pitchFamily="34" charset="0"/>
              </a:rPr>
              <a:t>Patient education</a:t>
            </a:r>
          </a:p>
          <a:p>
            <a:pPr algn="just"/>
            <a:r>
              <a:rPr lang="en-US" dirty="0" smtClean="0">
                <a:latin typeface="Arial Black" pitchFamily="34" charset="0"/>
              </a:rPr>
              <a:t>Range of motion  exercises </a:t>
            </a:r>
          </a:p>
          <a:p>
            <a:pPr algn="just"/>
            <a:endParaRPr lang="en-US" dirty="0" smtClean="0">
              <a:latin typeface="Arial Black" pitchFamily="34" charset="0"/>
            </a:endParaRPr>
          </a:p>
          <a:p>
            <a:pPr algn="just"/>
            <a:endParaRPr lang="en-US" dirty="0" smtClean="0">
              <a:latin typeface="Arial Black" pitchFamily="34" charset="0"/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BED APPLIANCES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>
                <a:latin typeface="Arial Black" pitchFamily="34" charset="0"/>
              </a:rPr>
              <a:t>Mackintosh</a:t>
            </a:r>
          </a:p>
          <a:p>
            <a:r>
              <a:rPr lang="en-US" sz="3200" dirty="0" smtClean="0">
                <a:latin typeface="Arial Black" pitchFamily="34" charset="0"/>
              </a:rPr>
              <a:t>Back rest</a:t>
            </a:r>
          </a:p>
          <a:p>
            <a:r>
              <a:rPr lang="en-US" sz="3200" dirty="0" smtClean="0">
                <a:latin typeface="Arial Black" pitchFamily="34" charset="0"/>
              </a:rPr>
              <a:t>Fracture board</a:t>
            </a:r>
          </a:p>
          <a:p>
            <a:r>
              <a:rPr lang="en-US" sz="3200" dirty="0" smtClean="0">
                <a:latin typeface="Arial Black" pitchFamily="34" charset="0"/>
              </a:rPr>
              <a:t>Monkey pole/Trapeze</a:t>
            </a:r>
          </a:p>
          <a:p>
            <a:r>
              <a:rPr lang="en-US" sz="3200" dirty="0" smtClean="0">
                <a:latin typeface="Arial Black" pitchFamily="34" charset="0"/>
              </a:rPr>
              <a:t>Hot water bottle</a:t>
            </a:r>
          </a:p>
          <a:p>
            <a:r>
              <a:rPr lang="en-US" sz="3200" dirty="0" smtClean="0">
                <a:latin typeface="Arial Black" pitchFamily="34" charset="0"/>
              </a:rPr>
              <a:t>Bed cradle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>
                <a:latin typeface="Arial Black" pitchFamily="34" charset="0"/>
              </a:rPr>
              <a:t>Bed block/elevator</a:t>
            </a:r>
          </a:p>
          <a:p>
            <a:r>
              <a:rPr lang="en-US" sz="3200" dirty="0" err="1" smtClean="0">
                <a:latin typeface="Arial Black" pitchFamily="34" charset="0"/>
              </a:rPr>
              <a:t>Airring</a:t>
            </a:r>
            <a:endParaRPr lang="en-US" sz="3200" dirty="0" smtClean="0">
              <a:latin typeface="Arial Black" pitchFamily="34" charset="0"/>
            </a:endParaRPr>
          </a:p>
          <a:p>
            <a:r>
              <a:rPr lang="en-US" sz="3200" dirty="0" smtClean="0">
                <a:latin typeface="Arial Black" pitchFamily="34" charset="0"/>
              </a:rPr>
              <a:t>Foot rest</a:t>
            </a:r>
          </a:p>
          <a:p>
            <a:r>
              <a:rPr lang="en-US" sz="3200" dirty="0" smtClean="0">
                <a:latin typeface="Arial Black" pitchFamily="34" charset="0"/>
              </a:rPr>
              <a:t>Bed table</a:t>
            </a:r>
          </a:p>
          <a:p>
            <a:r>
              <a:rPr lang="en-US" sz="3200" dirty="0" smtClean="0">
                <a:latin typeface="Arial Black" pitchFamily="34" charset="0"/>
              </a:rPr>
              <a:t>Side rails</a:t>
            </a:r>
          </a:p>
          <a:p>
            <a:r>
              <a:rPr lang="en-US" sz="3200" dirty="0" smtClean="0">
                <a:latin typeface="Arial Black" pitchFamily="34" charset="0"/>
              </a:rPr>
              <a:t>Sand bags</a:t>
            </a:r>
            <a:endParaRPr lang="en-US" sz="3200" dirty="0">
              <a:latin typeface="Arial Black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Aims/purposes of </a:t>
            </a:r>
            <a:r>
              <a:rPr lang="en-US" b="1" dirty="0" err="1" smtClean="0"/>
              <a:t>bedmaking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077200" cy="51816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Arial Black" pitchFamily="34" charset="0"/>
              </a:rPr>
              <a:t>1)To provide rest ,comfort and safety to the patient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Arial Black" pitchFamily="34" charset="0"/>
              </a:rPr>
              <a:t>2)To help the patient have a good relaxed sleep.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Arial Black" pitchFamily="34" charset="0"/>
              </a:rPr>
              <a:t>3) To give the room a neat and tidy appearance.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Arial Black" pitchFamily="34" charset="0"/>
              </a:rPr>
              <a:t>4)To provide an opportunity to the nurse for observation and assessment of the nursing needs of the patient.</a:t>
            </a: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Aims/purposes of </a:t>
            </a:r>
            <a:r>
              <a:rPr lang="en-US" b="1" dirty="0" err="1" smtClean="0"/>
              <a:t>bedmaking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5)To establish a good nurse-patient relationship and to teach the relatives bed making to take care of the patients in home situations.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6)To improve nursing standards of hygiene and general care.</a:t>
            </a: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Important points to remember in </a:t>
            </a:r>
            <a:r>
              <a:rPr lang="en-US" b="1" dirty="0" err="1" smtClean="0"/>
              <a:t>bedmaking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Use clean and </a:t>
            </a:r>
            <a:r>
              <a:rPr lang="en-US" dirty="0" err="1" smtClean="0">
                <a:latin typeface="Arial Black" pitchFamily="34" charset="0"/>
              </a:rPr>
              <a:t>untorn</a:t>
            </a:r>
            <a:r>
              <a:rPr lang="en-US" dirty="0" smtClean="0">
                <a:latin typeface="Arial Black" pitchFamily="34" charset="0"/>
              </a:rPr>
              <a:t> linen. See that there is no draught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Avoid linen from touching the gown or uniform or floor don’t cover the face of the patient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Use principles of body mechanics, expose the patient as little as possible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Use economy of time energy and material.</a:t>
            </a: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Important points to remember in </a:t>
            </a:r>
            <a:r>
              <a:rPr lang="en-US" b="1" dirty="0" err="1" smtClean="0"/>
              <a:t>bedmaking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Take help in making the bed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Top clothes over the patient must be loose enough to allow movements of feet.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To prevent wrinkles, pull linen tightly as they are tucked.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While tucking under the mattress the palm of the hand should be directed downwards to protect the nails.</a:t>
            </a: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Rules in bed making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All the equipment and necessary accessories should be brought to the bedside.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There must be two people to carry out the procedure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Hands must be washed before and after the procedure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Watches and cardigans/sweaters  must not be worn during the procedure</a:t>
            </a: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1549</Words>
  <Application>Microsoft Office PowerPoint</Application>
  <PresentationFormat>On-screen Show (4:3)</PresentationFormat>
  <Paragraphs>187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Equity</vt:lpstr>
      <vt:lpstr>BED MAKING</vt:lpstr>
      <vt:lpstr>SCOPE</vt:lpstr>
      <vt:lpstr>INTRODUCTION</vt:lpstr>
      <vt:lpstr>BED APPLIANCES</vt:lpstr>
      <vt:lpstr>Aims/purposes of bedmaking</vt:lpstr>
      <vt:lpstr>Aims/purposes of bedmaking</vt:lpstr>
      <vt:lpstr>Important points to remember in bedmaking</vt:lpstr>
      <vt:lpstr>Important points to remember in bedmaking</vt:lpstr>
      <vt:lpstr>Rules in bed making</vt:lpstr>
      <vt:lpstr>Rules in bed making</vt:lpstr>
      <vt:lpstr>Rules in bed making</vt:lpstr>
      <vt:lpstr>Rules in bed making</vt:lpstr>
      <vt:lpstr>Making an unoccupied bed (Empty bed)</vt:lpstr>
      <vt:lpstr>Procedure of making an un occupied bed</vt:lpstr>
      <vt:lpstr>Procedure of making an un occupied bed</vt:lpstr>
      <vt:lpstr>Procedure of making an un occupied bed</vt:lpstr>
      <vt:lpstr>Procedure of making an un occupied bed</vt:lpstr>
      <vt:lpstr>Procedure of making an un occupied bed</vt:lpstr>
      <vt:lpstr>Procedure of making an un occupied bed</vt:lpstr>
      <vt:lpstr>Making an occupied bed</vt:lpstr>
      <vt:lpstr>Procedure of making an occupied bed (With a patient)</vt:lpstr>
      <vt:lpstr>Procedure of making an occupied bed</vt:lpstr>
      <vt:lpstr>Procedure of making an occupied bed</vt:lpstr>
      <vt:lpstr>Procedure of making a cardiac bed</vt:lpstr>
      <vt:lpstr>Procedure of making a divided bed</vt:lpstr>
      <vt:lpstr>Procedure of making a divided bed</vt:lpstr>
      <vt:lpstr>Procedure of making a divided bed</vt:lpstr>
      <vt:lpstr>Post operative bed</vt:lpstr>
      <vt:lpstr>Procedure of making a the post operative bed</vt:lpstr>
      <vt:lpstr>PREVENTION OF BED SORES</vt:lpstr>
      <vt:lpstr>MANAGEMENT  OF BED SORES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BED MAKING</dc:title>
  <dc:creator>Aguti</dc:creator>
  <cp:lastModifiedBy>DELL</cp:lastModifiedBy>
  <cp:revision>25</cp:revision>
  <dcterms:created xsi:type="dcterms:W3CDTF">2013-10-22T12:14:52Z</dcterms:created>
  <dcterms:modified xsi:type="dcterms:W3CDTF">2015-10-06T09:34:17Z</dcterms:modified>
</cp:coreProperties>
</file>