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421" r:id="rId75"/>
    <p:sldId id="422"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39" r:id="rId93"/>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tableStyles" Target="tableStyles.xml"/><Relationship Id="rId95" Type="http://schemas.openxmlformats.org/officeDocument/2006/relationships/presProps" Target="presProps.xml"/><Relationship Id="rId9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07" name=""/>
        <p:cNvGrpSpPr/>
        <p:nvPr/>
      </p:nvGrpSpPr>
      <p:grpSpPr>
        <a:xfrm>
          <a:off x="0" y="0"/>
          <a:ext cx="0" cy="0"/>
          <a:chOff x="0" y="0"/>
          <a:chExt cx="0" cy="0"/>
        </a:xfrm>
      </p:grpSpPr>
      <p:sp>
        <p:nvSpPr>
          <p:cNvPr id="104882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3" name=""/>
        <p:cNvGrpSpPr/>
        <p:nvPr/>
      </p:nvGrpSpPr>
      <p:grpSpPr>
        <a:xfrm>
          <a:off x="0" y="0"/>
          <a:ext cx="0" cy="0"/>
          <a:chOff x="0" y="0"/>
          <a:chExt cx="0" cy="0"/>
        </a:xfrm>
      </p:grpSpPr>
      <p:sp>
        <p:nvSpPr>
          <p:cNvPr id="1048600"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601"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02"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603" name="Footer Placeholder 4"/>
          <p:cNvSpPr>
            <a:spLocks noGrp="1"/>
          </p:cNvSpPr>
          <p:nvPr>
            <p:ph type="ftr" sz="quarter" idx="11"/>
          </p:nvPr>
        </p:nvSpPr>
        <p:spPr/>
        <p:txBody>
          <a:bodyPr/>
          <a:p>
            <a:endParaRPr altLang="en-US" lang="zh-CN"/>
          </a:p>
        </p:txBody>
      </p:sp>
      <p:sp>
        <p:nvSpPr>
          <p:cNvPr id="1048604"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1" name=""/>
        <p:cNvGrpSpPr/>
        <p:nvPr/>
      </p:nvGrpSpPr>
      <p:grpSpPr>
        <a:xfrm>
          <a:off x="0" y="0"/>
          <a:ext cx="0" cy="0"/>
          <a:chOff x="0" y="0"/>
          <a:chExt cx="0" cy="0"/>
        </a:xfrm>
      </p:grpSpPr>
      <p:sp>
        <p:nvSpPr>
          <p:cNvPr id="1048788" name="Title 1"/>
          <p:cNvSpPr>
            <a:spLocks noGrp="1"/>
          </p:cNvSpPr>
          <p:nvPr>
            <p:ph type="title"/>
          </p:nvPr>
        </p:nvSpPr>
        <p:spPr/>
        <p:txBody>
          <a:bodyPr/>
          <a:p>
            <a:r>
              <a:rPr altLang="zh-CN" lang="en-US" smtClean="0"/>
              <a:t>Click to edit Master title style</a:t>
            </a:r>
            <a:endParaRPr dirty="0" lang="en-US"/>
          </a:p>
        </p:txBody>
      </p:sp>
      <p:sp>
        <p:nvSpPr>
          <p:cNvPr id="104878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90"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791" name="Footer Placeholder 4"/>
          <p:cNvSpPr>
            <a:spLocks noGrp="1"/>
          </p:cNvSpPr>
          <p:nvPr>
            <p:ph type="ftr" sz="quarter" idx="11"/>
          </p:nvPr>
        </p:nvSpPr>
        <p:spPr/>
        <p:txBody>
          <a:bodyPr/>
          <a:p>
            <a:endParaRPr altLang="en-US" lang="zh-CN"/>
          </a:p>
        </p:txBody>
      </p:sp>
      <p:sp>
        <p:nvSpPr>
          <p:cNvPr id="1048792"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99" name=""/>
        <p:cNvGrpSpPr/>
        <p:nvPr/>
      </p:nvGrpSpPr>
      <p:grpSpPr>
        <a:xfrm>
          <a:off x="0" y="0"/>
          <a:ext cx="0" cy="0"/>
          <a:chOff x="0" y="0"/>
          <a:chExt cx="0" cy="0"/>
        </a:xfrm>
      </p:grpSpPr>
      <p:sp>
        <p:nvSpPr>
          <p:cNvPr id="104877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77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79"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780" name="Footer Placeholder 4"/>
          <p:cNvSpPr>
            <a:spLocks noGrp="1"/>
          </p:cNvSpPr>
          <p:nvPr>
            <p:ph type="ftr" sz="quarter" idx="11"/>
          </p:nvPr>
        </p:nvSpPr>
        <p:spPr/>
        <p:txBody>
          <a:bodyPr/>
          <a:p>
            <a:endParaRPr altLang="en-US" lang="zh-CN"/>
          </a:p>
        </p:txBody>
      </p:sp>
      <p:sp>
        <p:nvSpPr>
          <p:cNvPr id="1048781"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5"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02" name=""/>
        <p:cNvGrpSpPr/>
        <p:nvPr/>
      </p:nvGrpSpPr>
      <p:grpSpPr>
        <a:xfrm>
          <a:off x="0" y="0"/>
          <a:ext cx="0" cy="0"/>
          <a:chOff x="0" y="0"/>
          <a:chExt cx="0" cy="0"/>
        </a:xfrm>
      </p:grpSpPr>
      <p:sp>
        <p:nvSpPr>
          <p:cNvPr id="104879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79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795" name="Date Placeholder 3"/>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796" name="Footer Placeholder 4"/>
          <p:cNvSpPr>
            <a:spLocks noGrp="1"/>
          </p:cNvSpPr>
          <p:nvPr>
            <p:ph type="ftr" sz="quarter" idx="11"/>
          </p:nvPr>
        </p:nvSpPr>
        <p:spPr/>
        <p:txBody>
          <a:bodyPr/>
          <a:p>
            <a:endParaRPr altLang="en-US" lang="zh-CN"/>
          </a:p>
        </p:txBody>
      </p:sp>
      <p:sp>
        <p:nvSpPr>
          <p:cNvPr id="1048797" name="Slide Number Placeholder 5"/>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03" name=""/>
        <p:cNvGrpSpPr/>
        <p:nvPr/>
      </p:nvGrpSpPr>
      <p:grpSpPr>
        <a:xfrm>
          <a:off x="0" y="0"/>
          <a:ext cx="0" cy="0"/>
          <a:chOff x="0" y="0"/>
          <a:chExt cx="0" cy="0"/>
        </a:xfrm>
      </p:grpSpPr>
      <p:sp>
        <p:nvSpPr>
          <p:cNvPr id="1048798" name="Title 1"/>
          <p:cNvSpPr>
            <a:spLocks noGrp="1"/>
          </p:cNvSpPr>
          <p:nvPr>
            <p:ph type="title"/>
          </p:nvPr>
        </p:nvSpPr>
        <p:spPr/>
        <p:txBody>
          <a:bodyPr/>
          <a:p>
            <a:r>
              <a:rPr altLang="zh-CN" lang="en-US" smtClean="0"/>
              <a:t>Click to edit Master title style</a:t>
            </a:r>
            <a:endParaRPr dirty="0" lang="en-US"/>
          </a:p>
        </p:txBody>
      </p:sp>
      <p:sp>
        <p:nvSpPr>
          <p:cNvPr id="104879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0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01"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802" name="Footer Placeholder 5"/>
          <p:cNvSpPr>
            <a:spLocks noGrp="1"/>
          </p:cNvSpPr>
          <p:nvPr>
            <p:ph type="ftr" sz="quarter" idx="11"/>
          </p:nvPr>
        </p:nvSpPr>
        <p:spPr/>
        <p:txBody>
          <a:bodyPr/>
          <a:p>
            <a:endParaRPr altLang="en-US" lang="zh-CN"/>
          </a:p>
        </p:txBody>
      </p:sp>
      <p:sp>
        <p:nvSpPr>
          <p:cNvPr id="1048803"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04" name=""/>
        <p:cNvGrpSpPr/>
        <p:nvPr/>
      </p:nvGrpSpPr>
      <p:grpSpPr>
        <a:xfrm>
          <a:off x="0" y="0"/>
          <a:ext cx="0" cy="0"/>
          <a:chOff x="0" y="0"/>
          <a:chExt cx="0" cy="0"/>
        </a:xfrm>
      </p:grpSpPr>
      <p:sp>
        <p:nvSpPr>
          <p:cNvPr id="104880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80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0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0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0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09" name="Date Placeholder 6"/>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810" name="Footer Placeholder 7"/>
          <p:cNvSpPr>
            <a:spLocks noGrp="1"/>
          </p:cNvSpPr>
          <p:nvPr>
            <p:ph type="ftr" sz="quarter" idx="11"/>
          </p:nvPr>
        </p:nvSpPr>
        <p:spPr/>
        <p:txBody>
          <a:bodyPr/>
          <a:p>
            <a:endParaRPr altLang="en-US" lang="zh-CN"/>
          </a:p>
        </p:txBody>
      </p:sp>
      <p:sp>
        <p:nvSpPr>
          <p:cNvPr id="1048811" name="Slide Number Placeholder 8"/>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8" name=""/>
        <p:cNvGrpSpPr/>
        <p:nvPr/>
      </p:nvGrpSpPr>
      <p:grpSpPr>
        <a:xfrm>
          <a:off x="0" y="0"/>
          <a:ext cx="0" cy="0"/>
          <a:chOff x="0" y="0"/>
          <a:chExt cx="0" cy="0"/>
        </a:xfrm>
      </p:grpSpPr>
      <p:sp>
        <p:nvSpPr>
          <p:cNvPr id="1048773" name="Title 1"/>
          <p:cNvSpPr>
            <a:spLocks noGrp="1"/>
          </p:cNvSpPr>
          <p:nvPr>
            <p:ph type="title"/>
          </p:nvPr>
        </p:nvSpPr>
        <p:spPr/>
        <p:txBody>
          <a:bodyPr/>
          <a:p>
            <a:r>
              <a:rPr altLang="zh-CN" lang="en-US" smtClean="0"/>
              <a:t>Click to edit Master title style</a:t>
            </a:r>
            <a:endParaRPr dirty="0" lang="en-US"/>
          </a:p>
        </p:txBody>
      </p:sp>
      <p:sp>
        <p:nvSpPr>
          <p:cNvPr id="1048774" name="Date Placeholder 2"/>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775" name="Footer Placeholder 3"/>
          <p:cNvSpPr>
            <a:spLocks noGrp="1"/>
          </p:cNvSpPr>
          <p:nvPr>
            <p:ph type="ftr" sz="quarter" idx="11"/>
          </p:nvPr>
        </p:nvSpPr>
        <p:spPr/>
        <p:txBody>
          <a:bodyPr/>
          <a:p>
            <a:endParaRPr altLang="en-US" lang="zh-CN"/>
          </a:p>
        </p:txBody>
      </p:sp>
      <p:sp>
        <p:nvSpPr>
          <p:cNvPr id="1048776" name="Slide Number Placeholder 4"/>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05" name=""/>
        <p:cNvGrpSpPr/>
        <p:nvPr/>
      </p:nvGrpSpPr>
      <p:grpSpPr>
        <a:xfrm>
          <a:off x="0" y="0"/>
          <a:ext cx="0" cy="0"/>
          <a:chOff x="0" y="0"/>
          <a:chExt cx="0" cy="0"/>
        </a:xfrm>
      </p:grpSpPr>
      <p:sp>
        <p:nvSpPr>
          <p:cNvPr id="1048812" name="Date Placeholder 1"/>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813" name="Footer Placeholder 2"/>
          <p:cNvSpPr>
            <a:spLocks noGrp="1"/>
          </p:cNvSpPr>
          <p:nvPr>
            <p:ph type="ftr" sz="quarter" idx="11"/>
          </p:nvPr>
        </p:nvSpPr>
        <p:spPr/>
        <p:txBody>
          <a:bodyPr/>
          <a:p>
            <a:endParaRPr altLang="en-US" lang="zh-CN"/>
          </a:p>
        </p:txBody>
      </p:sp>
      <p:sp>
        <p:nvSpPr>
          <p:cNvPr id="1048814" name="Slide Number Placeholder 3"/>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06" name=""/>
        <p:cNvGrpSpPr/>
        <p:nvPr/>
      </p:nvGrpSpPr>
      <p:grpSpPr>
        <a:xfrm>
          <a:off x="0" y="0"/>
          <a:ext cx="0" cy="0"/>
          <a:chOff x="0" y="0"/>
          <a:chExt cx="0" cy="0"/>
        </a:xfrm>
      </p:grpSpPr>
      <p:sp>
        <p:nvSpPr>
          <p:cNvPr id="104881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81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81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18"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819" name="Footer Placeholder 5"/>
          <p:cNvSpPr>
            <a:spLocks noGrp="1"/>
          </p:cNvSpPr>
          <p:nvPr>
            <p:ph type="ftr" sz="quarter" idx="11"/>
          </p:nvPr>
        </p:nvSpPr>
        <p:spPr/>
        <p:txBody>
          <a:bodyPr/>
          <a:p>
            <a:endParaRPr altLang="en-US" lang="zh-CN"/>
          </a:p>
        </p:txBody>
      </p:sp>
      <p:sp>
        <p:nvSpPr>
          <p:cNvPr id="1048820"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00" name=""/>
        <p:cNvGrpSpPr/>
        <p:nvPr/>
      </p:nvGrpSpPr>
      <p:grpSpPr>
        <a:xfrm>
          <a:off x="0" y="0"/>
          <a:ext cx="0" cy="0"/>
          <a:chOff x="0" y="0"/>
          <a:chExt cx="0" cy="0"/>
        </a:xfrm>
      </p:grpSpPr>
      <p:sp>
        <p:nvSpPr>
          <p:cNvPr id="104878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78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78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85" name="Date Placeholder 4"/>
          <p:cNvSpPr>
            <a:spLocks noGrp="1"/>
          </p:cNvSpPr>
          <p:nvPr>
            <p:ph type="dt" sz="half" idx="10"/>
          </p:nvPr>
        </p:nvSpPr>
        <p:spPr/>
        <p:txBody>
          <a:bodyPr/>
          <a:p>
            <a:fld id="{70BC1078-46ED-40F9-8930-935BAD7C2B02}" type="datetimeFigureOut">
              <a:rPr altLang="en-US" lang="zh-CN" smtClean="0"/>
            </a:fld>
            <a:endParaRPr altLang="en-US" lang="zh-CN"/>
          </a:p>
        </p:txBody>
      </p:sp>
      <p:sp>
        <p:nvSpPr>
          <p:cNvPr id="1048786" name="Footer Placeholder 5"/>
          <p:cNvSpPr>
            <a:spLocks noGrp="1"/>
          </p:cNvSpPr>
          <p:nvPr>
            <p:ph type="ftr" sz="quarter" idx="11"/>
          </p:nvPr>
        </p:nvSpPr>
        <p:spPr/>
        <p:txBody>
          <a:bodyPr/>
          <a:p>
            <a:endParaRPr altLang="en-US" lang="zh-CN"/>
          </a:p>
        </p:txBody>
      </p:sp>
      <p:sp>
        <p:nvSpPr>
          <p:cNvPr id="1048787" name="Slide Number Placeholder 6"/>
          <p:cNvSpPr>
            <a:spLocks noGrp="1"/>
          </p:cNvSpPr>
          <p:nvPr>
            <p:ph type="sldNum" sz="quarter" idx="12"/>
          </p:nvPr>
        </p:nvSpPr>
        <p:spPr/>
        <p:txBody>
          <a:bodyPr/>
          <a:p>
            <a:fld id="{D5B52ADC-5BFA-4FBD-BEE2-16096B7F416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605" name="Title 1"/>
          <p:cNvSpPr>
            <a:spLocks noGrp="1"/>
          </p:cNvSpPr>
          <p:nvPr>
            <p:ph type="ctrTitle"/>
          </p:nvPr>
        </p:nvSpPr>
        <p:spPr/>
        <p:txBody>
          <a:bodyPr/>
          <a:p>
            <a:r>
              <a:rPr altLang="zh-CN" b="1" sz="7700" lang="en-US">
                <a:solidFill>
                  <a:srgbClr val="800000"/>
                </a:solidFill>
              </a:rPr>
              <a:t>C</a:t>
            </a:r>
            <a:r>
              <a:rPr altLang="zh-CN" b="1" sz="7700" lang="en-US">
                <a:solidFill>
                  <a:srgbClr val="800000"/>
                </a:solidFill>
              </a:rPr>
              <a:t>V</a:t>
            </a:r>
            <a:r>
              <a:rPr altLang="zh-CN" b="1" sz="7700" lang="en-US">
                <a:solidFill>
                  <a:srgbClr val="800000"/>
                </a:solidFill>
              </a:rPr>
              <a:t>S</a:t>
            </a:r>
            <a:r>
              <a:rPr altLang="zh-CN" b="1" sz="7700" lang="en-US">
                <a:solidFill>
                  <a:srgbClr val="800000"/>
                </a:solidFill>
              </a:rPr>
              <a:t> </a:t>
            </a:r>
            <a:r>
              <a:rPr altLang="zh-CN" b="1" sz="7700" lang="en-US">
                <a:solidFill>
                  <a:srgbClr val="800000"/>
                </a:solidFill>
              </a:rPr>
              <a:t>-T</a:t>
            </a:r>
            <a:r>
              <a:rPr altLang="zh-CN" b="1" sz="7700" lang="en-US">
                <a:solidFill>
                  <a:srgbClr val="800000"/>
                </a:solidFill>
              </a:rPr>
              <a:t>H</a:t>
            </a:r>
            <a:r>
              <a:rPr altLang="zh-CN" b="1" sz="7700" lang="en-US">
                <a:solidFill>
                  <a:srgbClr val="800000"/>
                </a:solidFill>
              </a:rPr>
              <a:t>E</a:t>
            </a:r>
            <a:r>
              <a:rPr altLang="zh-CN" b="1" sz="7700" lang="en-US">
                <a:solidFill>
                  <a:srgbClr val="800000"/>
                </a:solidFill>
              </a:rPr>
              <a:t> </a:t>
            </a:r>
            <a:r>
              <a:rPr altLang="zh-CN" b="1" sz="7700" lang="en-US">
                <a:solidFill>
                  <a:srgbClr val="800000"/>
                </a:solidFill>
              </a:rPr>
              <a:t>B</a:t>
            </a:r>
            <a:r>
              <a:rPr altLang="zh-CN" b="1" sz="7700" lang="en-US">
                <a:solidFill>
                  <a:srgbClr val="800000"/>
                </a:solidFill>
              </a:rPr>
              <a:t>L</a:t>
            </a:r>
            <a:r>
              <a:rPr altLang="zh-CN" b="1" sz="7700" lang="en-US">
                <a:solidFill>
                  <a:srgbClr val="800000"/>
                </a:solidFill>
              </a:rPr>
              <a:t>O</a:t>
            </a:r>
            <a:r>
              <a:rPr altLang="zh-CN" b="1" sz="7700" lang="en-US">
                <a:solidFill>
                  <a:srgbClr val="800000"/>
                </a:solidFill>
              </a:rPr>
              <a:t>O</a:t>
            </a:r>
            <a:r>
              <a:rPr altLang="zh-CN" b="1" sz="7700" lang="en-US">
                <a:solidFill>
                  <a:srgbClr val="800000"/>
                </a:solidFill>
              </a:rPr>
              <a:t>D</a:t>
            </a:r>
            <a:endParaRPr altLang="zh-CN" b="1" sz="7700" lang="en-US">
              <a:solidFill>
                <a:srgbClr val="800000"/>
              </a:solidFill>
            </a:endParaRPr>
          </a:p>
        </p:txBody>
      </p:sp>
      <p:sp>
        <p:nvSpPr>
          <p:cNvPr id="1048606" name="Subtitle 2"/>
          <p:cNvSpPr>
            <a:spLocks noGrp="1"/>
          </p:cNvSpPr>
          <p:nvPr>
            <p:ph type="subTitle" idx="1"/>
          </p:nvPr>
        </p:nvSpPr>
        <p:spPr/>
        <p:txBody>
          <a:bodyPr/>
          <a:p>
            <a:r>
              <a:rPr altLang="zh-CN" b="1" sz="1500" lang="en-US">
                <a:solidFill>
                  <a:srgbClr val="002060"/>
                </a:solidFill>
              </a:rPr>
              <a:t>PREPARED</a:t>
            </a:r>
            <a:r>
              <a:rPr altLang="zh-CN" b="1" sz="1500" lang="en-US">
                <a:solidFill>
                  <a:srgbClr val="002060"/>
                </a:solidFill>
              </a:rPr>
              <a:t> </a:t>
            </a:r>
            <a:r>
              <a:rPr altLang="zh-CN" b="1" sz="1500" lang="en-US">
                <a:solidFill>
                  <a:srgbClr val="002060"/>
                </a:solidFill>
              </a:rPr>
              <a:t>BY</a:t>
            </a:r>
            <a:r>
              <a:rPr altLang="zh-CN" b="1" sz="1500" lang="en-US">
                <a:solidFill>
                  <a:srgbClr val="002060"/>
                </a:solidFill>
              </a:rPr>
              <a:t> </a:t>
            </a:r>
            <a:r>
              <a:rPr altLang="zh-CN" b="1" sz="1500" lang="en-US">
                <a:solidFill>
                  <a:srgbClr val="002060"/>
                </a:solidFill>
              </a:rPr>
              <a:t>MCO</a:t>
            </a:r>
            <a:r>
              <a:rPr altLang="zh-CN" b="1" sz="1500" lang="en-US">
                <a:solidFill>
                  <a:srgbClr val="002060"/>
                </a:solidFill>
              </a:rPr>
              <a:t> </a:t>
            </a:r>
            <a:r>
              <a:rPr altLang="zh-CN" b="1" sz="1500" lang="en-US">
                <a:solidFill>
                  <a:srgbClr val="800000"/>
                </a:solidFill>
              </a:rPr>
              <a:t>KATO</a:t>
            </a:r>
            <a:r>
              <a:rPr altLang="zh-CN" b="1" sz="1500" lang="en-US">
                <a:solidFill>
                  <a:srgbClr val="800000"/>
                </a:solidFill>
              </a:rPr>
              <a:t> </a:t>
            </a:r>
            <a:r>
              <a:rPr altLang="zh-CN" b="1" sz="1500" lang="en-US">
                <a:solidFill>
                  <a:srgbClr val="800000"/>
                </a:solidFill>
              </a:rPr>
              <a:t>JO</a:t>
            </a:r>
            <a:r>
              <a:rPr altLang="zh-CN" b="1" sz="1500" lang="en-US">
                <a:solidFill>
                  <a:srgbClr val="800000"/>
                </a:solidFill>
              </a:rPr>
              <a:t>EL</a:t>
            </a:r>
            <a:r>
              <a:rPr altLang="zh-CN" b="1" sz="1500" lang="en-US">
                <a:solidFill>
                  <a:srgbClr val="800000"/>
                </a:solidFill>
              </a:rPr>
              <a:t> KYAMBADDE</a:t>
            </a:r>
            <a:endParaRPr altLang="zh-CN" b="1" sz="1500" lang="en-US">
              <a:solidFill>
                <a:srgbClr val="800000"/>
              </a:solidFill>
            </a:endParaRPr>
          </a:p>
          <a:p>
            <a:r>
              <a:rPr altLang="zh-CN" b="1" sz="1500" lang="en-US">
                <a:solidFill>
                  <a:srgbClr val="002060"/>
                </a:solidFill>
              </a:rPr>
              <a:t>FOR</a:t>
            </a:r>
            <a:r>
              <a:rPr altLang="zh-CN" b="1" sz="1500" lang="en-US">
                <a:solidFill>
                  <a:srgbClr val="002060"/>
                </a:solidFill>
              </a:rPr>
              <a:t> </a:t>
            </a:r>
            <a:r>
              <a:rPr altLang="zh-CN" b="1" sz="1500" lang="en-US">
                <a:solidFill>
                  <a:srgbClr val="002060"/>
                </a:solidFill>
              </a:rPr>
              <a:t>IPI</a:t>
            </a:r>
            <a:r>
              <a:rPr altLang="zh-CN" b="1" sz="1500" lang="en-US">
                <a:solidFill>
                  <a:srgbClr val="002060"/>
                </a:solidFill>
              </a:rPr>
              <a:t> </a:t>
            </a:r>
            <a:r>
              <a:rPr altLang="zh-CN" b="1" sz="1500" lang="en-US">
                <a:solidFill>
                  <a:srgbClr val="002060"/>
                </a:solidFill>
              </a:rPr>
              <a:t>MAYA</a:t>
            </a:r>
            <a:endParaRPr altLang="zh-CN" b="1" sz="1500" lang="en-US">
              <a:solidFill>
                <a:srgbClr val="002060"/>
              </a:solidFill>
            </a:endParaRPr>
          </a:p>
          <a:p>
            <a:r>
              <a:rPr altLang="zh-CN" b="1" sz="1500" lang="en-US">
                <a:solidFill>
                  <a:srgbClr val="002060"/>
                </a:solidFill>
              </a:rPr>
              <a:t>DCM</a:t>
            </a:r>
            <a:endParaRPr altLang="zh-CN" b="1" sz="1500" lang="en-US">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623" name=""/>
          <p:cNvSpPr>
            <a:spLocks noGrp="1"/>
          </p:cNvSpPr>
          <p:nvPr>
            <p:ph type="title"/>
          </p:nvPr>
        </p:nvSpPr>
        <p:spPr/>
        <p:txBody>
          <a:bodyPr/>
          <a:p>
            <a:endParaRPr lang="en-GB"/>
          </a:p>
        </p:txBody>
      </p:sp>
      <p:sp>
        <p:nvSpPr>
          <p:cNvPr id="1048624" name=""/>
          <p:cNvSpPr>
            <a:spLocks noGrp="1"/>
          </p:cNvSpPr>
          <p:nvPr>
            <p:ph idx="1"/>
          </p:nvPr>
        </p:nvSpPr>
        <p:spPr/>
        <p:txBody>
          <a:bodyPr/>
          <a:p>
            <a:r>
              <a:rPr b="1" lang="en-US" u="sng">
                <a:solidFill>
                  <a:srgbClr val="330066"/>
                </a:solidFill>
              </a:rPr>
              <a:t>L</a:t>
            </a:r>
            <a:r>
              <a:rPr b="1" lang="en-US" u="sng">
                <a:solidFill>
                  <a:srgbClr val="330066"/>
                </a:solidFill>
              </a:rPr>
              <a:t>Y</a:t>
            </a:r>
            <a:r>
              <a:rPr b="1" lang="en-US" u="sng">
                <a:solidFill>
                  <a:srgbClr val="330066"/>
                </a:solidFill>
              </a:rPr>
              <a:t>M</a:t>
            </a:r>
            <a:r>
              <a:rPr b="1" lang="en-US" u="sng">
                <a:solidFill>
                  <a:srgbClr val="330066"/>
                </a:solidFill>
              </a:rPr>
              <a:t>P</a:t>
            </a:r>
            <a:r>
              <a:rPr b="1" lang="en-US" u="sng">
                <a:solidFill>
                  <a:srgbClr val="330066"/>
                </a:solidFill>
              </a:rPr>
              <a:t>H</a:t>
            </a:r>
            <a:r>
              <a:rPr b="1" lang="en-US" u="sng">
                <a:solidFill>
                  <a:srgbClr val="330066"/>
                </a:solidFill>
              </a:rPr>
              <a:t>OID</a:t>
            </a:r>
            <a:r>
              <a:rPr b="1" lang="en-US" u="sng">
                <a:solidFill>
                  <a:srgbClr val="330066"/>
                </a:solidFill>
              </a:rPr>
              <a:t> STEM</a:t>
            </a:r>
            <a:r>
              <a:rPr b="1" lang="en-US" u="sng">
                <a:solidFill>
                  <a:srgbClr val="330066"/>
                </a:solidFill>
              </a:rPr>
              <a:t> CELL</a:t>
            </a:r>
            <a:endParaRPr b="1" lang="en-GB" u="sng">
              <a:solidFill>
                <a:srgbClr val="330066"/>
              </a:solidFill>
            </a:endParaRPr>
          </a:p>
          <a:p>
            <a:r>
              <a:rPr lang="en-US"/>
              <a:t>T</a:t>
            </a:r>
            <a:r>
              <a:rPr lang="en-US"/>
              <a:t>h</a:t>
            </a:r>
            <a:r>
              <a:rPr lang="en-US"/>
              <a:t>e</a:t>
            </a:r>
            <a:r>
              <a:rPr lang="en-US"/>
              <a:t> </a:t>
            </a:r>
            <a:r>
              <a:rPr lang="en-US"/>
              <a:t>l</a:t>
            </a:r>
            <a:r>
              <a:rPr lang="en-US"/>
              <a:t>y</a:t>
            </a:r>
            <a:r>
              <a:rPr lang="en-US"/>
              <a:t>m</a:t>
            </a:r>
            <a:r>
              <a:rPr lang="en-US"/>
              <a:t>p</a:t>
            </a:r>
            <a:r>
              <a:rPr lang="en-US"/>
              <a:t>h</a:t>
            </a:r>
            <a:r>
              <a:rPr lang="en-US"/>
              <a:t>o</a:t>
            </a:r>
            <a:r>
              <a:rPr lang="en-US"/>
              <a:t>i</a:t>
            </a:r>
            <a:r>
              <a:rPr lang="en-US"/>
              <a:t>d</a:t>
            </a:r>
            <a:r>
              <a:rPr lang="en-US"/>
              <a:t> </a:t>
            </a:r>
            <a:r>
              <a:rPr lang="en-US"/>
              <a:t>s</a:t>
            </a:r>
            <a:r>
              <a:rPr lang="en-US"/>
              <a:t>t</a:t>
            </a:r>
            <a:r>
              <a:rPr lang="en-US"/>
              <a:t>e</a:t>
            </a:r>
            <a:r>
              <a:rPr lang="en-US"/>
              <a:t>m</a:t>
            </a:r>
            <a:r>
              <a:rPr lang="en-US"/>
              <a:t> </a:t>
            </a:r>
            <a:r>
              <a:rPr lang="en-US"/>
              <a:t>cell</a:t>
            </a:r>
            <a:r>
              <a:rPr lang="en-US"/>
              <a:t> </a:t>
            </a:r>
            <a:r>
              <a:rPr lang="en-US"/>
              <a:t>divides</a:t>
            </a:r>
            <a:r>
              <a:rPr lang="en-US"/>
              <a:t> </a:t>
            </a:r>
            <a:r>
              <a:rPr lang="en-US"/>
              <a:t>t</a:t>
            </a:r>
            <a:r>
              <a:rPr lang="en-US"/>
              <a:t>o</a:t>
            </a:r>
            <a:r>
              <a:rPr lang="en-US"/>
              <a:t> </a:t>
            </a:r>
            <a:r>
              <a:rPr lang="en-US"/>
              <a:t>form </a:t>
            </a:r>
            <a:r>
              <a:rPr lang="en-US"/>
              <a:t>4</a:t>
            </a:r>
            <a:r>
              <a:rPr lang="en-US"/>
              <a:t> </a:t>
            </a:r>
            <a:r>
              <a:rPr lang="en-US"/>
              <a:t>different</a:t>
            </a:r>
            <a:r>
              <a:rPr lang="en-US"/>
              <a:t> </a:t>
            </a:r>
            <a:r>
              <a:rPr lang="en-US"/>
              <a:t>t</a:t>
            </a:r>
            <a:r>
              <a:rPr lang="en-US"/>
              <a:t>y</a:t>
            </a:r>
            <a:r>
              <a:rPr lang="en-US"/>
              <a:t>p</a:t>
            </a:r>
            <a:r>
              <a:rPr lang="en-US"/>
              <a:t>e</a:t>
            </a:r>
            <a:r>
              <a:rPr lang="en-US"/>
              <a:t>s</a:t>
            </a:r>
            <a:r>
              <a:rPr lang="en-US"/>
              <a:t> </a:t>
            </a:r>
            <a:r>
              <a:rPr lang="en-US"/>
              <a:t>o</a:t>
            </a:r>
            <a:r>
              <a:rPr lang="en-US"/>
              <a:t>f</a:t>
            </a:r>
            <a:r>
              <a:rPr lang="en-US"/>
              <a:t> </a:t>
            </a:r>
            <a:r>
              <a:rPr lang="en-US"/>
              <a:t>b</a:t>
            </a:r>
            <a:r>
              <a:rPr lang="en-US"/>
              <a:t>l</a:t>
            </a:r>
            <a:r>
              <a:rPr lang="en-US"/>
              <a:t>o</a:t>
            </a:r>
            <a:r>
              <a:rPr lang="en-US"/>
              <a:t>o</a:t>
            </a:r>
            <a:r>
              <a:rPr lang="en-US"/>
              <a:t>d</a:t>
            </a:r>
            <a:r>
              <a:rPr lang="en-US"/>
              <a:t> </a:t>
            </a:r>
            <a:r>
              <a:rPr lang="en-US"/>
              <a:t>c</a:t>
            </a:r>
            <a:r>
              <a:rPr lang="en-US"/>
              <a:t>e</a:t>
            </a:r>
            <a:r>
              <a:rPr lang="en-US"/>
              <a:t>l</a:t>
            </a:r>
            <a:r>
              <a:rPr lang="en-US"/>
              <a:t>l</a:t>
            </a:r>
            <a:r>
              <a:rPr lang="en-US"/>
              <a:t>s</a:t>
            </a:r>
            <a:endParaRPr lang="en-GB"/>
          </a:p>
          <a:p>
            <a:pPr>
              <a:buFont typeface="Wingdings" charset="2"/>
              <a:buChar char="l"/>
            </a:pPr>
            <a:r>
              <a:rPr lang="en-US"/>
              <a:t>B</a:t>
            </a:r>
            <a:r>
              <a:rPr lang="en-US"/>
              <a:t> </a:t>
            </a:r>
            <a:r>
              <a:rPr lang="en-US"/>
              <a:t>lymphocytes</a:t>
            </a:r>
            <a:r>
              <a:rPr lang="en-US"/>
              <a:t> (</a:t>
            </a:r>
            <a:r>
              <a:rPr lang="en-US"/>
              <a:t> </a:t>
            </a:r>
            <a:r>
              <a:rPr lang="en-US"/>
              <a:t>B</a:t>
            </a:r>
            <a:r>
              <a:rPr lang="en-US"/>
              <a:t> </a:t>
            </a:r>
            <a:r>
              <a:rPr lang="en-US"/>
              <a:t>c</a:t>
            </a:r>
            <a:r>
              <a:rPr lang="en-US"/>
              <a:t>e</a:t>
            </a:r>
            <a:r>
              <a:rPr lang="en-US"/>
              <a:t>l</a:t>
            </a:r>
            <a:r>
              <a:rPr lang="en-US"/>
              <a:t>l</a:t>
            </a:r>
            <a:r>
              <a:rPr lang="en-US"/>
              <a:t>s</a:t>
            </a:r>
            <a:r>
              <a:rPr lang="en-US"/>
              <a:t>)</a:t>
            </a:r>
            <a:r>
              <a:rPr lang="en-US"/>
              <a:t>-</a:t>
            </a:r>
            <a:r>
              <a:rPr lang="en-US"/>
              <a:t>-</a:t>
            </a:r>
            <a:r>
              <a:rPr lang="en-US"/>
              <a:t>-</a:t>
            </a:r>
            <a:r>
              <a:rPr lang="en-US"/>
              <a:t>-</a:t>
            </a:r>
            <a:r>
              <a:rPr lang="en-US"/>
              <a:t>-</a:t>
            </a:r>
            <a:r>
              <a:rPr lang="en-US"/>
              <a:t> </a:t>
            </a:r>
            <a:r>
              <a:rPr lang="en-US"/>
              <a:t>small</a:t>
            </a:r>
            <a:r>
              <a:rPr lang="en-US"/>
              <a:t> </a:t>
            </a:r>
            <a:r>
              <a:rPr lang="en-US"/>
              <a:t>l</a:t>
            </a:r>
            <a:r>
              <a:rPr lang="en-US"/>
              <a:t>y</a:t>
            </a:r>
            <a:r>
              <a:rPr lang="en-US"/>
              <a:t>m</a:t>
            </a:r>
            <a:r>
              <a:rPr lang="en-US"/>
              <a:t>p</a:t>
            </a:r>
            <a:r>
              <a:rPr lang="en-US"/>
              <a:t>h</a:t>
            </a:r>
            <a:r>
              <a:rPr lang="en-US"/>
              <a:t>o</a:t>
            </a:r>
            <a:r>
              <a:rPr lang="en-US"/>
              <a:t>c</a:t>
            </a:r>
            <a:r>
              <a:rPr lang="en-US"/>
              <a:t>y</a:t>
            </a:r>
            <a:r>
              <a:rPr lang="en-US"/>
              <a:t>te</a:t>
            </a:r>
            <a:endParaRPr lang="en-GB"/>
          </a:p>
          <a:p>
            <a:pPr>
              <a:buFont typeface="Wingdings" charset="2"/>
              <a:buChar char="l"/>
            </a:pPr>
            <a:r>
              <a:rPr lang="en-US"/>
              <a:t>T</a:t>
            </a:r>
            <a:r>
              <a:rPr lang="en-US"/>
              <a:t> </a:t>
            </a:r>
            <a:r>
              <a:rPr lang="en-US"/>
              <a:t>l</a:t>
            </a:r>
            <a:r>
              <a:rPr lang="en-US"/>
              <a:t>y</a:t>
            </a:r>
            <a:r>
              <a:rPr lang="en-US"/>
              <a:t>mphocytes</a:t>
            </a:r>
            <a:r>
              <a:rPr lang="en-US"/>
              <a:t> (</a:t>
            </a:r>
            <a:r>
              <a:rPr lang="en-US"/>
              <a:t> </a:t>
            </a:r>
            <a:r>
              <a:rPr lang="en-US"/>
              <a:t>T</a:t>
            </a:r>
            <a:r>
              <a:rPr lang="en-US"/>
              <a:t> </a:t>
            </a:r>
            <a:r>
              <a:rPr lang="en-US"/>
              <a:t>c</a:t>
            </a:r>
            <a:r>
              <a:rPr lang="en-US"/>
              <a:t>e</a:t>
            </a:r>
            <a:r>
              <a:rPr lang="en-US"/>
              <a:t>l</a:t>
            </a:r>
            <a:r>
              <a:rPr lang="en-US"/>
              <a:t>l</a:t>
            </a:r>
            <a:r>
              <a:rPr lang="en-US"/>
              <a:t>s</a:t>
            </a:r>
            <a:r>
              <a:rPr lang="en-US"/>
              <a:t>)</a:t>
            </a:r>
            <a:r>
              <a:rPr lang="en-US"/>
              <a:t>------s</a:t>
            </a:r>
            <a:r>
              <a:rPr lang="en-US"/>
              <a:t>m</a:t>
            </a:r>
            <a:r>
              <a:rPr lang="en-US"/>
              <a:t>a</a:t>
            </a:r>
            <a:r>
              <a:rPr lang="en-US"/>
              <a:t>l</a:t>
            </a:r>
            <a:r>
              <a:rPr lang="en-US"/>
              <a:t>l</a:t>
            </a:r>
            <a:r>
              <a:rPr lang="en-US"/>
              <a:t> </a:t>
            </a:r>
            <a:r>
              <a:rPr lang="en-US"/>
              <a:t>l</a:t>
            </a:r>
            <a:r>
              <a:rPr lang="en-US"/>
              <a:t>y</a:t>
            </a:r>
            <a:r>
              <a:rPr lang="en-US"/>
              <a:t>m</a:t>
            </a:r>
            <a:r>
              <a:rPr lang="en-US"/>
              <a:t>p</a:t>
            </a:r>
            <a:r>
              <a:rPr lang="en-US"/>
              <a:t>h</a:t>
            </a:r>
            <a:r>
              <a:rPr lang="en-US"/>
              <a:t>o</a:t>
            </a:r>
            <a:r>
              <a:rPr lang="en-US"/>
              <a:t>c</a:t>
            </a:r>
            <a:r>
              <a:rPr lang="en-US"/>
              <a:t>y</a:t>
            </a:r>
            <a:r>
              <a:rPr lang="en-US"/>
              <a:t>t</a:t>
            </a:r>
            <a:r>
              <a:rPr lang="en-US"/>
              <a:t>e</a:t>
            </a:r>
            <a:endParaRPr lang="en-GB"/>
          </a:p>
          <a:p>
            <a:pPr>
              <a:buFont typeface="Wingdings" charset="2"/>
              <a:buChar char="l"/>
            </a:pPr>
            <a:r>
              <a:rPr lang="en-US"/>
              <a:t>N</a:t>
            </a:r>
            <a:r>
              <a:rPr lang="en-US"/>
              <a:t>a</a:t>
            </a:r>
            <a:r>
              <a:rPr lang="en-US"/>
              <a:t>t</a:t>
            </a:r>
            <a:r>
              <a:rPr lang="en-US"/>
              <a:t>u</a:t>
            </a:r>
            <a:r>
              <a:rPr lang="en-US"/>
              <a:t>r</a:t>
            </a:r>
            <a:r>
              <a:rPr lang="en-US"/>
              <a:t>al</a:t>
            </a:r>
            <a:r>
              <a:rPr lang="en-US"/>
              <a:t> </a:t>
            </a:r>
            <a:r>
              <a:rPr lang="en-US"/>
              <a:t>k</a:t>
            </a:r>
            <a:r>
              <a:rPr lang="en-US"/>
              <a:t>i</a:t>
            </a:r>
            <a:r>
              <a:rPr lang="en-US"/>
              <a:t>l</a:t>
            </a:r>
            <a:r>
              <a:rPr lang="en-US"/>
              <a:t>l</a:t>
            </a:r>
            <a:r>
              <a:rPr lang="en-US"/>
              <a:t>e</a:t>
            </a:r>
            <a:r>
              <a:rPr lang="en-US"/>
              <a:t>r</a:t>
            </a:r>
            <a:r>
              <a:rPr lang="en-US"/>
              <a:t> </a:t>
            </a:r>
            <a:r>
              <a:rPr lang="en-US"/>
              <a:t>c</a:t>
            </a:r>
            <a:r>
              <a:rPr lang="en-US"/>
              <a:t>ells</a:t>
            </a:r>
            <a:r>
              <a:rPr lang="en-US"/>
              <a:t> (</a:t>
            </a:r>
            <a:r>
              <a:rPr lang="en-US"/>
              <a:t>N</a:t>
            </a:r>
            <a:r>
              <a:rPr lang="en-US"/>
              <a:t>K</a:t>
            </a:r>
            <a:r>
              <a:rPr lang="en-US"/>
              <a:t> </a:t>
            </a:r>
            <a:r>
              <a:rPr lang="en-US"/>
              <a:t>c</a:t>
            </a:r>
            <a:r>
              <a:rPr lang="en-US"/>
              <a:t>e</a:t>
            </a:r>
            <a:r>
              <a:rPr lang="en-US"/>
              <a:t>lls</a:t>
            </a:r>
            <a:r>
              <a:rPr lang="en-US"/>
              <a:t>)</a:t>
            </a:r>
            <a:r>
              <a:rPr lang="en-US"/>
              <a:t>----</a:t>
            </a:r>
            <a:r>
              <a:rPr lang="en-US"/>
              <a:t> </a:t>
            </a:r>
            <a:r>
              <a:rPr lang="en-US"/>
              <a:t>l</a:t>
            </a:r>
            <a:r>
              <a:rPr lang="en-US"/>
              <a:t>a</a:t>
            </a:r>
            <a:r>
              <a:rPr lang="en-US"/>
              <a:t>r</a:t>
            </a:r>
            <a:r>
              <a:rPr lang="en-US"/>
              <a:t>g</a:t>
            </a:r>
            <a:r>
              <a:rPr lang="en-US"/>
              <a:t>e</a:t>
            </a:r>
            <a:r>
              <a:rPr lang="en-US"/>
              <a:t> </a:t>
            </a:r>
            <a:r>
              <a:rPr lang="en-US"/>
              <a:t>l</a:t>
            </a:r>
            <a:r>
              <a:rPr lang="en-US"/>
              <a:t>y</a:t>
            </a:r>
            <a:r>
              <a:rPr lang="en-US"/>
              <a:t>m</a:t>
            </a:r>
            <a:r>
              <a:rPr lang="en-US"/>
              <a:t>p</a:t>
            </a:r>
            <a:r>
              <a:rPr lang="en-US"/>
              <a:t>h</a:t>
            </a:r>
            <a:r>
              <a:rPr lang="en-US"/>
              <a:t>o</a:t>
            </a:r>
            <a:r>
              <a:rPr lang="en-US"/>
              <a:t>c</a:t>
            </a:r>
            <a:r>
              <a:rPr lang="en-US"/>
              <a:t>y</a:t>
            </a:r>
            <a:r>
              <a:rPr lang="en-US"/>
              <a:t>t</a:t>
            </a:r>
            <a:r>
              <a:rPr lang="en-US"/>
              <a:t>e</a:t>
            </a:r>
            <a:endParaRPr lang="en-GB"/>
          </a:p>
          <a:p>
            <a:pPr>
              <a:buFont typeface="Wingdings" charset="2"/>
              <a:buChar char="l"/>
            </a:pPr>
            <a:r>
              <a:rPr lang="en-US"/>
              <a:t>L</a:t>
            </a:r>
            <a:r>
              <a:rPr lang="en-US"/>
              <a:t>y</a:t>
            </a:r>
            <a:r>
              <a:rPr lang="en-US"/>
              <a:t>m</a:t>
            </a:r>
            <a:r>
              <a:rPr lang="en-US"/>
              <a:t>p</a:t>
            </a:r>
            <a:r>
              <a:rPr lang="en-US"/>
              <a:t>oid</a:t>
            </a:r>
            <a:r>
              <a:rPr lang="en-US"/>
              <a:t> </a:t>
            </a:r>
            <a:r>
              <a:rPr lang="en-US"/>
              <a:t>d</a:t>
            </a:r>
            <a:r>
              <a:rPr lang="en-US"/>
              <a:t>e</a:t>
            </a:r>
            <a:r>
              <a:rPr lang="en-US"/>
              <a:t>n</a:t>
            </a:r>
            <a:r>
              <a:rPr lang="en-US"/>
              <a:t>d</a:t>
            </a:r>
            <a:r>
              <a:rPr lang="en-US"/>
              <a:t>r</a:t>
            </a:r>
            <a:r>
              <a:rPr lang="en-US"/>
              <a:t>i</a:t>
            </a:r>
            <a:r>
              <a:rPr lang="en-US"/>
              <a:t>t</a:t>
            </a:r>
            <a:r>
              <a:rPr lang="en-US"/>
              <a:t>i</a:t>
            </a:r>
            <a:r>
              <a:rPr lang="en-US"/>
              <a:t>c</a:t>
            </a:r>
            <a:r>
              <a:rPr lang="en-US"/>
              <a:t> </a:t>
            </a:r>
            <a:r>
              <a:rPr lang="en-US"/>
              <a:t>c</a:t>
            </a:r>
            <a:r>
              <a:rPr lang="en-US"/>
              <a:t>e</a:t>
            </a:r>
            <a:r>
              <a:rPr lang="en-US"/>
              <a:t>l</a:t>
            </a:r>
            <a:r>
              <a:rPr lang="en-US"/>
              <a:t>l</a:t>
            </a:r>
            <a:r>
              <a:rPr lang="en-US"/>
              <a:t>.</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625" name=""/>
          <p:cNvSpPr>
            <a:spLocks noGrp="1"/>
          </p:cNvSpPr>
          <p:nvPr>
            <p:ph type="title"/>
          </p:nvPr>
        </p:nvSpPr>
        <p:spPr/>
        <p:txBody>
          <a:bodyPr/>
          <a:p>
            <a:endParaRPr lang="en-GB"/>
          </a:p>
        </p:txBody>
      </p:sp>
      <p:sp>
        <p:nvSpPr>
          <p:cNvPr id="1048626" name=""/>
          <p:cNvSpPr>
            <a:spLocks noGrp="1"/>
          </p:cNvSpPr>
          <p:nvPr>
            <p:ph idx="1"/>
          </p:nvPr>
        </p:nvSpPr>
        <p:spPr/>
        <p:txBody>
          <a:bodyPr/>
          <a:p>
            <a:pPr indent="0" marL="0">
              <a:buNone/>
            </a:pPr>
            <a:r>
              <a:rPr b="1" lang="en-US" u="sng">
                <a:solidFill>
                  <a:srgbClr val="000080"/>
                </a:solidFill>
              </a:rPr>
              <a:t>M</a:t>
            </a:r>
            <a:r>
              <a:rPr b="1" lang="en-US" u="sng">
                <a:solidFill>
                  <a:srgbClr val="000080"/>
                </a:solidFill>
              </a:rPr>
              <a:t>Y</a:t>
            </a:r>
            <a:r>
              <a:rPr b="1" lang="en-US" u="sng">
                <a:solidFill>
                  <a:srgbClr val="000080"/>
                </a:solidFill>
              </a:rPr>
              <a:t>E</a:t>
            </a:r>
            <a:r>
              <a:rPr b="1" lang="en-US" u="sng">
                <a:solidFill>
                  <a:srgbClr val="000080"/>
                </a:solidFill>
              </a:rPr>
              <a:t>L</a:t>
            </a:r>
            <a:r>
              <a:rPr b="1" lang="en-US" u="sng">
                <a:solidFill>
                  <a:srgbClr val="000080"/>
                </a:solidFill>
              </a:rPr>
              <a:t>O</a:t>
            </a:r>
            <a:r>
              <a:rPr b="1" lang="en-US" u="sng">
                <a:solidFill>
                  <a:srgbClr val="000080"/>
                </a:solidFill>
              </a:rPr>
              <a:t>I</a:t>
            </a:r>
            <a:r>
              <a:rPr b="1" lang="en-US" u="sng">
                <a:solidFill>
                  <a:srgbClr val="000080"/>
                </a:solidFill>
              </a:rPr>
              <a:t>D</a:t>
            </a:r>
            <a:r>
              <a:rPr b="1" lang="en-US" u="sng">
                <a:solidFill>
                  <a:srgbClr val="000080"/>
                </a:solidFill>
              </a:rPr>
              <a:t> </a:t>
            </a:r>
            <a:r>
              <a:rPr b="1" lang="en-US" u="sng">
                <a:solidFill>
                  <a:srgbClr val="000080"/>
                </a:solidFill>
              </a:rPr>
              <a:t>S</a:t>
            </a:r>
            <a:r>
              <a:rPr b="1" lang="en-US" u="sng">
                <a:solidFill>
                  <a:srgbClr val="000080"/>
                </a:solidFill>
              </a:rPr>
              <a:t>T</a:t>
            </a:r>
            <a:r>
              <a:rPr b="1" lang="en-US" u="sng">
                <a:solidFill>
                  <a:srgbClr val="000080"/>
                </a:solidFill>
              </a:rPr>
              <a:t>E</a:t>
            </a:r>
            <a:r>
              <a:rPr b="1" lang="en-US" u="sng">
                <a:solidFill>
                  <a:srgbClr val="000080"/>
                </a:solidFill>
              </a:rPr>
              <a:t>M</a:t>
            </a:r>
            <a:r>
              <a:rPr b="1" lang="en-US" u="sng">
                <a:solidFill>
                  <a:srgbClr val="000080"/>
                </a:solidFill>
              </a:rPr>
              <a:t> </a:t>
            </a:r>
            <a:r>
              <a:rPr b="1" lang="en-US" u="sng">
                <a:solidFill>
                  <a:srgbClr val="000080"/>
                </a:solidFill>
              </a:rPr>
              <a:t>CELL</a:t>
            </a:r>
            <a:endParaRPr b="1" lang="en-GB" u="sng">
              <a:solidFill>
                <a:srgbClr val="000080"/>
              </a:solidFill>
            </a:endParaRPr>
          </a:p>
          <a:p>
            <a:pPr indent="0" marL="0">
              <a:buNone/>
            </a:pPr>
            <a:r>
              <a:rPr lang="en-US"/>
              <a:t>T</a:t>
            </a:r>
            <a:r>
              <a:rPr lang="en-US"/>
              <a:t>h</a:t>
            </a:r>
            <a:r>
              <a:rPr lang="en-US"/>
              <a:t>e</a:t>
            </a:r>
            <a:r>
              <a:rPr lang="en-US"/>
              <a:t> </a:t>
            </a:r>
            <a:r>
              <a:rPr lang="en-US"/>
              <a:t>m</a:t>
            </a:r>
            <a:r>
              <a:rPr lang="en-US"/>
              <a:t>y</a:t>
            </a:r>
            <a:r>
              <a:rPr lang="en-US"/>
              <a:t>e</a:t>
            </a:r>
            <a:r>
              <a:rPr lang="en-US"/>
              <a:t>l</a:t>
            </a:r>
            <a:r>
              <a:rPr lang="en-US"/>
              <a:t>o</a:t>
            </a:r>
            <a:r>
              <a:rPr lang="en-US"/>
              <a:t>i</a:t>
            </a:r>
            <a:r>
              <a:rPr lang="en-US"/>
              <a:t>d</a:t>
            </a:r>
            <a:r>
              <a:rPr lang="en-US"/>
              <a:t> </a:t>
            </a:r>
            <a:r>
              <a:rPr lang="en-US"/>
              <a:t>s</a:t>
            </a:r>
            <a:r>
              <a:rPr lang="en-US"/>
              <a:t>t</a:t>
            </a:r>
            <a:r>
              <a:rPr lang="en-US"/>
              <a:t>e</a:t>
            </a:r>
            <a:r>
              <a:rPr lang="en-US"/>
              <a:t>m</a:t>
            </a:r>
            <a:r>
              <a:rPr lang="en-US"/>
              <a:t> </a:t>
            </a:r>
            <a:r>
              <a:rPr lang="en-US"/>
              <a:t>c</a:t>
            </a:r>
            <a:r>
              <a:rPr lang="en-US"/>
              <a:t>e</a:t>
            </a:r>
            <a:r>
              <a:rPr lang="en-US"/>
              <a:t>ll</a:t>
            </a:r>
            <a:r>
              <a:rPr lang="en-US"/>
              <a:t> </a:t>
            </a:r>
            <a:r>
              <a:rPr lang="en-US"/>
              <a:t> </a:t>
            </a:r>
            <a:r>
              <a:rPr lang="en-US"/>
              <a:t>d</a:t>
            </a:r>
            <a:r>
              <a:rPr lang="en-US"/>
              <a:t>i</a:t>
            </a:r>
            <a:r>
              <a:rPr lang="en-US"/>
              <a:t>v</a:t>
            </a:r>
            <a:r>
              <a:rPr lang="en-US"/>
              <a:t>i</a:t>
            </a:r>
            <a:r>
              <a:rPr lang="en-US"/>
              <a:t>d</a:t>
            </a:r>
            <a:r>
              <a:rPr lang="en-US"/>
              <a:t>e</a:t>
            </a:r>
            <a:r>
              <a:rPr lang="en-US"/>
              <a:t>s</a:t>
            </a:r>
            <a:r>
              <a:rPr lang="en-US"/>
              <a:t> </a:t>
            </a:r>
            <a:r>
              <a:rPr lang="en-US"/>
              <a:t>p</a:t>
            </a:r>
            <a:r>
              <a:rPr lang="en-US"/>
              <a:t>r</a:t>
            </a:r>
            <a:r>
              <a:rPr lang="en-US"/>
              <a:t>o</a:t>
            </a:r>
            <a:r>
              <a:rPr lang="en-US"/>
              <a:t>g</a:t>
            </a:r>
            <a:r>
              <a:rPr lang="en-US"/>
              <a:t>r</a:t>
            </a:r>
            <a:r>
              <a:rPr lang="en-US"/>
              <a:t>e</a:t>
            </a:r>
            <a:r>
              <a:rPr lang="en-US"/>
              <a:t>s</a:t>
            </a:r>
            <a:r>
              <a:rPr lang="en-US"/>
              <a:t>s</a:t>
            </a:r>
            <a:r>
              <a:rPr lang="en-US"/>
              <a:t>i</a:t>
            </a:r>
            <a:r>
              <a:rPr lang="en-US"/>
              <a:t>vely</a:t>
            </a:r>
            <a:r>
              <a:rPr lang="en-US"/>
              <a:t> </a:t>
            </a:r>
            <a:r>
              <a:rPr lang="en-US"/>
              <a:t>t</a:t>
            </a:r>
            <a:r>
              <a:rPr lang="en-US"/>
              <a:t>o</a:t>
            </a:r>
            <a:r>
              <a:rPr lang="en-US"/>
              <a:t> </a:t>
            </a:r>
            <a:r>
              <a:rPr lang="en-US"/>
              <a:t>form</a:t>
            </a:r>
            <a:r>
              <a:rPr lang="en-US"/>
              <a:t> </a:t>
            </a:r>
            <a:r>
              <a:rPr lang="en-US"/>
              <a:t>t</a:t>
            </a:r>
            <a:r>
              <a:rPr lang="en-US"/>
              <a:t>h</a:t>
            </a:r>
            <a:r>
              <a:rPr lang="en-US"/>
              <a:t>e</a:t>
            </a:r>
            <a:r>
              <a:rPr lang="en-US"/>
              <a:t> </a:t>
            </a:r>
            <a:r>
              <a:rPr lang="en-US"/>
              <a:t>f</a:t>
            </a:r>
            <a:r>
              <a:rPr lang="en-US"/>
              <a:t>o</a:t>
            </a:r>
            <a:r>
              <a:rPr lang="en-US"/>
              <a:t>l</a:t>
            </a:r>
            <a:r>
              <a:rPr lang="en-US"/>
              <a:t>l</a:t>
            </a:r>
            <a:r>
              <a:rPr lang="en-US"/>
              <a:t>owing</a:t>
            </a:r>
            <a:r>
              <a:rPr lang="en-US"/>
              <a:t> </a:t>
            </a:r>
            <a:r>
              <a:rPr lang="en-US"/>
              <a:t>t</a:t>
            </a:r>
            <a:r>
              <a:rPr lang="en-US"/>
              <a:t>y</a:t>
            </a:r>
            <a:r>
              <a:rPr lang="en-US"/>
              <a:t>p</a:t>
            </a:r>
            <a:r>
              <a:rPr lang="en-US"/>
              <a:t>e</a:t>
            </a:r>
            <a:r>
              <a:rPr lang="en-US"/>
              <a:t>s</a:t>
            </a:r>
            <a:r>
              <a:rPr lang="en-US"/>
              <a:t> </a:t>
            </a:r>
            <a:r>
              <a:rPr lang="en-US"/>
              <a:t>o</a:t>
            </a:r>
            <a:r>
              <a:rPr lang="en-US"/>
              <a:t>f</a:t>
            </a:r>
            <a:r>
              <a:rPr lang="en-US"/>
              <a:t> </a:t>
            </a:r>
            <a:r>
              <a:rPr lang="en-US"/>
              <a:t>b</a:t>
            </a:r>
            <a:r>
              <a:rPr lang="en-US"/>
              <a:t>l</a:t>
            </a:r>
            <a:r>
              <a:rPr lang="en-US"/>
              <a:t>o</a:t>
            </a:r>
            <a:r>
              <a:rPr lang="en-US"/>
              <a:t>o</a:t>
            </a:r>
            <a:r>
              <a:rPr lang="en-US"/>
              <a:t>d</a:t>
            </a:r>
            <a:r>
              <a:rPr lang="en-US"/>
              <a:t> </a:t>
            </a:r>
            <a:r>
              <a:rPr lang="en-US"/>
              <a:t>c</a:t>
            </a:r>
            <a:r>
              <a:rPr lang="en-US"/>
              <a:t>e</a:t>
            </a:r>
            <a:r>
              <a:rPr lang="en-US"/>
              <a:t>l</a:t>
            </a:r>
            <a:r>
              <a:rPr lang="en-US"/>
              <a:t>l</a:t>
            </a:r>
            <a:r>
              <a:rPr lang="en-US"/>
              <a:t>s</a:t>
            </a:r>
            <a:endParaRPr lang="en-GB"/>
          </a:p>
          <a:p>
            <a:pPr>
              <a:buFont typeface="Wingdings" charset="2"/>
              <a:buChar char="l"/>
            </a:pPr>
            <a:r>
              <a:rPr lang="en-US"/>
              <a:t>E</a:t>
            </a:r>
            <a:r>
              <a:rPr lang="en-US"/>
              <a:t>r</a:t>
            </a:r>
            <a:r>
              <a:rPr lang="en-US"/>
              <a:t>y</a:t>
            </a:r>
            <a:r>
              <a:rPr lang="en-US"/>
              <a:t>t</a:t>
            </a:r>
            <a:r>
              <a:rPr lang="en-US"/>
              <a:t>h</a:t>
            </a:r>
            <a:r>
              <a:rPr lang="en-US"/>
              <a:t>o</a:t>
            </a:r>
            <a:r>
              <a:rPr lang="en-US"/>
              <a:t>c</a:t>
            </a:r>
            <a:r>
              <a:rPr lang="en-US"/>
              <a:t>y</a:t>
            </a:r>
            <a:r>
              <a:rPr lang="en-US"/>
              <a:t>t</a:t>
            </a:r>
            <a:r>
              <a:rPr lang="en-US"/>
              <a:t>e</a:t>
            </a:r>
            <a:r>
              <a:rPr lang="en-US"/>
              <a:t>s</a:t>
            </a:r>
            <a:r>
              <a:rPr lang="en-US"/>
              <a:t>(</a:t>
            </a:r>
            <a:r>
              <a:rPr lang="en-US"/>
              <a:t> </a:t>
            </a:r>
            <a:r>
              <a:rPr lang="en-US"/>
              <a:t>r</a:t>
            </a:r>
            <a:r>
              <a:rPr lang="en-US"/>
              <a:t>e</a:t>
            </a:r>
            <a:r>
              <a:rPr lang="en-US"/>
              <a:t>d</a:t>
            </a:r>
            <a:r>
              <a:rPr lang="en-US"/>
              <a:t> </a:t>
            </a:r>
            <a:r>
              <a:rPr lang="en-US"/>
              <a:t>blood</a:t>
            </a:r>
            <a:r>
              <a:rPr lang="en-US"/>
              <a:t> cells</a:t>
            </a:r>
            <a:r>
              <a:rPr lang="en-US"/>
              <a:t>)</a:t>
            </a:r>
            <a:endParaRPr lang="en-GB"/>
          </a:p>
          <a:p>
            <a:pPr>
              <a:buFont typeface="Wingdings" charset="2"/>
              <a:buChar char="l"/>
            </a:pPr>
            <a:r>
              <a:rPr lang="en-US"/>
              <a:t>P</a:t>
            </a:r>
            <a:r>
              <a:rPr lang="en-US"/>
              <a:t>l</a:t>
            </a:r>
            <a:r>
              <a:rPr lang="en-US"/>
              <a:t>a</a:t>
            </a:r>
            <a:r>
              <a:rPr lang="en-US"/>
              <a:t>t</a:t>
            </a:r>
            <a:r>
              <a:rPr lang="en-US"/>
              <a:t>e</a:t>
            </a:r>
            <a:r>
              <a:rPr lang="en-US"/>
              <a:t>l</a:t>
            </a:r>
            <a:r>
              <a:rPr lang="en-US"/>
              <a:t>e</a:t>
            </a:r>
            <a:r>
              <a:rPr lang="en-US"/>
              <a:t>ts</a:t>
            </a:r>
            <a:endParaRPr lang="en-GB"/>
          </a:p>
          <a:p>
            <a:pPr>
              <a:buFont typeface="Wingdings" charset="2"/>
              <a:buChar char="l"/>
            </a:pPr>
            <a:r>
              <a:rPr lang="en-US"/>
              <a:t>Basophils</a:t>
            </a:r>
            <a:r>
              <a:rPr lang="en-US"/>
              <a:t>,</a:t>
            </a:r>
            <a:r>
              <a:rPr lang="en-US"/>
              <a:t> </a:t>
            </a:r>
            <a:r>
              <a:rPr lang="en-US"/>
              <a:t>e</a:t>
            </a:r>
            <a:r>
              <a:rPr lang="en-US"/>
              <a:t>o</a:t>
            </a:r>
            <a:r>
              <a:rPr lang="en-US"/>
              <a:t>s</a:t>
            </a:r>
            <a:r>
              <a:rPr lang="en-US"/>
              <a:t>i</a:t>
            </a:r>
            <a:r>
              <a:rPr lang="en-US"/>
              <a:t>nophils</a:t>
            </a:r>
            <a:r>
              <a:rPr lang="en-US"/>
              <a:t>,</a:t>
            </a:r>
            <a:r>
              <a:rPr lang="en-US"/>
              <a:t> </a:t>
            </a:r>
            <a:r>
              <a:rPr lang="en-US"/>
              <a:t>n</a:t>
            </a:r>
            <a:r>
              <a:rPr lang="en-US"/>
              <a:t>e</a:t>
            </a:r>
            <a:r>
              <a:rPr lang="en-US"/>
              <a:t>u</a:t>
            </a:r>
            <a:r>
              <a:rPr lang="en-US"/>
              <a:t>t</a:t>
            </a:r>
            <a:r>
              <a:rPr lang="en-US"/>
              <a:t>r</a:t>
            </a:r>
            <a:r>
              <a:rPr lang="en-US"/>
              <a:t>o</a:t>
            </a:r>
            <a:r>
              <a:rPr lang="en-US"/>
              <a:t>phils</a:t>
            </a:r>
            <a:r>
              <a:rPr lang="en-US"/>
              <a:t> (</a:t>
            </a:r>
            <a:r>
              <a:rPr lang="en-US"/>
              <a:t> </a:t>
            </a:r>
            <a:r>
              <a:rPr lang="en-US"/>
              <a:t>granulocytes</a:t>
            </a:r>
            <a:r>
              <a:rPr lang="en-US"/>
              <a:t>)</a:t>
            </a:r>
            <a:endParaRPr lang="en-GB"/>
          </a:p>
          <a:p>
            <a:pPr>
              <a:buFont typeface="Wingdings" charset="2"/>
              <a:buChar char="l"/>
            </a:pPr>
            <a:r>
              <a:rPr lang="en-US"/>
              <a:t>M</a:t>
            </a:r>
            <a:r>
              <a:rPr lang="en-US"/>
              <a:t>a</a:t>
            </a:r>
            <a:r>
              <a:rPr lang="en-US"/>
              <a:t>s</a:t>
            </a:r>
            <a:r>
              <a:rPr lang="en-US"/>
              <a:t>t</a:t>
            </a:r>
            <a:r>
              <a:rPr lang="en-US"/>
              <a:t> </a:t>
            </a:r>
            <a:r>
              <a:rPr lang="en-US"/>
              <a:t>c</a:t>
            </a:r>
            <a:r>
              <a:rPr lang="en-US"/>
              <a:t>e</a:t>
            </a:r>
            <a:r>
              <a:rPr lang="en-US"/>
              <a:t>lls</a:t>
            </a:r>
            <a:endParaRPr lang="en-GB"/>
          </a:p>
          <a:p>
            <a:pPr>
              <a:buFont typeface="Wingdings" charset="2"/>
              <a:buChar char="l"/>
            </a:pPr>
            <a:r>
              <a:rPr lang="en-US"/>
              <a:t>M</a:t>
            </a:r>
            <a:r>
              <a:rPr lang="en-US"/>
              <a:t>o</a:t>
            </a:r>
            <a:r>
              <a:rPr lang="en-US"/>
              <a:t>n</a:t>
            </a:r>
            <a:r>
              <a:rPr lang="en-US"/>
              <a:t>o</a:t>
            </a:r>
            <a:r>
              <a:rPr lang="en-US"/>
              <a:t>c</a:t>
            </a:r>
            <a:r>
              <a:rPr lang="en-US"/>
              <a:t>y</a:t>
            </a:r>
            <a:r>
              <a:rPr lang="en-US"/>
              <a:t>t</a:t>
            </a:r>
            <a:r>
              <a:rPr lang="en-US"/>
              <a:t>e</a:t>
            </a:r>
            <a:r>
              <a:rPr lang="en-US"/>
              <a:t>s</a:t>
            </a:r>
            <a:r>
              <a:rPr lang="en-US"/>
              <a:t>(</a:t>
            </a:r>
            <a:r>
              <a:rPr lang="en-US"/>
              <a:t> </a:t>
            </a:r>
            <a:r>
              <a:rPr lang="en-US"/>
              <a:t>d</a:t>
            </a:r>
            <a:r>
              <a:rPr lang="en-US"/>
              <a:t>e</a:t>
            </a:r>
            <a:r>
              <a:rPr lang="en-US"/>
              <a:t>v</a:t>
            </a:r>
            <a:r>
              <a:rPr lang="en-US"/>
              <a:t>e</a:t>
            </a:r>
            <a:r>
              <a:rPr lang="en-US"/>
              <a:t>l</a:t>
            </a:r>
            <a:r>
              <a:rPr lang="en-US"/>
              <a:t>o</a:t>
            </a:r>
            <a:r>
              <a:rPr lang="en-US"/>
              <a:t>p</a:t>
            </a:r>
            <a:r>
              <a:rPr lang="en-US"/>
              <a:t> </a:t>
            </a:r>
            <a:r>
              <a:rPr lang="en-US"/>
              <a:t>i</a:t>
            </a:r>
            <a:r>
              <a:rPr lang="en-US"/>
              <a:t>n</a:t>
            </a:r>
            <a:r>
              <a:rPr lang="en-US"/>
              <a:t>t</a:t>
            </a:r>
            <a:r>
              <a:rPr lang="en-US"/>
              <a:t>o</a:t>
            </a:r>
            <a:r>
              <a:rPr lang="en-US"/>
              <a:t> </a:t>
            </a:r>
            <a:r>
              <a:rPr lang="en-US"/>
              <a:t>m</a:t>
            </a:r>
            <a:r>
              <a:rPr lang="en-US"/>
              <a:t>a</a:t>
            </a:r>
            <a:r>
              <a:rPr lang="en-US"/>
              <a:t>c</a:t>
            </a:r>
            <a:r>
              <a:rPr lang="en-US"/>
              <a:t>r</a:t>
            </a:r>
            <a:r>
              <a:rPr lang="en-US"/>
              <a:t>o</a:t>
            </a:r>
            <a:r>
              <a:rPr lang="en-US"/>
              <a:t>p</a:t>
            </a:r>
            <a:r>
              <a:rPr lang="en-US"/>
              <a:t>hages</a:t>
            </a:r>
            <a:r>
              <a:rPr lang="en-US"/>
              <a:t>)</a:t>
            </a:r>
            <a:endParaRPr lang="en-GB"/>
          </a:p>
          <a:p>
            <a:pPr>
              <a:buFont typeface="Wingdings" charset="2"/>
              <a:buChar char="l"/>
            </a:pPr>
            <a:endParaRPr lang="en-GB"/>
          </a:p>
          <a:p>
            <a:pPr>
              <a:buFont typeface="Wingdings" charset="2"/>
              <a:buChar char="l"/>
            </a:pP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627" name=""/>
          <p:cNvSpPr>
            <a:spLocks noGrp="1"/>
          </p:cNvSpPr>
          <p:nvPr>
            <p:ph type="title"/>
          </p:nvPr>
        </p:nvSpPr>
        <p:spPr/>
        <p:txBody>
          <a:bodyPr/>
          <a:p>
            <a:endParaRPr lang="en-GB"/>
          </a:p>
        </p:txBody>
      </p:sp>
      <p:sp>
        <p:nvSpPr>
          <p:cNvPr id="1048628" name=""/>
          <p:cNvSpPr>
            <a:spLocks noGrp="1"/>
          </p:cNvSpPr>
          <p:nvPr>
            <p:ph idx="1"/>
          </p:nvPr>
        </p:nvSpPr>
        <p:spPr/>
        <p:txBody>
          <a:bodyPr/>
          <a:p>
            <a:endParaRPr lang="en-GB"/>
          </a:p>
        </p:txBody>
      </p:sp>
      <p:pic>
        <p:nvPicPr>
          <p:cNvPr id="2097154" name=""/>
          <p:cNvPicPr>
            <a:picLocks/>
          </p:cNvPicPr>
          <p:nvPr/>
        </p:nvPicPr>
        <p:blipFill>
          <a:blip xmlns:r="http://schemas.openxmlformats.org/officeDocument/2006/relationships" r:embed="rId1"/>
          <a:stretch>
            <a:fillRect/>
          </a:stretch>
        </p:blipFill>
        <p:spPr>
          <a:xfrm rot="0">
            <a:off x="392272" y="0"/>
            <a:ext cx="8359456"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629" name=""/>
          <p:cNvSpPr>
            <a:spLocks noGrp="1"/>
          </p:cNvSpPr>
          <p:nvPr>
            <p:ph type="title"/>
          </p:nvPr>
        </p:nvSpPr>
        <p:spPr/>
        <p:txBody>
          <a:bodyPr/>
          <a:p>
            <a:endParaRPr lang="en-GB"/>
          </a:p>
        </p:txBody>
      </p:sp>
      <p:sp>
        <p:nvSpPr>
          <p:cNvPr id="1048630" name=""/>
          <p:cNvSpPr>
            <a:spLocks noGrp="1"/>
          </p:cNvSpPr>
          <p:nvPr>
            <p:ph idx="1"/>
          </p:nvPr>
        </p:nvSpPr>
        <p:spPr/>
        <p:txBody>
          <a:bodyPr/>
          <a:p>
            <a:r>
              <a:rPr lang="en-US"/>
              <a:t>H</a:t>
            </a:r>
            <a:r>
              <a:rPr lang="en-US"/>
              <a:t>a</a:t>
            </a:r>
            <a:r>
              <a:rPr lang="en-US"/>
              <a:t>v</a:t>
            </a:r>
            <a:r>
              <a:rPr lang="en-US"/>
              <a:t>i</a:t>
            </a:r>
            <a:r>
              <a:rPr lang="en-US"/>
              <a:t>ng</a:t>
            </a:r>
            <a:r>
              <a:rPr lang="en-US"/>
              <a:t> </a:t>
            </a:r>
            <a:r>
              <a:rPr lang="en-US"/>
              <a:t>d</a:t>
            </a:r>
            <a:r>
              <a:rPr lang="en-US"/>
              <a:t>i</a:t>
            </a:r>
            <a:r>
              <a:rPr lang="en-US"/>
              <a:t>s</a:t>
            </a:r>
            <a:r>
              <a:rPr lang="en-US"/>
              <a:t>c</a:t>
            </a:r>
            <a:r>
              <a:rPr lang="en-US"/>
              <a:t>u</a:t>
            </a:r>
            <a:r>
              <a:rPr lang="en-US"/>
              <a:t>s</a:t>
            </a:r>
            <a:r>
              <a:rPr lang="en-US"/>
              <a:t>sed</a:t>
            </a:r>
            <a:r>
              <a:rPr lang="en-US"/>
              <a:t> </a:t>
            </a:r>
            <a:r>
              <a:rPr lang="en-US"/>
              <a:t>t</a:t>
            </a:r>
            <a:r>
              <a:rPr lang="en-US"/>
              <a:t>h</a:t>
            </a:r>
            <a:r>
              <a:rPr lang="en-US"/>
              <a:t>e</a:t>
            </a:r>
            <a:r>
              <a:rPr lang="en-US"/>
              <a:t> </a:t>
            </a:r>
            <a:r>
              <a:rPr lang="en-US"/>
              <a:t>b</a:t>
            </a:r>
            <a:r>
              <a:rPr lang="en-US"/>
              <a:t>a</a:t>
            </a:r>
            <a:r>
              <a:rPr lang="en-US"/>
              <a:t>s</a:t>
            </a:r>
            <a:r>
              <a:rPr lang="en-US"/>
              <a:t>i</a:t>
            </a:r>
            <a:r>
              <a:rPr lang="en-US"/>
              <a:t>c</a:t>
            </a:r>
            <a:r>
              <a:rPr lang="en-US"/>
              <a:t> </a:t>
            </a:r>
            <a:r>
              <a:rPr lang="en-US"/>
              <a:t>knowledge</a:t>
            </a:r>
            <a:r>
              <a:rPr lang="en-US"/>
              <a:t> </a:t>
            </a:r>
            <a:r>
              <a:rPr lang="en-US"/>
              <a:t>about </a:t>
            </a:r>
            <a:r>
              <a:rPr lang="en-US"/>
              <a:t>b</a:t>
            </a:r>
            <a:r>
              <a:rPr lang="en-US"/>
              <a:t>l</a:t>
            </a:r>
            <a:r>
              <a:rPr lang="en-US"/>
              <a:t>o</a:t>
            </a:r>
            <a:r>
              <a:rPr lang="en-US"/>
              <a:t>o</a:t>
            </a:r>
            <a:r>
              <a:rPr lang="en-US"/>
              <a:t>d</a:t>
            </a:r>
            <a:r>
              <a:rPr lang="en-US"/>
              <a:t>,</a:t>
            </a:r>
            <a:r>
              <a:rPr lang="en-US"/>
              <a:t> </a:t>
            </a:r>
            <a:r>
              <a:rPr lang="en-US"/>
              <a:t>w</a:t>
            </a:r>
            <a:r>
              <a:rPr lang="en-US"/>
              <a:t>e</a:t>
            </a:r>
            <a:r>
              <a:rPr lang="en-US"/>
              <a:t> </a:t>
            </a:r>
            <a:r>
              <a:rPr lang="en-US"/>
              <a:t>s</a:t>
            </a:r>
            <a:r>
              <a:rPr lang="en-US"/>
              <a:t>h</a:t>
            </a:r>
            <a:r>
              <a:rPr lang="en-US"/>
              <a:t>a</a:t>
            </a:r>
            <a:r>
              <a:rPr lang="en-US"/>
              <a:t>l</a:t>
            </a:r>
            <a:r>
              <a:rPr lang="en-US"/>
              <a:t>l</a:t>
            </a:r>
            <a:r>
              <a:rPr lang="en-US"/>
              <a:t> </a:t>
            </a:r>
            <a:r>
              <a:rPr lang="en-US"/>
              <a:t>now </a:t>
            </a:r>
            <a:r>
              <a:rPr lang="en-US"/>
              <a:t>d</a:t>
            </a:r>
            <a:r>
              <a:rPr lang="en-US"/>
              <a:t>i</a:t>
            </a:r>
            <a:r>
              <a:rPr lang="en-US"/>
              <a:t>s</a:t>
            </a:r>
            <a:r>
              <a:rPr lang="en-US"/>
              <a:t>c</a:t>
            </a:r>
            <a:r>
              <a:rPr lang="en-US"/>
              <a:t>u</a:t>
            </a:r>
            <a:r>
              <a:rPr lang="en-US"/>
              <a:t>s</a:t>
            </a:r>
            <a:r>
              <a:rPr lang="en-US"/>
              <a:t>s</a:t>
            </a:r>
            <a:r>
              <a:rPr lang="en-US"/>
              <a:t> </a:t>
            </a:r>
            <a:r>
              <a:rPr lang="en-US"/>
              <a:t>t</a:t>
            </a:r>
            <a:r>
              <a:rPr lang="en-US"/>
              <a:t>h</a:t>
            </a:r>
            <a:r>
              <a:rPr lang="en-US"/>
              <a:t>e</a:t>
            </a:r>
            <a:r>
              <a:rPr lang="en-US"/>
              <a:t> </a:t>
            </a:r>
            <a:r>
              <a:rPr lang="en-US"/>
              <a:t>f</a:t>
            </a:r>
            <a:r>
              <a:rPr lang="en-US"/>
              <a:t>o</a:t>
            </a:r>
            <a:r>
              <a:rPr lang="en-US"/>
              <a:t>r</a:t>
            </a:r>
            <a:r>
              <a:rPr lang="en-US"/>
              <a:t>m</a:t>
            </a:r>
            <a:r>
              <a:rPr lang="en-US"/>
              <a:t>e</a:t>
            </a:r>
            <a:r>
              <a:rPr lang="en-US"/>
              <a:t>d</a:t>
            </a:r>
            <a:r>
              <a:rPr lang="en-US"/>
              <a:t> </a:t>
            </a:r>
            <a:r>
              <a:rPr lang="en-US"/>
              <a:t>e</a:t>
            </a:r>
            <a:r>
              <a:rPr lang="en-US"/>
              <a:t>l</a:t>
            </a:r>
            <a:r>
              <a:rPr lang="en-US"/>
              <a:t>e</a:t>
            </a:r>
            <a:r>
              <a:rPr lang="en-US"/>
              <a:t>m</a:t>
            </a:r>
            <a:r>
              <a:rPr lang="en-US"/>
              <a:t>e</a:t>
            </a:r>
            <a:r>
              <a:rPr lang="en-US"/>
              <a:t>nts</a:t>
            </a:r>
            <a:r>
              <a:rPr lang="en-US"/>
              <a:t> </a:t>
            </a:r>
            <a:r>
              <a:rPr lang="en-US"/>
              <a:t>i</a:t>
            </a:r>
            <a:r>
              <a:rPr lang="en-US"/>
              <a:t>n</a:t>
            </a:r>
            <a:r>
              <a:rPr lang="en-US"/>
              <a:t> </a:t>
            </a:r>
            <a:r>
              <a:rPr lang="en-US"/>
              <a:t>m</a:t>
            </a:r>
            <a:r>
              <a:rPr lang="en-US"/>
              <a:t>o</a:t>
            </a:r>
            <a:r>
              <a:rPr lang="en-US"/>
              <a:t>r</a:t>
            </a:r>
            <a:r>
              <a:rPr lang="en-US"/>
              <a:t>e</a:t>
            </a:r>
            <a:r>
              <a:rPr lang="en-US"/>
              <a:t> </a:t>
            </a:r>
            <a:r>
              <a:rPr lang="en-US"/>
              <a:t>d</a:t>
            </a:r>
            <a:r>
              <a:rPr lang="en-US"/>
              <a:t>e</a:t>
            </a:r>
            <a:r>
              <a:rPr lang="en-US"/>
              <a:t>t</a:t>
            </a:r>
            <a:r>
              <a:rPr lang="en-US"/>
              <a:t>a</a:t>
            </a:r>
            <a:r>
              <a:rPr lang="en-US"/>
              <a:t>il</a:t>
            </a:r>
            <a:r>
              <a:rPr lang="en-US"/>
              <a:t>.</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631" name=""/>
          <p:cNvSpPr>
            <a:spLocks noGrp="1"/>
          </p:cNvSpPr>
          <p:nvPr>
            <p:ph type="title"/>
          </p:nvPr>
        </p:nvSpPr>
        <p:spPr/>
        <p:txBody>
          <a:bodyPr/>
          <a:p>
            <a:r>
              <a:rPr b="1" lang="en-US">
                <a:solidFill>
                  <a:srgbClr val="800000"/>
                </a:solidFill>
              </a:rPr>
              <a:t>R</a:t>
            </a:r>
            <a:r>
              <a:rPr b="1" lang="en-US">
                <a:solidFill>
                  <a:srgbClr val="800000"/>
                </a:solidFill>
              </a:rPr>
              <a:t>e</a:t>
            </a:r>
            <a:r>
              <a:rPr b="1" lang="en-US">
                <a:solidFill>
                  <a:srgbClr val="800000"/>
                </a:solidFill>
              </a:rPr>
              <a:t>d</a:t>
            </a:r>
            <a:r>
              <a:rPr b="1" lang="en-US">
                <a:solidFill>
                  <a:srgbClr val="800000"/>
                </a:solidFill>
              </a:rPr>
              <a:t> </a:t>
            </a:r>
            <a:r>
              <a:rPr b="1" lang="en-US">
                <a:solidFill>
                  <a:srgbClr val="800000"/>
                </a:solidFill>
              </a:rPr>
              <a:t>b</a:t>
            </a:r>
            <a:r>
              <a:rPr b="1" lang="en-US">
                <a:solidFill>
                  <a:srgbClr val="800000"/>
                </a:solidFill>
              </a:rPr>
              <a:t>l</a:t>
            </a:r>
            <a:r>
              <a:rPr b="1" lang="en-US">
                <a:solidFill>
                  <a:srgbClr val="800000"/>
                </a:solidFill>
              </a:rPr>
              <a:t>ood</a:t>
            </a:r>
            <a:r>
              <a:rPr b="1" lang="en-US">
                <a:solidFill>
                  <a:srgbClr val="800000"/>
                </a:solidFill>
              </a:rPr>
              <a:t> cells</a:t>
            </a:r>
            <a:endParaRPr b="1" lang="en-GB">
              <a:solidFill>
                <a:srgbClr val="800000"/>
              </a:solidFill>
            </a:endParaRPr>
          </a:p>
        </p:txBody>
      </p:sp>
      <p:sp>
        <p:nvSpPr>
          <p:cNvPr id="1048632" name=""/>
          <p:cNvSpPr>
            <a:spLocks noGrp="1"/>
          </p:cNvSpPr>
          <p:nvPr>
            <p:ph idx="1"/>
          </p:nvPr>
        </p:nvSpPr>
        <p:spPr/>
        <p:txBody>
          <a:bodyPr/>
          <a:p>
            <a:pPr>
              <a:buFont typeface="Wingdings" charset="2"/>
              <a:buChar char="ü"/>
            </a:pPr>
            <a:r>
              <a:rPr lang="en-US"/>
              <a:t>T</a:t>
            </a:r>
            <a:r>
              <a:rPr lang="en-US"/>
              <a:t>h</a:t>
            </a:r>
            <a:r>
              <a:rPr lang="en-US"/>
              <a:t>e</a:t>
            </a:r>
            <a:r>
              <a:rPr lang="en-US"/>
              <a:t>s</a:t>
            </a:r>
            <a:r>
              <a:rPr lang="en-US"/>
              <a:t>e</a:t>
            </a:r>
            <a:r>
              <a:rPr lang="en-US"/>
              <a:t> </a:t>
            </a:r>
            <a:r>
              <a:rPr lang="en-US"/>
              <a:t>a</a:t>
            </a:r>
            <a:r>
              <a:rPr lang="en-US"/>
              <a:t>r</a:t>
            </a:r>
            <a:r>
              <a:rPr lang="en-US"/>
              <a:t>e</a:t>
            </a:r>
            <a:r>
              <a:rPr lang="en-US"/>
              <a:t> </a:t>
            </a:r>
            <a:r>
              <a:rPr lang="en-US"/>
              <a:t>b</a:t>
            </a:r>
            <a:r>
              <a:rPr lang="en-US"/>
              <a:t>i</a:t>
            </a:r>
            <a:r>
              <a:rPr lang="en-US"/>
              <a:t>c</a:t>
            </a:r>
            <a:r>
              <a:rPr lang="en-US"/>
              <a:t>o</a:t>
            </a:r>
            <a:r>
              <a:rPr lang="en-US"/>
              <a:t>n</a:t>
            </a:r>
            <a:r>
              <a:rPr lang="en-US"/>
              <a:t>c</a:t>
            </a:r>
            <a:r>
              <a:rPr lang="en-US"/>
              <a:t>a</a:t>
            </a:r>
            <a:r>
              <a:rPr lang="en-US"/>
              <a:t>ve</a:t>
            </a:r>
            <a:r>
              <a:rPr lang="en-US"/>
              <a:t> </a:t>
            </a:r>
            <a:r>
              <a:rPr lang="en-US"/>
              <a:t>d</a:t>
            </a:r>
            <a:r>
              <a:rPr lang="en-US"/>
              <a:t>i</a:t>
            </a:r>
            <a:r>
              <a:rPr lang="en-US"/>
              <a:t>s</a:t>
            </a:r>
            <a:r>
              <a:rPr lang="en-US"/>
              <a:t>c</a:t>
            </a:r>
            <a:r>
              <a:rPr lang="en-US"/>
              <a:t> </a:t>
            </a:r>
            <a:r>
              <a:rPr lang="en-US"/>
              <a:t>s</a:t>
            </a:r>
            <a:r>
              <a:rPr lang="en-US"/>
              <a:t>h</a:t>
            </a:r>
            <a:r>
              <a:rPr lang="en-US"/>
              <a:t>a</a:t>
            </a:r>
            <a:r>
              <a:rPr lang="en-US"/>
              <a:t>p</a:t>
            </a:r>
            <a:r>
              <a:rPr lang="en-US"/>
              <a:t>e</a:t>
            </a:r>
            <a:r>
              <a:rPr lang="en-US"/>
              <a:t>d</a:t>
            </a:r>
            <a:r>
              <a:rPr lang="en-US"/>
              <a:t>.</a:t>
            </a:r>
            <a:endParaRPr lang="en-GB"/>
          </a:p>
          <a:p>
            <a:pPr>
              <a:buFont typeface="Wingdings" charset="2"/>
              <a:buChar char="ü"/>
            </a:pPr>
            <a:r>
              <a:rPr lang="en-US"/>
              <a:t>They</a:t>
            </a:r>
            <a:r>
              <a:rPr lang="en-US"/>
              <a:t> </a:t>
            </a:r>
            <a:r>
              <a:rPr lang="en-US"/>
              <a:t>h</a:t>
            </a:r>
            <a:r>
              <a:rPr lang="en-US"/>
              <a:t>ave</a:t>
            </a:r>
            <a:r>
              <a:rPr lang="en-US"/>
              <a:t> </a:t>
            </a:r>
            <a:r>
              <a:rPr lang="en-US"/>
              <a:t>a</a:t>
            </a:r>
            <a:r>
              <a:rPr lang="en-US"/>
              <a:t> </a:t>
            </a:r>
            <a:r>
              <a:rPr lang="en-US"/>
              <a:t>s</a:t>
            </a:r>
            <a:r>
              <a:rPr lang="en-US"/>
              <a:t>t</a:t>
            </a:r>
            <a:r>
              <a:rPr lang="en-US"/>
              <a:t>r</a:t>
            </a:r>
            <a:r>
              <a:rPr lang="en-US"/>
              <a:t>ong</a:t>
            </a:r>
            <a:r>
              <a:rPr lang="en-US"/>
              <a:t> </a:t>
            </a:r>
            <a:r>
              <a:rPr lang="en-US"/>
              <a:t>a</a:t>
            </a:r>
            <a:r>
              <a:rPr lang="en-US"/>
              <a:t>n</a:t>
            </a:r>
            <a:r>
              <a:rPr lang="en-US"/>
              <a:t>d</a:t>
            </a:r>
            <a:r>
              <a:rPr lang="en-US"/>
              <a:t> </a:t>
            </a:r>
            <a:r>
              <a:rPr lang="en-US"/>
              <a:t>f</a:t>
            </a:r>
            <a:r>
              <a:rPr lang="en-US"/>
              <a:t>l</a:t>
            </a:r>
            <a:r>
              <a:rPr lang="en-US"/>
              <a:t>e</a:t>
            </a:r>
            <a:r>
              <a:rPr lang="en-US"/>
              <a:t>x</a:t>
            </a:r>
            <a:r>
              <a:rPr lang="en-US"/>
              <a:t>i</a:t>
            </a:r>
            <a:r>
              <a:rPr lang="en-US"/>
              <a:t>ble</a:t>
            </a:r>
            <a:r>
              <a:rPr lang="en-US"/>
              <a:t> </a:t>
            </a:r>
            <a:r>
              <a:rPr lang="en-US"/>
              <a:t>m</a:t>
            </a:r>
            <a:r>
              <a:rPr lang="en-US"/>
              <a:t>e</a:t>
            </a:r>
            <a:r>
              <a:rPr lang="en-US"/>
              <a:t>m</a:t>
            </a:r>
            <a:r>
              <a:rPr lang="en-US"/>
              <a:t>b</a:t>
            </a:r>
            <a:r>
              <a:rPr lang="en-US"/>
              <a:t>r</a:t>
            </a:r>
            <a:r>
              <a:rPr lang="en-US"/>
              <a:t>a</a:t>
            </a:r>
            <a:r>
              <a:rPr lang="en-US"/>
              <a:t>ne</a:t>
            </a:r>
            <a:r>
              <a:rPr lang="en-US"/>
              <a:t>,</a:t>
            </a:r>
            <a:r>
              <a:rPr lang="en-US"/>
              <a:t> </a:t>
            </a:r>
            <a:r>
              <a:rPr lang="en-US"/>
              <a:t>w</a:t>
            </a:r>
            <a:r>
              <a:rPr lang="en-US"/>
              <a:t>h</a:t>
            </a:r>
            <a:r>
              <a:rPr lang="en-US"/>
              <a:t>i</a:t>
            </a:r>
            <a:r>
              <a:rPr lang="en-US"/>
              <a:t>c</a:t>
            </a:r>
            <a:r>
              <a:rPr lang="en-US"/>
              <a:t>h</a:t>
            </a:r>
            <a:r>
              <a:rPr lang="en-US"/>
              <a:t> </a:t>
            </a:r>
            <a:r>
              <a:rPr lang="en-US"/>
              <a:t>a</a:t>
            </a:r>
            <a:r>
              <a:rPr lang="en-US"/>
              <a:t>l</a:t>
            </a:r>
            <a:r>
              <a:rPr lang="en-US"/>
              <a:t>l</a:t>
            </a:r>
            <a:r>
              <a:rPr lang="en-US"/>
              <a:t>o</a:t>
            </a:r>
            <a:r>
              <a:rPr lang="en-US"/>
              <a:t>w</a:t>
            </a:r>
            <a:r>
              <a:rPr lang="en-US"/>
              <a:t>s</a:t>
            </a:r>
            <a:r>
              <a:rPr lang="en-US"/>
              <a:t> </a:t>
            </a:r>
            <a:r>
              <a:rPr lang="en-US"/>
              <a:t>t</a:t>
            </a:r>
            <a:r>
              <a:rPr lang="en-US"/>
              <a:t>h</a:t>
            </a:r>
            <a:r>
              <a:rPr lang="en-US"/>
              <a:t>e</a:t>
            </a:r>
            <a:r>
              <a:rPr lang="en-US"/>
              <a:t>m</a:t>
            </a:r>
            <a:r>
              <a:rPr lang="en-US"/>
              <a:t> </a:t>
            </a:r>
            <a:r>
              <a:rPr lang="en-US"/>
              <a:t>t</a:t>
            </a:r>
            <a:r>
              <a:rPr lang="en-US"/>
              <a:t>o</a:t>
            </a:r>
            <a:r>
              <a:rPr lang="en-US"/>
              <a:t> </a:t>
            </a:r>
            <a:r>
              <a:rPr lang="en-US"/>
              <a:t>d</a:t>
            </a:r>
            <a:r>
              <a:rPr lang="en-US"/>
              <a:t>e</a:t>
            </a:r>
            <a:r>
              <a:rPr lang="en-US"/>
              <a:t>f</a:t>
            </a:r>
            <a:r>
              <a:rPr lang="en-US"/>
              <a:t>o</a:t>
            </a:r>
            <a:r>
              <a:rPr lang="en-US"/>
              <a:t>r</a:t>
            </a:r>
            <a:r>
              <a:rPr lang="en-US"/>
              <a:t>m</a:t>
            </a:r>
            <a:r>
              <a:rPr lang="en-US"/>
              <a:t> </a:t>
            </a:r>
            <a:r>
              <a:rPr lang="en-US"/>
              <a:t>w</a:t>
            </a:r>
            <a:r>
              <a:rPr lang="en-US"/>
              <a:t>i</a:t>
            </a:r>
            <a:r>
              <a:rPr lang="en-US"/>
              <a:t>t</a:t>
            </a:r>
            <a:r>
              <a:rPr lang="en-US"/>
              <a:t>h</a:t>
            </a:r>
            <a:r>
              <a:rPr lang="en-US"/>
              <a:t>o</a:t>
            </a:r>
            <a:r>
              <a:rPr lang="en-US"/>
              <a:t>u</a:t>
            </a:r>
            <a:r>
              <a:rPr lang="en-US"/>
              <a:t>t</a:t>
            </a:r>
            <a:r>
              <a:rPr lang="en-US"/>
              <a:t> </a:t>
            </a:r>
            <a:r>
              <a:rPr lang="en-US"/>
              <a:t>r</a:t>
            </a:r>
            <a:r>
              <a:rPr lang="en-US"/>
              <a:t>a</a:t>
            </a:r>
            <a:r>
              <a:rPr lang="en-US"/>
              <a:t>p</a:t>
            </a:r>
            <a:r>
              <a:rPr lang="en-US"/>
              <a:t>t</a:t>
            </a:r>
            <a:r>
              <a:rPr lang="en-US"/>
              <a:t>uring</a:t>
            </a:r>
            <a:r>
              <a:rPr lang="en-US"/>
              <a:t> </a:t>
            </a:r>
            <a:r>
              <a:rPr lang="en-US"/>
              <a:t>as </a:t>
            </a:r>
            <a:r>
              <a:rPr lang="en-US"/>
              <a:t>they </a:t>
            </a:r>
            <a:r>
              <a:rPr lang="en-US"/>
              <a:t>squeeze</a:t>
            </a:r>
            <a:r>
              <a:rPr lang="en-US"/>
              <a:t> </a:t>
            </a:r>
            <a:r>
              <a:rPr lang="en-US"/>
              <a:t>t</a:t>
            </a:r>
            <a:r>
              <a:rPr lang="en-US"/>
              <a:t>h</a:t>
            </a:r>
            <a:r>
              <a:rPr lang="en-US"/>
              <a:t>r</a:t>
            </a:r>
            <a:r>
              <a:rPr lang="en-US"/>
              <a:t>o</a:t>
            </a:r>
            <a:r>
              <a:rPr lang="en-US"/>
              <a:t>u</a:t>
            </a:r>
            <a:r>
              <a:rPr lang="en-US"/>
              <a:t>gh</a:t>
            </a:r>
            <a:r>
              <a:rPr lang="en-US"/>
              <a:t> </a:t>
            </a:r>
            <a:r>
              <a:rPr lang="en-US"/>
              <a:t>t</a:t>
            </a:r>
            <a:r>
              <a:rPr lang="en-US"/>
              <a:t>i</a:t>
            </a:r>
            <a:r>
              <a:rPr lang="en-US"/>
              <a:t>n</a:t>
            </a:r>
            <a:r>
              <a:rPr lang="en-US"/>
              <a:t>y</a:t>
            </a:r>
            <a:r>
              <a:rPr lang="en-US"/>
              <a:t> </a:t>
            </a:r>
            <a:r>
              <a:rPr lang="en-US"/>
              <a:t>blood</a:t>
            </a:r>
            <a:r>
              <a:rPr lang="en-US"/>
              <a:t> </a:t>
            </a:r>
            <a:r>
              <a:rPr lang="en-US"/>
              <a:t>c</a:t>
            </a:r>
            <a:r>
              <a:rPr lang="en-US"/>
              <a:t>a</a:t>
            </a:r>
            <a:r>
              <a:rPr lang="en-US"/>
              <a:t>p</a:t>
            </a:r>
            <a:r>
              <a:rPr lang="en-US"/>
              <a:t>i</a:t>
            </a:r>
            <a:r>
              <a:rPr lang="en-US"/>
              <a:t>l</a:t>
            </a:r>
            <a:r>
              <a:rPr lang="en-US"/>
              <a:t>l</a:t>
            </a:r>
            <a:r>
              <a:rPr lang="en-US"/>
              <a:t>a</a:t>
            </a:r>
            <a:r>
              <a:rPr lang="en-US"/>
              <a:t>ries</a:t>
            </a:r>
            <a:r>
              <a:rPr lang="en-US"/>
              <a:t>.</a:t>
            </a:r>
            <a:endParaRPr lang="en-GB"/>
          </a:p>
          <a:p>
            <a:pPr>
              <a:buFont typeface="Wingdings" charset="2"/>
              <a:buChar char="ü"/>
            </a:pPr>
            <a:r>
              <a:rPr lang="en-US"/>
              <a:t>They</a:t>
            </a:r>
            <a:r>
              <a:rPr lang="en-US"/>
              <a:t> </a:t>
            </a:r>
            <a:r>
              <a:rPr lang="en-US"/>
              <a:t>l</a:t>
            </a:r>
            <a:r>
              <a:rPr lang="en-US"/>
              <a:t>a</a:t>
            </a:r>
            <a:r>
              <a:rPr lang="en-US"/>
              <a:t>c</a:t>
            </a:r>
            <a:r>
              <a:rPr lang="en-US"/>
              <a:t>k</a:t>
            </a:r>
            <a:r>
              <a:rPr lang="en-US"/>
              <a:t> </a:t>
            </a:r>
            <a:r>
              <a:rPr lang="en-US"/>
              <a:t>a</a:t>
            </a:r>
            <a:r>
              <a:rPr lang="en-US"/>
              <a:t> </a:t>
            </a:r>
            <a:r>
              <a:rPr lang="en-US"/>
              <a:t>n</a:t>
            </a:r>
            <a:r>
              <a:rPr lang="en-US"/>
              <a:t>u</a:t>
            </a:r>
            <a:r>
              <a:rPr lang="en-US"/>
              <a:t>c</a:t>
            </a:r>
            <a:r>
              <a:rPr lang="en-US"/>
              <a:t>l</a:t>
            </a:r>
            <a:r>
              <a:rPr lang="en-US"/>
              <a:t>eus</a:t>
            </a:r>
            <a:r>
              <a:rPr lang="en-US"/>
              <a:t>.</a:t>
            </a:r>
            <a:r>
              <a:rPr lang="en-US"/>
              <a:t> </a:t>
            </a:r>
            <a:r>
              <a:rPr lang="en-US"/>
              <a:t>T</a:t>
            </a:r>
            <a:r>
              <a:rPr lang="en-US"/>
              <a:t>h</a:t>
            </a:r>
            <a:r>
              <a:rPr lang="en-US"/>
              <a:t>i</a:t>
            </a:r>
            <a:r>
              <a:rPr lang="en-US"/>
              <a:t>s</a:t>
            </a:r>
            <a:r>
              <a:rPr lang="en-US"/>
              <a:t> </a:t>
            </a:r>
            <a:r>
              <a:rPr lang="en-US"/>
              <a:t>m</a:t>
            </a:r>
            <a:r>
              <a:rPr lang="en-US"/>
              <a:t>e</a:t>
            </a:r>
            <a:r>
              <a:rPr lang="en-US"/>
              <a:t>a</a:t>
            </a:r>
            <a:r>
              <a:rPr lang="en-US"/>
              <a:t>n</a:t>
            </a:r>
            <a:r>
              <a:rPr lang="en-US"/>
              <a:t>s</a:t>
            </a:r>
            <a:r>
              <a:rPr lang="en-US"/>
              <a:t> </a:t>
            </a:r>
            <a:r>
              <a:rPr lang="en-US"/>
              <a:t>t</a:t>
            </a:r>
            <a:r>
              <a:rPr lang="en-US"/>
              <a:t>h</a:t>
            </a:r>
            <a:r>
              <a:rPr lang="en-US"/>
              <a:t>at</a:t>
            </a:r>
            <a:r>
              <a:rPr lang="en-US"/>
              <a:t> </a:t>
            </a:r>
            <a:r>
              <a:rPr lang="en-US"/>
              <a:t>they </a:t>
            </a:r>
            <a:r>
              <a:rPr lang="en-US"/>
              <a:t>c</a:t>
            </a:r>
            <a:r>
              <a:rPr lang="en-US"/>
              <a:t>a</a:t>
            </a:r>
            <a:r>
              <a:rPr lang="en-US"/>
              <a:t>n</a:t>
            </a:r>
            <a:r>
              <a:rPr lang="en-US"/>
              <a:t>n</a:t>
            </a:r>
            <a:r>
              <a:rPr lang="en-US"/>
              <a:t>o</a:t>
            </a:r>
            <a:r>
              <a:rPr lang="en-US"/>
              <a:t>t</a:t>
            </a:r>
            <a:r>
              <a:rPr lang="en-US"/>
              <a:t> </a:t>
            </a:r>
            <a:r>
              <a:rPr lang="en-US"/>
              <a:t>r</a:t>
            </a:r>
            <a:r>
              <a:rPr lang="en-US"/>
              <a:t>e</a:t>
            </a:r>
            <a:r>
              <a:rPr lang="en-US"/>
              <a:t>p</a:t>
            </a:r>
            <a:r>
              <a:rPr lang="en-US"/>
              <a:t>a</a:t>
            </a:r>
            <a:r>
              <a:rPr lang="en-US"/>
              <a:t>ir</a:t>
            </a:r>
            <a:r>
              <a:rPr lang="en-US"/>
              <a:t> </a:t>
            </a:r>
            <a:r>
              <a:rPr lang="en-US"/>
              <a:t>themselves</a:t>
            </a:r>
            <a:r>
              <a:rPr lang="en-US"/>
              <a:t> </a:t>
            </a:r>
            <a:r>
              <a:rPr lang="en-US"/>
              <a:t>w</a:t>
            </a:r>
            <a:r>
              <a:rPr lang="en-US"/>
              <a:t>h</a:t>
            </a:r>
            <a:r>
              <a:rPr lang="en-US"/>
              <a:t>e</a:t>
            </a:r>
            <a:r>
              <a:rPr lang="en-US"/>
              <a:t>n</a:t>
            </a:r>
            <a:r>
              <a:rPr lang="en-US"/>
              <a:t> </a:t>
            </a:r>
            <a:r>
              <a:rPr lang="en-US"/>
              <a:t>d</a:t>
            </a:r>
            <a:r>
              <a:rPr lang="en-US"/>
              <a:t>a</a:t>
            </a:r>
            <a:r>
              <a:rPr lang="en-US"/>
              <a:t>m</a:t>
            </a:r>
            <a:r>
              <a:rPr lang="en-US"/>
              <a:t>a</a:t>
            </a:r>
            <a:r>
              <a:rPr lang="en-US"/>
              <a:t>g</a:t>
            </a:r>
            <a:r>
              <a:rPr lang="en-US"/>
              <a:t>e</a:t>
            </a:r>
            <a:r>
              <a:rPr lang="en-US"/>
              <a:t>d</a:t>
            </a:r>
            <a:r>
              <a:rPr lang="en-US"/>
              <a:t>,</a:t>
            </a:r>
            <a:r>
              <a:rPr lang="en-US"/>
              <a:t> </a:t>
            </a:r>
            <a:r>
              <a:rPr lang="en-US"/>
              <a:t>a</a:t>
            </a:r>
            <a:r>
              <a:rPr lang="en-US"/>
              <a:t>n</a:t>
            </a:r>
            <a:r>
              <a:rPr lang="en-US"/>
              <a:t>d</a:t>
            </a:r>
            <a:r>
              <a:rPr lang="en-US"/>
              <a:t> </a:t>
            </a:r>
            <a:r>
              <a:rPr lang="en-US"/>
              <a:t>cannot</a:t>
            </a:r>
            <a:r>
              <a:rPr lang="en-US"/>
              <a:t> </a:t>
            </a:r>
            <a:r>
              <a:rPr lang="en-US"/>
              <a:t>carry</a:t>
            </a:r>
            <a:r>
              <a:rPr lang="en-US"/>
              <a:t> out</a:t>
            </a:r>
            <a:r>
              <a:rPr lang="en-US"/>
              <a:t> </a:t>
            </a:r>
            <a:r>
              <a:rPr lang="en-US"/>
              <a:t>e</a:t>
            </a:r>
            <a:r>
              <a:rPr lang="en-US"/>
              <a:t>x</a:t>
            </a:r>
            <a:r>
              <a:rPr lang="en-US"/>
              <a:t>t</a:t>
            </a:r>
            <a:r>
              <a:rPr lang="en-US"/>
              <a:t>e</a:t>
            </a:r>
            <a:r>
              <a:rPr lang="en-US"/>
              <a:t>n</a:t>
            </a:r>
            <a:r>
              <a:rPr lang="en-US"/>
              <a:t>s</a:t>
            </a:r>
            <a:r>
              <a:rPr lang="en-US"/>
              <a:t>i</a:t>
            </a:r>
            <a:r>
              <a:rPr lang="en-US"/>
              <a:t>v</a:t>
            </a:r>
            <a:r>
              <a:rPr lang="en-US"/>
              <a:t>e</a:t>
            </a:r>
            <a:r>
              <a:rPr lang="en-US"/>
              <a:t> </a:t>
            </a:r>
            <a:r>
              <a:rPr lang="en-US"/>
              <a:t>m</a:t>
            </a:r>
            <a:r>
              <a:rPr lang="en-US"/>
              <a:t>e</a:t>
            </a:r>
            <a:r>
              <a:rPr lang="en-US"/>
              <a:t>t</a:t>
            </a:r>
            <a:r>
              <a:rPr lang="en-US"/>
              <a:t>a</a:t>
            </a:r>
            <a:r>
              <a:rPr lang="en-US"/>
              <a:t>b</a:t>
            </a:r>
            <a:r>
              <a:rPr lang="en-US"/>
              <a:t>olism</a:t>
            </a:r>
            <a:endParaRPr lang="en-GB"/>
          </a:p>
          <a:p>
            <a:pPr>
              <a:buFont typeface="Wingdings" charset="2"/>
              <a:buChar char="ü"/>
            </a:pPr>
            <a:r>
              <a:rPr lang="en-US"/>
              <a:t>T</a:t>
            </a:r>
            <a:r>
              <a:rPr lang="en-US"/>
              <a:t>h</a:t>
            </a:r>
            <a:r>
              <a:rPr lang="en-US"/>
              <a:t>e</a:t>
            </a:r>
            <a:r>
              <a:rPr lang="en-US"/>
              <a:t>y</a:t>
            </a:r>
            <a:r>
              <a:rPr lang="en-US"/>
              <a:t> </a:t>
            </a:r>
            <a:r>
              <a:rPr lang="en-US"/>
              <a:t>l</a:t>
            </a:r>
            <a:r>
              <a:rPr lang="en-US"/>
              <a:t>a</a:t>
            </a:r>
            <a:r>
              <a:rPr lang="en-US"/>
              <a:t>c</a:t>
            </a:r>
            <a:r>
              <a:rPr lang="en-US"/>
              <a:t>k</a:t>
            </a:r>
            <a:r>
              <a:rPr lang="en-US"/>
              <a:t> </a:t>
            </a:r>
            <a:r>
              <a:rPr lang="en-US"/>
              <a:t>m</a:t>
            </a:r>
            <a:r>
              <a:rPr lang="en-US"/>
              <a:t>i</a:t>
            </a:r>
            <a:r>
              <a:rPr lang="en-US"/>
              <a:t>t</a:t>
            </a:r>
            <a:r>
              <a:rPr lang="en-US"/>
              <a:t>o</a:t>
            </a:r>
            <a:r>
              <a:rPr lang="en-US"/>
              <a:t>c</a:t>
            </a:r>
            <a:r>
              <a:rPr lang="en-US"/>
              <a:t>h</a:t>
            </a:r>
            <a:r>
              <a:rPr lang="en-US"/>
              <a:t>o</a:t>
            </a:r>
            <a:r>
              <a:rPr lang="en-US"/>
              <a:t>ndria</a:t>
            </a:r>
            <a:r>
              <a:rPr lang="en-US"/>
              <a:t>.</a:t>
            </a:r>
            <a:r>
              <a:rPr lang="en-US"/>
              <a:t> </a:t>
            </a:r>
            <a:r>
              <a:rPr lang="en-US"/>
              <a:t>-</a:t>
            </a:r>
            <a:r>
              <a:rPr lang="en-US"/>
              <a:t> </a:t>
            </a:r>
            <a:r>
              <a:rPr lang="en-US"/>
              <a:t>t</a:t>
            </a:r>
            <a:r>
              <a:rPr lang="en-US"/>
              <a:t>h</a:t>
            </a:r>
            <a:r>
              <a:rPr lang="en-US"/>
              <a:t>e</a:t>
            </a:r>
            <a:r>
              <a:rPr lang="en-US"/>
              <a:t>y</a:t>
            </a:r>
            <a:r>
              <a:rPr lang="en-US"/>
              <a:t> </a:t>
            </a:r>
            <a:r>
              <a:rPr lang="en-US"/>
              <a:t>g</a:t>
            </a:r>
            <a:r>
              <a:rPr lang="en-US"/>
              <a:t>e</a:t>
            </a:r>
            <a:r>
              <a:rPr lang="en-US"/>
              <a:t>n</a:t>
            </a:r>
            <a:r>
              <a:rPr lang="en-US"/>
              <a:t>e</a:t>
            </a:r>
            <a:r>
              <a:rPr lang="en-US"/>
              <a:t>r</a:t>
            </a:r>
            <a:r>
              <a:rPr lang="en-US"/>
              <a:t>ate</a:t>
            </a:r>
            <a:r>
              <a:rPr lang="en-US"/>
              <a:t> </a:t>
            </a:r>
            <a:r>
              <a:rPr lang="en-US"/>
              <a:t>ATP </a:t>
            </a:r>
            <a:r>
              <a:rPr lang="en-US"/>
              <a:t>a</a:t>
            </a:r>
            <a:r>
              <a:rPr lang="en-US"/>
              <a:t>n</a:t>
            </a:r>
            <a:r>
              <a:rPr lang="en-US"/>
              <a:t>a</a:t>
            </a:r>
            <a:r>
              <a:rPr lang="en-US"/>
              <a:t>e</a:t>
            </a:r>
            <a:r>
              <a:rPr lang="en-US"/>
              <a:t>r</a:t>
            </a:r>
            <a:r>
              <a:rPr lang="en-US"/>
              <a:t>o</a:t>
            </a:r>
            <a:r>
              <a:rPr lang="en-US"/>
              <a:t>b</a:t>
            </a:r>
            <a:r>
              <a:rPr lang="en-US"/>
              <a:t>i</a:t>
            </a:r>
            <a:r>
              <a:rPr lang="en-US"/>
              <a:t>c</a:t>
            </a:r>
            <a:r>
              <a:rPr lang="en-US"/>
              <a:t>a</a:t>
            </a:r>
            <a:r>
              <a:rPr lang="en-US"/>
              <a:t>lly</a:t>
            </a:r>
            <a:r>
              <a:rPr lang="en-US"/>
              <a:t>,</a:t>
            </a:r>
            <a:r>
              <a:rPr lang="en-US"/>
              <a:t> </a:t>
            </a:r>
            <a:r>
              <a:rPr lang="en-US"/>
              <a:t>w</a:t>
            </a:r>
            <a:r>
              <a:rPr lang="en-US"/>
              <a:t>h</a:t>
            </a:r>
            <a:r>
              <a:rPr lang="en-US"/>
              <a:t>i</a:t>
            </a:r>
            <a:r>
              <a:rPr lang="en-US"/>
              <a:t>c</a:t>
            </a:r>
            <a:r>
              <a:rPr lang="en-US"/>
              <a:t>h</a:t>
            </a:r>
            <a:r>
              <a:rPr lang="en-US"/>
              <a:t> </a:t>
            </a:r>
            <a:r>
              <a:rPr lang="en-US"/>
              <a:t>m</a:t>
            </a:r>
            <a:r>
              <a:rPr lang="en-US"/>
              <a:t>e</a:t>
            </a:r>
            <a:r>
              <a:rPr lang="en-US"/>
              <a:t>a</a:t>
            </a:r>
            <a:r>
              <a:rPr lang="en-US"/>
              <a:t>n</a:t>
            </a:r>
            <a:r>
              <a:rPr lang="en-US"/>
              <a:t>s</a:t>
            </a:r>
            <a:r>
              <a:rPr lang="en-US"/>
              <a:t> </a:t>
            </a:r>
            <a:r>
              <a:rPr lang="en-US"/>
              <a:t>t</a:t>
            </a:r>
            <a:r>
              <a:rPr lang="en-US"/>
              <a:t>h</a:t>
            </a:r>
            <a:r>
              <a:rPr lang="en-US"/>
              <a:t>e</a:t>
            </a:r>
            <a:r>
              <a:rPr lang="en-US"/>
              <a:t>y</a:t>
            </a:r>
            <a:r>
              <a:rPr lang="en-US"/>
              <a:t> </a:t>
            </a:r>
            <a:r>
              <a:rPr lang="en-US"/>
              <a:t>don't </a:t>
            </a:r>
            <a:r>
              <a:rPr lang="en-US"/>
              <a:t>u</a:t>
            </a:r>
            <a:r>
              <a:rPr lang="en-US"/>
              <a:t>s</a:t>
            </a:r>
            <a:r>
              <a:rPr lang="en-US"/>
              <a:t>e</a:t>
            </a:r>
            <a:r>
              <a:rPr lang="en-US"/>
              <a:t> </a:t>
            </a:r>
            <a:r>
              <a:rPr lang="en-US"/>
              <a:t>u</a:t>
            </a:r>
            <a:r>
              <a:rPr lang="en-US"/>
              <a:t>p</a:t>
            </a:r>
            <a:r>
              <a:rPr lang="en-US"/>
              <a:t> </a:t>
            </a:r>
            <a:r>
              <a:rPr lang="en-US"/>
              <a:t>a</a:t>
            </a:r>
            <a:r>
              <a:rPr lang="en-US"/>
              <a:t>n</a:t>
            </a:r>
            <a:r>
              <a:rPr lang="en-US"/>
              <a:t>y</a:t>
            </a:r>
            <a:r>
              <a:rPr lang="en-US"/>
              <a:t> </a:t>
            </a:r>
            <a:r>
              <a:rPr lang="en-US"/>
              <a:t>o</a:t>
            </a:r>
            <a:r>
              <a:rPr lang="en-US"/>
              <a:t>f</a:t>
            </a:r>
            <a:r>
              <a:rPr lang="en-US"/>
              <a:t> </a:t>
            </a:r>
            <a:r>
              <a:rPr lang="en-US"/>
              <a:t>t</a:t>
            </a:r>
            <a:r>
              <a:rPr lang="en-US"/>
              <a:t>h</a:t>
            </a:r>
            <a:r>
              <a:rPr lang="en-US"/>
              <a:t>e</a:t>
            </a:r>
            <a:r>
              <a:rPr lang="en-US"/>
              <a:t> </a:t>
            </a:r>
            <a:r>
              <a:rPr lang="en-US"/>
              <a:t>o</a:t>
            </a:r>
            <a:r>
              <a:rPr lang="en-US"/>
              <a:t>x</a:t>
            </a:r>
            <a:r>
              <a:rPr lang="en-US"/>
              <a:t>y</a:t>
            </a:r>
            <a:r>
              <a:rPr lang="en-US"/>
              <a:t>g</a:t>
            </a:r>
            <a:r>
              <a:rPr lang="en-US"/>
              <a:t>e</a:t>
            </a:r>
            <a:r>
              <a:rPr lang="en-US"/>
              <a:t>n</a:t>
            </a:r>
            <a:r>
              <a:rPr lang="en-US"/>
              <a:t> </a:t>
            </a:r>
            <a:r>
              <a:rPr lang="en-US"/>
              <a:t>t</a:t>
            </a:r>
            <a:r>
              <a:rPr lang="en-US"/>
              <a:t>h</a:t>
            </a:r>
            <a:r>
              <a:rPr lang="en-US"/>
              <a:t>e</a:t>
            </a:r>
            <a:r>
              <a:rPr lang="en-US"/>
              <a:t>y</a:t>
            </a:r>
            <a:r>
              <a:rPr lang="en-US"/>
              <a:t> </a:t>
            </a:r>
            <a:r>
              <a:rPr lang="en-US"/>
              <a:t>t</a:t>
            </a:r>
            <a:r>
              <a:rPr lang="en-US"/>
              <a:t>r</a:t>
            </a:r>
            <a:r>
              <a:rPr lang="en-US"/>
              <a:t>a</a:t>
            </a:r>
            <a:r>
              <a:rPr lang="en-US"/>
              <a:t>n</a:t>
            </a:r>
            <a:r>
              <a:rPr lang="en-US"/>
              <a:t>s</a:t>
            </a:r>
            <a:r>
              <a:rPr lang="en-US"/>
              <a:t>port</a:t>
            </a:r>
            <a:r>
              <a:rPr lang="en-US"/>
              <a:t>.</a:t>
            </a:r>
            <a:r>
              <a:rPr lang="en-US"/>
              <a:t> </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633" name=""/>
          <p:cNvSpPr>
            <a:spLocks noGrp="1"/>
          </p:cNvSpPr>
          <p:nvPr>
            <p:ph type="title"/>
          </p:nvPr>
        </p:nvSpPr>
        <p:spPr/>
        <p:txBody>
          <a:bodyPr/>
          <a:p>
            <a:endParaRPr lang="en-GB"/>
          </a:p>
        </p:txBody>
      </p:sp>
      <p:sp>
        <p:nvSpPr>
          <p:cNvPr id="1048634" name=""/>
          <p:cNvSpPr>
            <a:spLocks noGrp="1"/>
          </p:cNvSpPr>
          <p:nvPr>
            <p:ph idx="1"/>
          </p:nvPr>
        </p:nvSpPr>
        <p:spPr/>
        <p:txBody>
          <a:bodyPr>
            <a:normAutofit fontScale="89286" lnSpcReduction="20000"/>
          </a:bodyPr>
          <a:p>
            <a:pPr>
              <a:buFont typeface="Wingdings" charset="2"/>
              <a:buChar char="ü"/>
            </a:pPr>
            <a:r>
              <a:rPr lang="en-US"/>
              <a:t>E</a:t>
            </a:r>
            <a:r>
              <a:rPr lang="en-US"/>
              <a:t>a</a:t>
            </a:r>
            <a:r>
              <a:rPr lang="en-US"/>
              <a:t>ch</a:t>
            </a:r>
            <a:r>
              <a:rPr lang="en-US"/>
              <a:t> </a:t>
            </a:r>
            <a:r>
              <a:rPr lang="en-US"/>
              <a:t>RBC</a:t>
            </a:r>
            <a:r>
              <a:rPr lang="en-US"/>
              <a:t> </a:t>
            </a:r>
            <a:r>
              <a:rPr lang="en-US"/>
              <a:t>c</a:t>
            </a:r>
            <a:r>
              <a:rPr lang="en-US"/>
              <a:t>o</a:t>
            </a:r>
            <a:r>
              <a:rPr lang="en-US"/>
              <a:t>n</a:t>
            </a:r>
            <a:r>
              <a:rPr lang="en-US"/>
              <a:t>t</a:t>
            </a:r>
            <a:r>
              <a:rPr lang="en-US"/>
              <a:t>a</a:t>
            </a:r>
            <a:r>
              <a:rPr lang="en-US"/>
              <a:t>i</a:t>
            </a:r>
            <a:r>
              <a:rPr lang="en-US"/>
              <a:t>n</a:t>
            </a:r>
            <a:r>
              <a:rPr lang="en-US"/>
              <a:t>s</a:t>
            </a:r>
            <a:r>
              <a:rPr lang="en-US"/>
              <a:t> </a:t>
            </a:r>
            <a:r>
              <a:rPr lang="en-US"/>
              <a:t>n</a:t>
            </a:r>
            <a:r>
              <a:rPr lang="en-US"/>
              <a:t>u</a:t>
            </a:r>
            <a:r>
              <a:rPr lang="en-US"/>
              <a:t>m</a:t>
            </a:r>
            <a:r>
              <a:rPr lang="en-US"/>
              <a:t>e</a:t>
            </a:r>
            <a:r>
              <a:rPr lang="en-US"/>
              <a:t>rous</a:t>
            </a:r>
            <a:r>
              <a:rPr lang="en-US"/>
              <a:t> </a:t>
            </a:r>
            <a:r>
              <a:rPr lang="en-US"/>
              <a:t>m</a:t>
            </a:r>
            <a:r>
              <a:rPr lang="en-US"/>
              <a:t>o</a:t>
            </a:r>
            <a:r>
              <a:rPr lang="en-US"/>
              <a:t>l</a:t>
            </a:r>
            <a:r>
              <a:rPr lang="en-US"/>
              <a:t>e</a:t>
            </a:r>
            <a:r>
              <a:rPr lang="en-US"/>
              <a:t>c</a:t>
            </a:r>
            <a:r>
              <a:rPr lang="en-US"/>
              <a:t>u</a:t>
            </a:r>
            <a:r>
              <a:rPr lang="en-US"/>
              <a:t>l</a:t>
            </a:r>
            <a:r>
              <a:rPr lang="en-US"/>
              <a:t>e</a:t>
            </a:r>
            <a:r>
              <a:rPr lang="en-US"/>
              <a:t>s</a:t>
            </a:r>
            <a:r>
              <a:rPr lang="en-US"/>
              <a:t> </a:t>
            </a:r>
            <a:r>
              <a:rPr lang="en-US"/>
              <a:t>o</a:t>
            </a:r>
            <a:r>
              <a:rPr lang="en-US"/>
              <a:t>f</a:t>
            </a:r>
            <a:r>
              <a:rPr lang="en-US"/>
              <a:t> </a:t>
            </a:r>
            <a:r>
              <a:rPr lang="en-US"/>
              <a:t>h</a:t>
            </a:r>
            <a:r>
              <a:rPr lang="en-US"/>
              <a:t>e</a:t>
            </a:r>
            <a:r>
              <a:rPr lang="en-US"/>
              <a:t>m</a:t>
            </a:r>
            <a:r>
              <a:rPr lang="en-US"/>
              <a:t>o</a:t>
            </a:r>
            <a:r>
              <a:rPr lang="en-US"/>
              <a:t>g</a:t>
            </a:r>
            <a:r>
              <a:rPr lang="en-US"/>
              <a:t>l</a:t>
            </a:r>
            <a:r>
              <a:rPr lang="en-US"/>
              <a:t>o</a:t>
            </a:r>
            <a:r>
              <a:rPr lang="en-US"/>
              <a:t>bin</a:t>
            </a:r>
            <a:r>
              <a:rPr lang="en-US"/>
              <a:t> (</a:t>
            </a:r>
            <a:r>
              <a:rPr lang="en-US"/>
              <a:t> </a:t>
            </a:r>
            <a:r>
              <a:rPr lang="en-US"/>
              <a:t>o</a:t>
            </a:r>
            <a:r>
              <a:rPr lang="en-US"/>
              <a:t>x</a:t>
            </a:r>
            <a:r>
              <a:rPr lang="en-US"/>
              <a:t>y</a:t>
            </a:r>
            <a:r>
              <a:rPr lang="en-US"/>
              <a:t>g</a:t>
            </a:r>
            <a:r>
              <a:rPr lang="en-US"/>
              <a:t>e</a:t>
            </a:r>
            <a:r>
              <a:rPr lang="en-US"/>
              <a:t>n</a:t>
            </a:r>
            <a:r>
              <a:rPr lang="en-US"/>
              <a:t> </a:t>
            </a:r>
            <a:r>
              <a:rPr lang="en-US"/>
              <a:t>c</a:t>
            </a:r>
            <a:r>
              <a:rPr lang="en-US"/>
              <a:t>a</a:t>
            </a:r>
            <a:r>
              <a:rPr lang="en-US"/>
              <a:t>r</a:t>
            </a:r>
            <a:r>
              <a:rPr lang="en-US"/>
              <a:t>r</a:t>
            </a:r>
            <a:r>
              <a:rPr lang="en-US"/>
              <a:t>y</a:t>
            </a:r>
            <a:r>
              <a:rPr lang="en-US"/>
              <a:t>ing</a:t>
            </a:r>
            <a:r>
              <a:rPr lang="en-US"/>
              <a:t> </a:t>
            </a:r>
            <a:r>
              <a:rPr lang="en-US"/>
              <a:t>p</a:t>
            </a:r>
            <a:r>
              <a:rPr lang="en-US"/>
              <a:t>i</a:t>
            </a:r>
            <a:r>
              <a:rPr lang="en-US"/>
              <a:t>g</a:t>
            </a:r>
            <a:r>
              <a:rPr lang="en-US"/>
              <a:t>m</a:t>
            </a:r>
            <a:r>
              <a:rPr lang="en-US"/>
              <a:t>e</a:t>
            </a:r>
            <a:r>
              <a:rPr lang="en-US"/>
              <a:t>nt</a:t>
            </a:r>
            <a:r>
              <a:rPr lang="en-US"/>
              <a:t> </a:t>
            </a:r>
            <a:r>
              <a:rPr lang="en-US"/>
              <a:t>i</a:t>
            </a:r>
            <a:r>
              <a:rPr lang="en-US"/>
              <a:t>n</a:t>
            </a:r>
            <a:r>
              <a:rPr lang="en-US"/>
              <a:t> </a:t>
            </a:r>
            <a:r>
              <a:rPr lang="en-US"/>
              <a:t>b</a:t>
            </a:r>
            <a:r>
              <a:rPr lang="en-US"/>
              <a:t>l</a:t>
            </a:r>
            <a:r>
              <a:rPr lang="en-US"/>
              <a:t>o</a:t>
            </a:r>
            <a:r>
              <a:rPr lang="en-US"/>
              <a:t>o</a:t>
            </a:r>
            <a:r>
              <a:rPr lang="en-US"/>
              <a:t>d</a:t>
            </a:r>
            <a:r>
              <a:rPr lang="en-US"/>
              <a:t>)</a:t>
            </a:r>
            <a:endParaRPr lang="en-GB"/>
          </a:p>
          <a:p>
            <a:pPr>
              <a:buFont typeface="Wingdings" charset="2"/>
              <a:buChar char="ü"/>
            </a:pPr>
            <a:r>
              <a:rPr lang="en-US"/>
              <a:t>A</a:t>
            </a:r>
            <a:r>
              <a:rPr lang="en-US"/>
              <a:t> </a:t>
            </a:r>
            <a:r>
              <a:rPr lang="en-US"/>
              <a:t>h</a:t>
            </a:r>
            <a:r>
              <a:rPr lang="en-US"/>
              <a:t>e</a:t>
            </a:r>
            <a:r>
              <a:rPr lang="en-US"/>
              <a:t>m</a:t>
            </a:r>
            <a:r>
              <a:rPr lang="en-US"/>
              <a:t>o</a:t>
            </a:r>
            <a:r>
              <a:rPr lang="en-US"/>
              <a:t>g</a:t>
            </a:r>
            <a:r>
              <a:rPr lang="en-US"/>
              <a:t>l</a:t>
            </a:r>
            <a:r>
              <a:rPr lang="en-US"/>
              <a:t>obin</a:t>
            </a:r>
            <a:r>
              <a:rPr lang="en-US"/>
              <a:t> </a:t>
            </a:r>
            <a:r>
              <a:rPr lang="en-US"/>
              <a:t>m</a:t>
            </a:r>
            <a:r>
              <a:rPr lang="en-US"/>
              <a:t>o</a:t>
            </a:r>
            <a:r>
              <a:rPr lang="en-US"/>
              <a:t>l</a:t>
            </a:r>
            <a:r>
              <a:rPr lang="en-US"/>
              <a:t>e</a:t>
            </a:r>
            <a:r>
              <a:rPr lang="en-US"/>
              <a:t>c</a:t>
            </a:r>
            <a:r>
              <a:rPr lang="en-US"/>
              <a:t>u</a:t>
            </a:r>
            <a:r>
              <a:rPr lang="en-US"/>
              <a:t>le</a:t>
            </a:r>
            <a:r>
              <a:rPr lang="en-US"/>
              <a:t> </a:t>
            </a:r>
            <a:r>
              <a:rPr lang="en-US"/>
              <a:t>i</a:t>
            </a:r>
            <a:r>
              <a:rPr lang="en-US"/>
              <a:t>s</a:t>
            </a:r>
            <a:r>
              <a:rPr lang="en-US"/>
              <a:t> </a:t>
            </a:r>
            <a:r>
              <a:rPr lang="en-US"/>
              <a:t>m</a:t>
            </a:r>
            <a:r>
              <a:rPr lang="en-US"/>
              <a:t>a</a:t>
            </a:r>
            <a:r>
              <a:rPr lang="en-US"/>
              <a:t>d</a:t>
            </a:r>
            <a:r>
              <a:rPr lang="en-US"/>
              <a:t>e</a:t>
            </a:r>
            <a:r>
              <a:rPr lang="en-US"/>
              <a:t> </a:t>
            </a:r>
            <a:r>
              <a:rPr lang="en-US"/>
              <a:t>u</a:t>
            </a:r>
            <a:r>
              <a:rPr lang="en-US"/>
              <a:t>p</a:t>
            </a:r>
            <a:r>
              <a:rPr lang="en-US"/>
              <a:t> </a:t>
            </a:r>
            <a:r>
              <a:rPr lang="en-US"/>
              <a:t>o</a:t>
            </a:r>
            <a:r>
              <a:rPr lang="en-US"/>
              <a:t>f</a:t>
            </a:r>
            <a:r>
              <a:rPr lang="en-US"/>
              <a:t> </a:t>
            </a:r>
            <a:r>
              <a:rPr lang="en-US"/>
              <a:t>t</a:t>
            </a:r>
            <a:r>
              <a:rPr lang="en-US"/>
              <a:t>w</a:t>
            </a:r>
            <a:r>
              <a:rPr lang="en-US"/>
              <a:t>o</a:t>
            </a:r>
            <a:r>
              <a:rPr lang="en-US"/>
              <a:t> </a:t>
            </a:r>
            <a:r>
              <a:rPr lang="en-US"/>
              <a:t>p</a:t>
            </a:r>
            <a:r>
              <a:rPr lang="en-US"/>
              <a:t>a</a:t>
            </a:r>
            <a:r>
              <a:rPr lang="en-US"/>
              <a:t>r</a:t>
            </a:r>
            <a:r>
              <a:rPr lang="en-US"/>
              <a:t>t</a:t>
            </a:r>
            <a:r>
              <a:rPr lang="en-US"/>
              <a:t>s</a:t>
            </a:r>
            <a:r>
              <a:rPr lang="en-US"/>
              <a:t>,</a:t>
            </a:r>
            <a:endParaRPr lang="en-GB"/>
          </a:p>
          <a:p>
            <a:pPr>
              <a:buFont typeface="Wingdings" charset="2"/>
              <a:buChar char="ü"/>
            </a:pPr>
            <a:r>
              <a:rPr lang="en-US"/>
              <a:t> </a:t>
            </a:r>
            <a:r>
              <a:rPr lang="en-US"/>
              <a:t>h</a:t>
            </a:r>
            <a:r>
              <a:rPr lang="en-US"/>
              <a:t>e</a:t>
            </a:r>
            <a:r>
              <a:rPr lang="en-US"/>
              <a:t>m</a:t>
            </a:r>
            <a:r>
              <a:rPr lang="en-US"/>
              <a:t>e</a:t>
            </a:r>
            <a:r>
              <a:rPr lang="en-US"/>
              <a:t> </a:t>
            </a:r>
            <a:r>
              <a:rPr lang="en-US"/>
              <a:t>ring </a:t>
            </a:r>
            <a:r>
              <a:rPr lang="en-US"/>
              <a:t>and</a:t>
            </a:r>
            <a:r>
              <a:rPr lang="en-US"/>
              <a:t> </a:t>
            </a:r>
            <a:r>
              <a:rPr lang="en-US"/>
              <a:t>g</a:t>
            </a:r>
            <a:r>
              <a:rPr lang="en-US"/>
              <a:t>l</a:t>
            </a:r>
            <a:r>
              <a:rPr lang="en-US"/>
              <a:t>o</a:t>
            </a:r>
            <a:r>
              <a:rPr lang="en-US"/>
              <a:t>b</a:t>
            </a:r>
            <a:r>
              <a:rPr lang="en-US"/>
              <a:t>i</a:t>
            </a:r>
            <a:r>
              <a:rPr lang="en-US"/>
              <a:t>n</a:t>
            </a:r>
            <a:r>
              <a:rPr lang="en-US"/>
              <a:t>.</a:t>
            </a:r>
            <a:endParaRPr lang="en-GB"/>
          </a:p>
          <a:p>
            <a:pPr>
              <a:buFont typeface="Wingdings" charset="2"/>
              <a:buChar char="ü"/>
            </a:pPr>
            <a:r>
              <a:rPr lang="en-US"/>
              <a:t>T</a:t>
            </a:r>
            <a:r>
              <a:rPr lang="en-US"/>
              <a:t>h</a:t>
            </a:r>
            <a:r>
              <a:rPr lang="en-US"/>
              <a:t>e</a:t>
            </a:r>
            <a:r>
              <a:rPr lang="en-US"/>
              <a:t> </a:t>
            </a:r>
            <a:r>
              <a:rPr lang="en-US"/>
              <a:t>g</a:t>
            </a:r>
            <a:r>
              <a:rPr lang="en-US"/>
              <a:t>l</a:t>
            </a:r>
            <a:r>
              <a:rPr lang="en-US"/>
              <a:t>o</a:t>
            </a:r>
            <a:r>
              <a:rPr lang="en-US"/>
              <a:t>b</a:t>
            </a:r>
            <a:r>
              <a:rPr lang="en-US"/>
              <a:t>i</a:t>
            </a:r>
            <a:r>
              <a:rPr lang="en-US"/>
              <a:t>n</a:t>
            </a:r>
            <a:r>
              <a:rPr lang="en-US"/>
              <a:t> </a:t>
            </a:r>
            <a:r>
              <a:rPr lang="en-US"/>
              <a:t>p</a:t>
            </a:r>
            <a:r>
              <a:rPr lang="en-US"/>
              <a:t>a</a:t>
            </a:r>
            <a:r>
              <a:rPr lang="en-US"/>
              <a:t>r</a:t>
            </a:r>
            <a:r>
              <a:rPr lang="en-US"/>
              <a:t>t</a:t>
            </a:r>
            <a:r>
              <a:rPr lang="en-US"/>
              <a:t> </a:t>
            </a:r>
            <a:r>
              <a:rPr lang="en-US"/>
              <a:t>i</a:t>
            </a:r>
            <a:r>
              <a:rPr lang="en-US"/>
              <a:t>s</a:t>
            </a:r>
            <a:r>
              <a:rPr lang="en-US"/>
              <a:t> </a:t>
            </a:r>
            <a:r>
              <a:rPr lang="en-US"/>
              <a:t>m</a:t>
            </a:r>
            <a:r>
              <a:rPr lang="en-US"/>
              <a:t>a</a:t>
            </a:r>
            <a:r>
              <a:rPr lang="en-US"/>
              <a:t>d</a:t>
            </a:r>
            <a:r>
              <a:rPr lang="en-US"/>
              <a:t>e</a:t>
            </a:r>
            <a:r>
              <a:rPr lang="en-US"/>
              <a:t> </a:t>
            </a:r>
            <a:r>
              <a:rPr lang="en-US"/>
              <a:t>u</a:t>
            </a:r>
            <a:r>
              <a:rPr lang="en-US"/>
              <a:t>p</a:t>
            </a:r>
            <a:r>
              <a:rPr lang="en-US"/>
              <a:t> </a:t>
            </a:r>
            <a:r>
              <a:rPr lang="en-US"/>
              <a:t>o</a:t>
            </a:r>
            <a:r>
              <a:rPr lang="en-US"/>
              <a:t>f</a:t>
            </a:r>
            <a:r>
              <a:rPr lang="en-US"/>
              <a:t> </a:t>
            </a:r>
            <a:r>
              <a:rPr lang="en-US"/>
              <a:t>p</a:t>
            </a:r>
            <a:r>
              <a:rPr lang="en-US"/>
              <a:t>r</a:t>
            </a:r>
            <a:r>
              <a:rPr lang="en-US"/>
              <a:t>o</a:t>
            </a:r>
            <a:r>
              <a:rPr lang="en-US"/>
              <a:t>t</a:t>
            </a:r>
            <a:r>
              <a:rPr lang="en-US"/>
              <a:t>e</a:t>
            </a:r>
            <a:r>
              <a:rPr lang="en-US"/>
              <a:t>i</a:t>
            </a:r>
            <a:r>
              <a:rPr lang="en-US"/>
              <a:t>n</a:t>
            </a:r>
            <a:r>
              <a:rPr lang="en-US"/>
              <a:t> </a:t>
            </a:r>
            <a:r>
              <a:rPr lang="en-US"/>
              <a:t>ie</a:t>
            </a:r>
            <a:r>
              <a:rPr lang="en-US"/>
              <a:t> </a:t>
            </a:r>
            <a:r>
              <a:rPr lang="en-US"/>
              <a:t>t</a:t>
            </a:r>
            <a:r>
              <a:rPr lang="en-US"/>
              <a:t>w</a:t>
            </a:r>
            <a:r>
              <a:rPr lang="en-US"/>
              <a:t>o</a:t>
            </a:r>
            <a:r>
              <a:rPr lang="en-US"/>
              <a:t> </a:t>
            </a:r>
            <a:r>
              <a:rPr lang="en-US"/>
              <a:t>a</a:t>
            </a:r>
            <a:r>
              <a:rPr lang="en-US"/>
              <a:t>l</a:t>
            </a:r>
            <a:r>
              <a:rPr lang="en-US"/>
              <a:t>p</a:t>
            </a:r>
            <a:r>
              <a:rPr lang="en-US"/>
              <a:t>h</a:t>
            </a:r>
            <a:r>
              <a:rPr lang="en-US"/>
              <a:t>a</a:t>
            </a:r>
            <a:r>
              <a:rPr lang="en-US"/>
              <a:t> </a:t>
            </a:r>
            <a:r>
              <a:rPr lang="en-US"/>
              <a:t>p</a:t>
            </a:r>
            <a:r>
              <a:rPr lang="en-US"/>
              <a:t>o</a:t>
            </a:r>
            <a:r>
              <a:rPr lang="en-US"/>
              <a:t>l</a:t>
            </a:r>
            <a:r>
              <a:rPr lang="en-US"/>
              <a:t>y</a:t>
            </a:r>
            <a:r>
              <a:rPr lang="en-US"/>
              <a:t>p</a:t>
            </a:r>
            <a:r>
              <a:rPr lang="en-US"/>
              <a:t>eptide</a:t>
            </a:r>
            <a:r>
              <a:rPr lang="en-US"/>
              <a:t> chains</a:t>
            </a:r>
            <a:r>
              <a:rPr lang="en-US"/>
              <a:t> </a:t>
            </a:r>
            <a:r>
              <a:rPr lang="en-US"/>
              <a:t>a</a:t>
            </a:r>
            <a:r>
              <a:rPr lang="en-US"/>
              <a:t>n</a:t>
            </a:r>
            <a:r>
              <a:rPr lang="en-US"/>
              <a:t>d</a:t>
            </a:r>
            <a:r>
              <a:rPr lang="en-US"/>
              <a:t> </a:t>
            </a:r>
            <a:r>
              <a:rPr lang="en-US"/>
              <a:t>t</a:t>
            </a:r>
            <a:r>
              <a:rPr lang="en-US"/>
              <a:t>w</a:t>
            </a:r>
            <a:r>
              <a:rPr lang="en-US"/>
              <a:t>o</a:t>
            </a:r>
            <a:r>
              <a:rPr lang="en-US"/>
              <a:t> </a:t>
            </a:r>
            <a:r>
              <a:rPr lang="en-US"/>
              <a:t>b</a:t>
            </a:r>
            <a:r>
              <a:rPr lang="en-US"/>
              <a:t>e</a:t>
            </a:r>
            <a:r>
              <a:rPr lang="en-US"/>
              <a:t>t</a:t>
            </a:r>
            <a:r>
              <a:rPr lang="en-US"/>
              <a:t>a</a:t>
            </a:r>
            <a:r>
              <a:rPr lang="en-US"/>
              <a:t> </a:t>
            </a:r>
            <a:r>
              <a:rPr lang="en-US"/>
              <a:t>p</a:t>
            </a:r>
            <a:r>
              <a:rPr lang="en-US"/>
              <a:t>o</a:t>
            </a:r>
            <a:r>
              <a:rPr lang="en-US"/>
              <a:t>l</a:t>
            </a:r>
            <a:r>
              <a:rPr lang="en-US"/>
              <a:t>y</a:t>
            </a:r>
            <a:r>
              <a:rPr lang="en-US"/>
              <a:t>p</a:t>
            </a:r>
            <a:r>
              <a:rPr lang="en-US"/>
              <a:t>eptide</a:t>
            </a:r>
            <a:r>
              <a:rPr lang="en-US"/>
              <a:t> chains</a:t>
            </a:r>
            <a:endParaRPr lang="en-GB"/>
          </a:p>
          <a:p>
            <a:pPr>
              <a:buFont typeface="Wingdings" charset="2"/>
              <a:buChar char="ü"/>
            </a:pPr>
            <a:r>
              <a:rPr lang="en-US"/>
              <a:t>T</a:t>
            </a:r>
            <a:r>
              <a:rPr lang="en-US"/>
              <a:t>h</a:t>
            </a:r>
            <a:r>
              <a:rPr lang="en-US"/>
              <a:t>e</a:t>
            </a:r>
            <a:r>
              <a:rPr lang="en-US"/>
              <a:t> </a:t>
            </a:r>
            <a:r>
              <a:rPr lang="en-US"/>
              <a:t>h</a:t>
            </a:r>
            <a:r>
              <a:rPr lang="en-US"/>
              <a:t>e</a:t>
            </a:r>
            <a:r>
              <a:rPr lang="en-US"/>
              <a:t>m</a:t>
            </a:r>
            <a:r>
              <a:rPr lang="en-US"/>
              <a:t>e</a:t>
            </a:r>
            <a:r>
              <a:rPr lang="en-US"/>
              <a:t> </a:t>
            </a:r>
            <a:r>
              <a:rPr lang="en-US"/>
              <a:t>r</a:t>
            </a:r>
            <a:r>
              <a:rPr lang="en-US"/>
              <a:t>i</a:t>
            </a:r>
            <a:r>
              <a:rPr lang="en-US"/>
              <a:t>n</a:t>
            </a:r>
            <a:r>
              <a:rPr lang="en-US"/>
              <a:t>g</a:t>
            </a:r>
            <a:r>
              <a:rPr lang="en-US"/>
              <a:t> </a:t>
            </a:r>
            <a:r>
              <a:rPr lang="en-US"/>
              <a:t>i</a:t>
            </a:r>
            <a:r>
              <a:rPr lang="en-US"/>
              <a:t>s</a:t>
            </a:r>
            <a:r>
              <a:rPr lang="en-US"/>
              <a:t> </a:t>
            </a:r>
            <a:r>
              <a:rPr lang="en-US"/>
              <a:t>a</a:t>
            </a:r>
            <a:r>
              <a:rPr lang="en-US"/>
              <a:t> </a:t>
            </a:r>
            <a:r>
              <a:rPr lang="en-US"/>
              <a:t>n</a:t>
            </a:r>
            <a:r>
              <a:rPr lang="en-US"/>
              <a:t>o</a:t>
            </a:r>
            <a:r>
              <a:rPr lang="en-US"/>
              <a:t>n</a:t>
            </a:r>
            <a:r>
              <a:rPr lang="en-US"/>
              <a:t> </a:t>
            </a:r>
            <a:r>
              <a:rPr lang="en-US"/>
              <a:t>protein</a:t>
            </a:r>
            <a:r>
              <a:rPr lang="en-US"/>
              <a:t> </a:t>
            </a:r>
            <a:r>
              <a:rPr lang="en-US"/>
              <a:t>p</a:t>
            </a:r>
            <a:r>
              <a:rPr lang="en-US"/>
              <a:t>i</a:t>
            </a:r>
            <a:r>
              <a:rPr lang="en-US"/>
              <a:t>g</a:t>
            </a:r>
            <a:r>
              <a:rPr lang="en-US"/>
              <a:t>m</a:t>
            </a:r>
            <a:r>
              <a:rPr lang="en-US"/>
              <a:t>e</a:t>
            </a:r>
            <a:r>
              <a:rPr lang="en-US"/>
              <a:t>nt</a:t>
            </a:r>
            <a:r>
              <a:rPr lang="en-US"/>
              <a:t> </a:t>
            </a:r>
            <a:r>
              <a:rPr lang="en-US"/>
              <a:t>bound </a:t>
            </a:r>
            <a:r>
              <a:rPr lang="en-US"/>
              <a:t>to </a:t>
            </a:r>
            <a:r>
              <a:rPr lang="en-US"/>
              <a:t>e</a:t>
            </a:r>
            <a:r>
              <a:rPr lang="en-US"/>
              <a:t>a</a:t>
            </a:r>
            <a:r>
              <a:rPr lang="en-US"/>
              <a:t>c</a:t>
            </a:r>
            <a:r>
              <a:rPr lang="en-US"/>
              <a:t>h</a:t>
            </a:r>
            <a:r>
              <a:rPr lang="en-US"/>
              <a:t> </a:t>
            </a:r>
            <a:r>
              <a:rPr lang="en-US"/>
              <a:t>of </a:t>
            </a:r>
            <a:r>
              <a:rPr lang="en-US"/>
              <a:t>t</a:t>
            </a:r>
            <a:r>
              <a:rPr lang="en-US"/>
              <a:t>h</a:t>
            </a:r>
            <a:r>
              <a:rPr lang="en-US"/>
              <a:t>e</a:t>
            </a:r>
            <a:r>
              <a:rPr lang="en-US"/>
              <a:t> </a:t>
            </a:r>
            <a:r>
              <a:rPr lang="en-US"/>
              <a:t>4</a:t>
            </a:r>
            <a:r>
              <a:rPr lang="en-US"/>
              <a:t> </a:t>
            </a:r>
            <a:r>
              <a:rPr lang="en-US"/>
              <a:t>p</a:t>
            </a:r>
            <a:r>
              <a:rPr lang="en-US"/>
              <a:t>o</a:t>
            </a:r>
            <a:r>
              <a:rPr lang="en-US"/>
              <a:t>l</a:t>
            </a:r>
            <a:r>
              <a:rPr lang="en-US"/>
              <a:t>y</a:t>
            </a:r>
            <a:r>
              <a:rPr lang="en-US"/>
              <a:t>peptide</a:t>
            </a:r>
            <a:r>
              <a:rPr lang="en-US"/>
              <a:t> chains</a:t>
            </a:r>
            <a:endParaRPr lang="en-GB"/>
          </a:p>
          <a:p>
            <a:pPr>
              <a:buFont typeface="Wingdings" charset="2"/>
              <a:buChar char="ü"/>
            </a:pPr>
            <a:r>
              <a:rPr lang="en-US"/>
              <a:t>T</a:t>
            </a:r>
            <a:r>
              <a:rPr lang="en-US"/>
              <a:t>h</a:t>
            </a:r>
            <a:r>
              <a:rPr lang="en-US"/>
              <a:t>e</a:t>
            </a:r>
            <a:r>
              <a:rPr lang="en-US"/>
              <a:t>r</a:t>
            </a:r>
            <a:r>
              <a:rPr lang="en-US"/>
              <a:t>e</a:t>
            </a:r>
            <a:r>
              <a:rPr lang="en-US"/>
              <a:t> </a:t>
            </a:r>
            <a:r>
              <a:rPr lang="en-US"/>
              <a:t>i</a:t>
            </a:r>
            <a:r>
              <a:rPr lang="en-US"/>
              <a:t>s</a:t>
            </a:r>
            <a:r>
              <a:rPr lang="en-US"/>
              <a:t> </a:t>
            </a:r>
            <a:r>
              <a:rPr lang="en-US"/>
              <a:t>a</a:t>
            </a:r>
            <a:r>
              <a:rPr lang="en-US"/>
              <a:t>n</a:t>
            </a:r>
            <a:r>
              <a:rPr lang="en-US"/>
              <a:t> </a:t>
            </a:r>
            <a:r>
              <a:rPr lang="en-US"/>
              <a:t>F</a:t>
            </a:r>
            <a:r>
              <a:rPr lang="en-US"/>
              <a:t>e</a:t>
            </a:r>
            <a:r>
              <a:rPr lang="en-US"/>
              <a:t>2</a:t>
            </a:r>
            <a:r>
              <a:rPr lang="en-US"/>
              <a:t>+</a:t>
            </a:r>
            <a:r>
              <a:rPr lang="en-US"/>
              <a:t> </a:t>
            </a:r>
            <a:r>
              <a:rPr lang="en-US"/>
              <a:t>i</a:t>
            </a:r>
            <a:r>
              <a:rPr lang="en-US"/>
              <a:t>o</a:t>
            </a:r>
            <a:r>
              <a:rPr lang="en-US"/>
              <a:t>n</a:t>
            </a:r>
            <a:r>
              <a:rPr lang="en-US"/>
              <a:t> </a:t>
            </a:r>
            <a:r>
              <a:rPr lang="en-US"/>
              <a:t>i</a:t>
            </a:r>
            <a:r>
              <a:rPr lang="en-US"/>
              <a:t>n</a:t>
            </a:r>
            <a:r>
              <a:rPr lang="en-US"/>
              <a:t> </a:t>
            </a:r>
            <a:r>
              <a:rPr lang="en-US"/>
              <a:t>t</a:t>
            </a:r>
            <a:r>
              <a:rPr lang="en-US"/>
              <a:t>h</a:t>
            </a:r>
            <a:r>
              <a:rPr lang="en-US"/>
              <a:t>e</a:t>
            </a:r>
            <a:r>
              <a:rPr lang="en-US"/>
              <a:t> </a:t>
            </a:r>
            <a:r>
              <a:rPr lang="en-US"/>
              <a:t>c</a:t>
            </a:r>
            <a:r>
              <a:rPr lang="en-US"/>
              <a:t>e</a:t>
            </a:r>
            <a:r>
              <a:rPr lang="en-US"/>
              <a:t>n</a:t>
            </a:r>
            <a:r>
              <a:rPr lang="en-US"/>
              <a:t>t</a:t>
            </a:r>
            <a:r>
              <a:rPr lang="en-US"/>
              <a:t>re</a:t>
            </a:r>
            <a:r>
              <a:rPr lang="en-US"/>
              <a:t> </a:t>
            </a:r>
            <a:r>
              <a:rPr lang="en-US"/>
              <a:t>o</a:t>
            </a:r>
            <a:r>
              <a:rPr lang="en-US"/>
              <a:t>f</a:t>
            </a:r>
            <a:r>
              <a:rPr lang="en-US"/>
              <a:t> </a:t>
            </a:r>
            <a:r>
              <a:rPr lang="en-US"/>
              <a:t>e</a:t>
            </a:r>
            <a:r>
              <a:rPr lang="en-US"/>
              <a:t>a</a:t>
            </a:r>
            <a:r>
              <a:rPr lang="en-US"/>
              <a:t>c</a:t>
            </a:r>
            <a:r>
              <a:rPr lang="en-US"/>
              <a:t>h</a:t>
            </a:r>
            <a:r>
              <a:rPr lang="en-US"/>
              <a:t> </a:t>
            </a:r>
            <a:r>
              <a:rPr lang="en-US"/>
              <a:t>heme ring</a:t>
            </a:r>
            <a:r>
              <a:rPr lang="en-US"/>
              <a:t>,</a:t>
            </a:r>
            <a:r>
              <a:rPr lang="en-US"/>
              <a:t> </a:t>
            </a:r>
            <a:r>
              <a:rPr lang="en-US"/>
              <a:t>o</a:t>
            </a:r>
            <a:r>
              <a:rPr lang="en-US"/>
              <a:t>n</a:t>
            </a:r>
            <a:r>
              <a:rPr lang="en-US"/>
              <a:t>t</a:t>
            </a:r>
            <a:r>
              <a:rPr lang="en-US"/>
              <a:t>o</a:t>
            </a:r>
            <a:r>
              <a:rPr lang="en-US"/>
              <a:t> </a:t>
            </a:r>
            <a:r>
              <a:rPr lang="en-US"/>
              <a:t>w</a:t>
            </a:r>
            <a:r>
              <a:rPr lang="en-US"/>
              <a:t>h</a:t>
            </a:r>
            <a:r>
              <a:rPr lang="en-US"/>
              <a:t>i</a:t>
            </a:r>
            <a:r>
              <a:rPr lang="en-US"/>
              <a:t>c</a:t>
            </a:r>
            <a:r>
              <a:rPr lang="en-US"/>
              <a:t>h</a:t>
            </a:r>
            <a:r>
              <a:rPr lang="en-US"/>
              <a:t> </a:t>
            </a:r>
            <a:r>
              <a:rPr lang="en-US"/>
              <a:t>o</a:t>
            </a:r>
            <a:r>
              <a:rPr lang="en-US"/>
              <a:t>x</a:t>
            </a:r>
            <a:r>
              <a:rPr lang="en-US"/>
              <a:t>y</a:t>
            </a:r>
            <a:r>
              <a:rPr lang="en-US"/>
              <a:t>g</a:t>
            </a:r>
            <a:r>
              <a:rPr lang="en-US"/>
              <a:t>e</a:t>
            </a:r>
            <a:r>
              <a:rPr lang="en-US"/>
              <a:t>n</a:t>
            </a:r>
            <a:r>
              <a:rPr lang="en-US"/>
              <a:t> </a:t>
            </a:r>
            <a:r>
              <a:rPr lang="en-US"/>
              <a:t>c</a:t>
            </a:r>
            <a:r>
              <a:rPr lang="en-US"/>
              <a:t>a</a:t>
            </a:r>
            <a:r>
              <a:rPr lang="en-US"/>
              <a:t>n</a:t>
            </a:r>
            <a:r>
              <a:rPr lang="en-US"/>
              <a:t> </a:t>
            </a:r>
            <a:r>
              <a:rPr lang="en-US"/>
              <a:t>b</a:t>
            </a:r>
            <a:r>
              <a:rPr lang="en-US"/>
              <a:t>i</a:t>
            </a:r>
            <a:r>
              <a:rPr lang="en-US"/>
              <a:t>n</a:t>
            </a:r>
            <a:r>
              <a:rPr lang="en-US"/>
              <a:t>d</a:t>
            </a:r>
            <a:r>
              <a:rPr lang="en-US"/>
              <a:t>.</a:t>
            </a:r>
            <a:endParaRPr lang="en-GB"/>
          </a:p>
          <a:p>
            <a:pPr>
              <a:buFont typeface="Wingdings" charset="2"/>
              <a:buChar char="ü"/>
            </a:pP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35" name=""/>
          <p:cNvSpPr>
            <a:spLocks noGrp="1"/>
          </p:cNvSpPr>
          <p:nvPr>
            <p:ph type="title"/>
          </p:nvPr>
        </p:nvSpPr>
        <p:spPr/>
        <p:txBody>
          <a:bodyPr/>
          <a:p>
            <a:r>
              <a:rPr b="1" lang="en-US">
                <a:solidFill>
                  <a:srgbClr val="800000"/>
                </a:solidFill>
              </a:rPr>
              <a:t>W</a:t>
            </a:r>
            <a:r>
              <a:rPr b="1" lang="en-US">
                <a:solidFill>
                  <a:srgbClr val="800000"/>
                </a:solidFill>
              </a:rPr>
              <a:t>H</a:t>
            </a:r>
            <a:r>
              <a:rPr b="1" lang="en-US">
                <a:solidFill>
                  <a:srgbClr val="800000"/>
                </a:solidFill>
              </a:rPr>
              <a:t>I</a:t>
            </a:r>
            <a:r>
              <a:rPr b="1" lang="en-US">
                <a:solidFill>
                  <a:srgbClr val="800000"/>
                </a:solidFill>
              </a:rPr>
              <a:t>T</a:t>
            </a:r>
            <a:r>
              <a:rPr b="1" lang="en-US">
                <a:solidFill>
                  <a:srgbClr val="800000"/>
                </a:solidFill>
              </a:rPr>
              <a:t>E</a:t>
            </a:r>
            <a:r>
              <a:rPr b="1" lang="en-US">
                <a:solidFill>
                  <a:srgbClr val="800000"/>
                </a:solidFill>
              </a:rPr>
              <a:t> </a:t>
            </a:r>
            <a:r>
              <a:rPr b="1" lang="en-US">
                <a:solidFill>
                  <a:srgbClr val="800000"/>
                </a:solidFill>
              </a:rPr>
              <a:t>B</a:t>
            </a:r>
            <a:r>
              <a:rPr b="1" lang="en-US">
                <a:solidFill>
                  <a:srgbClr val="800000"/>
                </a:solidFill>
              </a:rPr>
              <a:t>L</a:t>
            </a:r>
            <a:r>
              <a:rPr b="1" lang="en-US">
                <a:solidFill>
                  <a:srgbClr val="800000"/>
                </a:solidFill>
              </a:rPr>
              <a:t>O</a:t>
            </a:r>
            <a:r>
              <a:rPr b="1" lang="en-US">
                <a:solidFill>
                  <a:srgbClr val="800000"/>
                </a:solidFill>
              </a:rPr>
              <a:t>O</a:t>
            </a:r>
            <a:r>
              <a:rPr b="1" lang="en-US">
                <a:solidFill>
                  <a:srgbClr val="800000"/>
                </a:solidFill>
              </a:rPr>
              <a:t>D</a:t>
            </a:r>
            <a:r>
              <a:rPr b="1" lang="en-US">
                <a:solidFill>
                  <a:srgbClr val="800000"/>
                </a:solidFill>
              </a:rPr>
              <a:t> </a:t>
            </a:r>
            <a:r>
              <a:rPr b="1" lang="en-US">
                <a:solidFill>
                  <a:srgbClr val="800000"/>
                </a:solidFill>
              </a:rPr>
              <a:t>C</a:t>
            </a:r>
            <a:r>
              <a:rPr b="1" lang="en-US">
                <a:solidFill>
                  <a:srgbClr val="800000"/>
                </a:solidFill>
              </a:rPr>
              <a:t>E</a:t>
            </a:r>
            <a:r>
              <a:rPr b="1" lang="en-US">
                <a:solidFill>
                  <a:srgbClr val="800000"/>
                </a:solidFill>
              </a:rPr>
              <a:t>L</a:t>
            </a:r>
            <a:r>
              <a:rPr b="1" lang="en-US">
                <a:solidFill>
                  <a:srgbClr val="800000"/>
                </a:solidFill>
              </a:rPr>
              <a:t>L</a:t>
            </a:r>
            <a:r>
              <a:rPr b="1" lang="en-US">
                <a:solidFill>
                  <a:srgbClr val="800000"/>
                </a:solidFill>
              </a:rPr>
              <a:t>S</a:t>
            </a:r>
            <a:r>
              <a:rPr b="1" lang="en-US">
                <a:solidFill>
                  <a:srgbClr val="800000"/>
                </a:solidFill>
              </a:rPr>
              <a:t>/</a:t>
            </a:r>
            <a:r>
              <a:rPr b="1" lang="en-US">
                <a:solidFill>
                  <a:srgbClr val="800000"/>
                </a:solidFill>
              </a:rPr>
              <a:t>LEUKOCYTES</a:t>
            </a:r>
            <a:endParaRPr b="1" lang="en-GB">
              <a:solidFill>
                <a:srgbClr val="800000"/>
              </a:solidFill>
            </a:endParaRPr>
          </a:p>
        </p:txBody>
      </p:sp>
      <p:sp>
        <p:nvSpPr>
          <p:cNvPr id="1048636" name=""/>
          <p:cNvSpPr>
            <a:spLocks noGrp="1"/>
          </p:cNvSpPr>
          <p:nvPr>
            <p:ph idx="1"/>
          </p:nvPr>
        </p:nvSpPr>
        <p:spPr/>
        <p:txBody>
          <a:bodyPr>
            <a:normAutofit fontScale="96429" lnSpcReduction="20000"/>
          </a:bodyPr>
          <a:p>
            <a:pPr>
              <a:buFont typeface="Wingdings" charset="2"/>
              <a:buChar char="ü"/>
            </a:pPr>
            <a:r>
              <a:rPr lang="en-US"/>
              <a:t>T</a:t>
            </a:r>
            <a:r>
              <a:rPr lang="en-US"/>
              <a:t>h</a:t>
            </a:r>
            <a:r>
              <a:rPr lang="en-US"/>
              <a:t>e</a:t>
            </a:r>
            <a:r>
              <a:rPr lang="en-US"/>
              <a:t>s</a:t>
            </a:r>
            <a:r>
              <a:rPr lang="en-US"/>
              <a:t>e</a:t>
            </a:r>
            <a:r>
              <a:rPr lang="en-US"/>
              <a:t> </a:t>
            </a:r>
            <a:r>
              <a:rPr lang="en-US"/>
              <a:t>a</a:t>
            </a:r>
            <a:r>
              <a:rPr lang="en-US"/>
              <a:t>r</a:t>
            </a:r>
            <a:r>
              <a:rPr lang="en-US"/>
              <a:t>e</a:t>
            </a:r>
            <a:r>
              <a:rPr lang="en-US"/>
              <a:t> </a:t>
            </a:r>
            <a:r>
              <a:rPr lang="en-US"/>
              <a:t>t</a:t>
            </a:r>
            <a:r>
              <a:rPr lang="en-US"/>
              <a:t>h</a:t>
            </a:r>
            <a:r>
              <a:rPr lang="en-US"/>
              <a:t>e</a:t>
            </a:r>
            <a:r>
              <a:rPr lang="en-US"/>
              <a:t> </a:t>
            </a:r>
            <a:r>
              <a:rPr lang="en-US"/>
              <a:t>cells that </a:t>
            </a:r>
            <a:r>
              <a:rPr lang="en-US"/>
              <a:t>p</a:t>
            </a:r>
            <a:r>
              <a:rPr lang="en-US"/>
              <a:t>r</a:t>
            </a:r>
            <a:r>
              <a:rPr lang="en-US"/>
              <a:t>o</a:t>
            </a:r>
            <a:r>
              <a:rPr lang="en-US"/>
              <a:t>t</a:t>
            </a:r>
            <a:r>
              <a:rPr lang="en-US"/>
              <a:t>ect</a:t>
            </a:r>
            <a:r>
              <a:rPr lang="en-US"/>
              <a:t> </a:t>
            </a:r>
            <a:r>
              <a:rPr lang="en-US"/>
              <a:t>t</a:t>
            </a:r>
            <a:r>
              <a:rPr lang="en-US"/>
              <a:t>h</a:t>
            </a:r>
            <a:r>
              <a:rPr lang="en-US"/>
              <a:t>e</a:t>
            </a:r>
            <a:r>
              <a:rPr lang="en-US"/>
              <a:t> </a:t>
            </a:r>
            <a:r>
              <a:rPr lang="en-US"/>
              <a:t>b</a:t>
            </a:r>
            <a:r>
              <a:rPr lang="en-US"/>
              <a:t>o</a:t>
            </a:r>
            <a:r>
              <a:rPr lang="en-US"/>
              <a:t>d</a:t>
            </a:r>
            <a:r>
              <a:rPr lang="en-US"/>
              <a:t>y</a:t>
            </a:r>
            <a:r>
              <a:rPr lang="en-US"/>
              <a:t> </a:t>
            </a:r>
            <a:r>
              <a:rPr lang="en-US"/>
              <a:t>a</a:t>
            </a:r>
            <a:r>
              <a:rPr lang="en-US"/>
              <a:t>g</a:t>
            </a:r>
            <a:r>
              <a:rPr lang="en-US"/>
              <a:t>a</a:t>
            </a:r>
            <a:r>
              <a:rPr lang="en-US"/>
              <a:t>i</a:t>
            </a:r>
            <a:r>
              <a:rPr lang="en-US"/>
              <a:t>nst</a:t>
            </a:r>
            <a:r>
              <a:rPr lang="en-US"/>
              <a:t> </a:t>
            </a:r>
            <a:r>
              <a:rPr lang="en-US"/>
              <a:t>i</a:t>
            </a:r>
            <a:r>
              <a:rPr lang="en-US"/>
              <a:t>n</a:t>
            </a:r>
            <a:r>
              <a:rPr lang="en-US"/>
              <a:t>f</a:t>
            </a:r>
            <a:r>
              <a:rPr lang="en-US"/>
              <a:t>e</a:t>
            </a:r>
            <a:r>
              <a:rPr lang="en-US"/>
              <a:t>c</a:t>
            </a:r>
            <a:r>
              <a:rPr lang="en-US"/>
              <a:t>t</a:t>
            </a:r>
            <a:r>
              <a:rPr lang="en-US"/>
              <a:t>i</a:t>
            </a:r>
            <a:r>
              <a:rPr lang="en-US"/>
              <a:t>o</a:t>
            </a:r>
            <a:r>
              <a:rPr lang="en-US"/>
              <a:t>u</a:t>
            </a:r>
            <a:r>
              <a:rPr lang="en-US"/>
              <a:t>s</a:t>
            </a:r>
            <a:r>
              <a:rPr lang="en-US"/>
              <a:t> </a:t>
            </a:r>
            <a:r>
              <a:rPr lang="en-US"/>
              <a:t>a</a:t>
            </a:r>
            <a:r>
              <a:rPr lang="en-US"/>
              <a:t>g</a:t>
            </a:r>
            <a:r>
              <a:rPr lang="en-US"/>
              <a:t>e</a:t>
            </a:r>
            <a:r>
              <a:rPr lang="en-US"/>
              <a:t>nts</a:t>
            </a:r>
            <a:r>
              <a:rPr lang="en-US"/>
              <a:t>.</a:t>
            </a:r>
            <a:r>
              <a:rPr lang="en-US"/>
              <a:t> </a:t>
            </a:r>
            <a:endParaRPr lang="en-GB"/>
          </a:p>
          <a:p>
            <a:pPr>
              <a:buFont typeface="Wingdings" charset="2"/>
              <a:buChar char="ü"/>
            </a:pPr>
            <a:r>
              <a:rPr lang="en-US"/>
              <a:t>Therefore</a:t>
            </a:r>
            <a:r>
              <a:rPr lang="en-US"/>
              <a:t> </a:t>
            </a:r>
            <a:r>
              <a:rPr lang="en-US"/>
              <a:t>W</a:t>
            </a:r>
            <a:r>
              <a:rPr lang="en-US"/>
              <a:t>B</a:t>
            </a:r>
            <a:r>
              <a:rPr lang="en-US"/>
              <a:t>C</a:t>
            </a:r>
            <a:r>
              <a:rPr lang="en-US"/>
              <a:t>s</a:t>
            </a:r>
            <a:r>
              <a:rPr lang="en-US"/>
              <a:t> </a:t>
            </a:r>
            <a:r>
              <a:rPr lang="en-US"/>
              <a:t>p</a:t>
            </a:r>
            <a:r>
              <a:rPr lang="en-US"/>
              <a:t>a</a:t>
            </a:r>
            <a:r>
              <a:rPr lang="en-US"/>
              <a:t>r</a:t>
            </a:r>
            <a:r>
              <a:rPr lang="en-US"/>
              <a:t>t</a:t>
            </a:r>
            <a:r>
              <a:rPr lang="en-US"/>
              <a:t>i</a:t>
            </a:r>
            <a:r>
              <a:rPr lang="en-US"/>
              <a:t>c</a:t>
            </a:r>
            <a:r>
              <a:rPr lang="en-US"/>
              <a:t>i</a:t>
            </a:r>
            <a:r>
              <a:rPr lang="en-US"/>
              <a:t>pate</a:t>
            </a:r>
            <a:r>
              <a:rPr lang="en-US"/>
              <a:t> </a:t>
            </a:r>
            <a:r>
              <a:rPr lang="en-US"/>
              <a:t>i</a:t>
            </a:r>
            <a:r>
              <a:rPr lang="en-US"/>
              <a:t>n</a:t>
            </a:r>
            <a:r>
              <a:rPr lang="en-US"/>
              <a:t> </a:t>
            </a:r>
            <a:r>
              <a:rPr lang="en-US"/>
              <a:t>i</a:t>
            </a:r>
            <a:r>
              <a:rPr lang="en-US"/>
              <a:t>m</a:t>
            </a:r>
            <a:r>
              <a:rPr lang="en-US"/>
              <a:t>m</a:t>
            </a:r>
            <a:r>
              <a:rPr lang="en-US"/>
              <a:t>u</a:t>
            </a:r>
            <a:r>
              <a:rPr lang="en-US"/>
              <a:t>n</a:t>
            </a:r>
            <a:r>
              <a:rPr lang="en-US"/>
              <a:t>i</a:t>
            </a:r>
            <a:r>
              <a:rPr lang="en-US"/>
              <a:t>ty</a:t>
            </a:r>
            <a:r>
              <a:rPr lang="en-US"/>
              <a:t>.</a:t>
            </a:r>
            <a:endParaRPr lang="en-GB"/>
          </a:p>
          <a:p>
            <a:pPr>
              <a:buFont typeface="Wingdings" charset="2"/>
              <a:buChar char="ü"/>
            </a:pPr>
            <a:r>
              <a:rPr lang="en-US"/>
              <a:t>A</a:t>
            </a:r>
            <a:r>
              <a:rPr lang="en-US"/>
              <a:t>l</a:t>
            </a:r>
            <a:r>
              <a:rPr lang="en-US"/>
              <a:t>t</a:t>
            </a:r>
            <a:r>
              <a:rPr lang="en-US"/>
              <a:t>h</a:t>
            </a:r>
            <a:r>
              <a:rPr lang="en-US"/>
              <a:t>o</a:t>
            </a:r>
            <a:r>
              <a:rPr lang="en-US"/>
              <a:t>ugh</a:t>
            </a:r>
            <a:r>
              <a:rPr lang="en-US"/>
              <a:t> </a:t>
            </a:r>
            <a:r>
              <a:rPr lang="en-US"/>
              <a:t>WBCs</a:t>
            </a:r>
            <a:r>
              <a:rPr lang="en-US"/>
              <a:t> </a:t>
            </a:r>
            <a:r>
              <a:rPr lang="en-US"/>
              <a:t>a</a:t>
            </a:r>
            <a:r>
              <a:rPr lang="en-US"/>
              <a:t>r</a:t>
            </a:r>
            <a:r>
              <a:rPr lang="en-US"/>
              <a:t>e</a:t>
            </a:r>
            <a:r>
              <a:rPr lang="en-US"/>
              <a:t> </a:t>
            </a:r>
            <a:r>
              <a:rPr lang="en-US"/>
              <a:t>p</a:t>
            </a:r>
            <a:r>
              <a:rPr lang="en-US"/>
              <a:t>r</a:t>
            </a:r>
            <a:r>
              <a:rPr lang="en-US"/>
              <a:t>o</a:t>
            </a:r>
            <a:r>
              <a:rPr lang="en-US"/>
              <a:t>d</a:t>
            </a:r>
            <a:r>
              <a:rPr lang="en-US"/>
              <a:t>u</a:t>
            </a:r>
            <a:r>
              <a:rPr lang="en-US"/>
              <a:t>c</a:t>
            </a:r>
            <a:r>
              <a:rPr lang="en-US"/>
              <a:t>ed</a:t>
            </a:r>
            <a:r>
              <a:rPr lang="en-US"/>
              <a:t> </a:t>
            </a:r>
            <a:r>
              <a:rPr lang="en-US"/>
              <a:t>i</a:t>
            </a:r>
            <a:r>
              <a:rPr lang="en-US"/>
              <a:t>n</a:t>
            </a:r>
            <a:r>
              <a:rPr lang="en-US"/>
              <a:t> </a:t>
            </a:r>
            <a:r>
              <a:rPr lang="en-US"/>
              <a:t>t</a:t>
            </a:r>
            <a:r>
              <a:rPr lang="en-US"/>
              <a:t>h</a:t>
            </a:r>
            <a:r>
              <a:rPr lang="en-US"/>
              <a:t>e</a:t>
            </a:r>
            <a:r>
              <a:rPr lang="en-US"/>
              <a:t> </a:t>
            </a:r>
            <a:r>
              <a:rPr lang="en-US"/>
              <a:t>b</a:t>
            </a:r>
            <a:r>
              <a:rPr lang="en-US"/>
              <a:t>o</a:t>
            </a:r>
            <a:r>
              <a:rPr lang="en-US"/>
              <a:t>n</a:t>
            </a:r>
            <a:r>
              <a:rPr lang="en-US"/>
              <a:t>e</a:t>
            </a:r>
            <a:r>
              <a:rPr lang="en-US"/>
              <a:t> </a:t>
            </a:r>
            <a:r>
              <a:rPr lang="en-US"/>
              <a:t>m</a:t>
            </a:r>
            <a:r>
              <a:rPr lang="en-US"/>
              <a:t>a</a:t>
            </a:r>
            <a:r>
              <a:rPr lang="en-US"/>
              <a:t>rrow</a:t>
            </a:r>
            <a:r>
              <a:rPr lang="en-US"/>
              <a:t> </a:t>
            </a:r>
            <a:r>
              <a:rPr lang="en-US"/>
              <a:t>,</a:t>
            </a:r>
            <a:r>
              <a:rPr lang="en-US"/>
              <a:t> </a:t>
            </a:r>
            <a:r>
              <a:rPr lang="en-US"/>
              <a:t>they </a:t>
            </a:r>
            <a:r>
              <a:rPr lang="en-US"/>
              <a:t>are </a:t>
            </a:r>
            <a:r>
              <a:rPr lang="en-US"/>
              <a:t>found</a:t>
            </a:r>
            <a:r>
              <a:rPr lang="en-US"/>
              <a:t> </a:t>
            </a:r>
            <a:r>
              <a:rPr lang="en-US"/>
              <a:t>throughout</a:t>
            </a:r>
            <a:r>
              <a:rPr lang="en-US"/>
              <a:t> </a:t>
            </a:r>
            <a:r>
              <a:rPr lang="en-US"/>
              <a:t>t</a:t>
            </a:r>
            <a:r>
              <a:rPr lang="en-US"/>
              <a:t>h</a:t>
            </a:r>
            <a:r>
              <a:rPr lang="en-US"/>
              <a:t>e</a:t>
            </a:r>
            <a:r>
              <a:rPr lang="en-US"/>
              <a:t> </a:t>
            </a:r>
            <a:r>
              <a:rPr lang="en-US"/>
              <a:t>b</a:t>
            </a:r>
            <a:r>
              <a:rPr lang="en-US"/>
              <a:t>o</a:t>
            </a:r>
            <a:r>
              <a:rPr lang="en-US"/>
              <a:t>d</a:t>
            </a:r>
            <a:r>
              <a:rPr lang="en-US"/>
              <a:t>y</a:t>
            </a:r>
            <a:endParaRPr lang="en-GB"/>
          </a:p>
          <a:p>
            <a:pPr>
              <a:buFont typeface="Wingdings" charset="2"/>
              <a:buChar char="ü"/>
            </a:pPr>
            <a:r>
              <a:rPr lang="en-US"/>
              <a:t>T</a:t>
            </a:r>
            <a:r>
              <a:rPr lang="en-US"/>
              <a:t>h</a:t>
            </a:r>
            <a:r>
              <a:rPr lang="en-US"/>
              <a:t>e</a:t>
            </a:r>
            <a:r>
              <a:rPr lang="en-US"/>
              <a:t>y</a:t>
            </a:r>
            <a:r>
              <a:rPr lang="en-US"/>
              <a:t> </a:t>
            </a:r>
            <a:r>
              <a:rPr lang="en-US"/>
              <a:t>a</a:t>
            </a:r>
            <a:r>
              <a:rPr lang="en-US"/>
              <a:t>r</a:t>
            </a:r>
            <a:r>
              <a:rPr lang="en-US"/>
              <a:t>e</a:t>
            </a:r>
            <a:r>
              <a:rPr lang="en-US"/>
              <a:t> </a:t>
            </a:r>
            <a:r>
              <a:rPr lang="en-US"/>
              <a:t>a</a:t>
            </a:r>
            <a:r>
              <a:rPr lang="en-US"/>
              <a:t>l</a:t>
            </a:r>
            <a:r>
              <a:rPr lang="en-US"/>
              <a:t>s</a:t>
            </a:r>
            <a:r>
              <a:rPr lang="en-US"/>
              <a:t>o</a:t>
            </a:r>
            <a:r>
              <a:rPr lang="en-US"/>
              <a:t> </a:t>
            </a:r>
            <a:r>
              <a:rPr lang="en-US"/>
              <a:t>p</a:t>
            </a:r>
            <a:r>
              <a:rPr lang="en-US"/>
              <a:t>r</a:t>
            </a:r>
            <a:r>
              <a:rPr lang="en-US"/>
              <a:t>e</a:t>
            </a:r>
            <a:r>
              <a:rPr lang="en-US"/>
              <a:t>s</a:t>
            </a:r>
            <a:r>
              <a:rPr lang="en-US"/>
              <a:t>e</a:t>
            </a:r>
            <a:r>
              <a:rPr lang="en-US"/>
              <a:t>n</a:t>
            </a:r>
            <a:r>
              <a:rPr lang="en-US"/>
              <a:t>t</a:t>
            </a:r>
            <a:r>
              <a:rPr lang="en-US"/>
              <a:t> </a:t>
            </a:r>
            <a:r>
              <a:rPr lang="en-US"/>
              <a:t>i</a:t>
            </a:r>
            <a:r>
              <a:rPr lang="en-US"/>
              <a:t>n</a:t>
            </a:r>
            <a:r>
              <a:rPr lang="en-US"/>
              <a:t> </a:t>
            </a:r>
            <a:r>
              <a:rPr lang="en-US"/>
              <a:t>b</a:t>
            </a:r>
            <a:r>
              <a:rPr lang="en-US"/>
              <a:t>l</a:t>
            </a:r>
            <a:r>
              <a:rPr lang="en-US"/>
              <a:t>o</a:t>
            </a:r>
            <a:r>
              <a:rPr lang="en-US"/>
              <a:t>o</a:t>
            </a:r>
            <a:r>
              <a:rPr lang="en-US"/>
              <a:t>d</a:t>
            </a:r>
            <a:r>
              <a:rPr lang="en-US"/>
              <a:t> </a:t>
            </a:r>
            <a:r>
              <a:rPr lang="en-US"/>
              <a:t>a</a:t>
            </a:r>
            <a:r>
              <a:rPr lang="en-US"/>
              <a:t>n</a:t>
            </a:r>
            <a:r>
              <a:rPr lang="en-US"/>
              <a:t>d</a:t>
            </a:r>
            <a:r>
              <a:rPr lang="en-US"/>
              <a:t> </a:t>
            </a:r>
            <a:r>
              <a:rPr lang="en-US"/>
              <a:t>i</a:t>
            </a:r>
            <a:r>
              <a:rPr lang="en-US"/>
              <a:t>n</a:t>
            </a:r>
            <a:r>
              <a:rPr lang="en-US"/>
              <a:t> </a:t>
            </a:r>
            <a:r>
              <a:rPr lang="en-US"/>
              <a:t>t</a:t>
            </a:r>
            <a:r>
              <a:rPr lang="en-US"/>
              <a:t>h</a:t>
            </a:r>
            <a:r>
              <a:rPr lang="en-US"/>
              <a:t>e</a:t>
            </a:r>
            <a:r>
              <a:rPr lang="en-US"/>
              <a:t> </a:t>
            </a:r>
            <a:r>
              <a:rPr lang="en-US"/>
              <a:t>l</a:t>
            </a:r>
            <a:r>
              <a:rPr lang="en-US"/>
              <a:t>y</a:t>
            </a:r>
            <a:r>
              <a:rPr lang="en-US"/>
              <a:t>m</a:t>
            </a:r>
            <a:r>
              <a:rPr lang="en-US"/>
              <a:t>p</a:t>
            </a:r>
            <a:r>
              <a:rPr lang="en-US"/>
              <a:t>h</a:t>
            </a:r>
            <a:r>
              <a:rPr lang="en-US"/>
              <a:t>a</a:t>
            </a:r>
            <a:r>
              <a:rPr lang="en-US"/>
              <a:t>tic</a:t>
            </a:r>
            <a:r>
              <a:rPr lang="en-US"/>
              <a:t> system</a:t>
            </a:r>
            <a:endParaRPr lang="en-GB"/>
          </a:p>
          <a:p>
            <a:pPr>
              <a:buFont typeface="Wingdings" charset="2"/>
              <a:buChar char="ü"/>
            </a:pPr>
            <a:r>
              <a:rPr lang="en-US"/>
              <a:t>A</a:t>
            </a:r>
            <a:r>
              <a:rPr lang="en-US"/>
              <a:t>l</a:t>
            </a:r>
            <a:r>
              <a:rPr lang="en-US"/>
              <a:t>l</a:t>
            </a:r>
            <a:r>
              <a:rPr lang="en-US"/>
              <a:t> </a:t>
            </a:r>
            <a:r>
              <a:rPr lang="en-US"/>
              <a:t>W</a:t>
            </a:r>
            <a:r>
              <a:rPr lang="en-US"/>
              <a:t>B</a:t>
            </a:r>
            <a:r>
              <a:rPr lang="en-US"/>
              <a:t>C</a:t>
            </a:r>
            <a:r>
              <a:rPr lang="en-US"/>
              <a:t>s</a:t>
            </a:r>
            <a:r>
              <a:rPr lang="en-US"/>
              <a:t> </a:t>
            </a:r>
            <a:r>
              <a:rPr lang="en-US"/>
              <a:t>h</a:t>
            </a:r>
            <a:r>
              <a:rPr lang="en-US"/>
              <a:t>a</a:t>
            </a:r>
            <a:r>
              <a:rPr lang="en-US"/>
              <a:t>v</a:t>
            </a:r>
            <a:r>
              <a:rPr lang="en-US"/>
              <a:t>e</a:t>
            </a:r>
            <a:r>
              <a:rPr lang="en-US"/>
              <a:t> </a:t>
            </a:r>
            <a:r>
              <a:rPr lang="en-US"/>
              <a:t>n</a:t>
            </a:r>
            <a:r>
              <a:rPr lang="en-US"/>
              <a:t>u</a:t>
            </a:r>
            <a:r>
              <a:rPr lang="en-US"/>
              <a:t>c</a:t>
            </a:r>
            <a:r>
              <a:rPr lang="en-US"/>
              <a:t>l</a:t>
            </a:r>
            <a:r>
              <a:rPr lang="en-US"/>
              <a:t>e</a:t>
            </a:r>
            <a:r>
              <a:rPr lang="en-US"/>
              <a:t>i</a:t>
            </a:r>
            <a:r>
              <a:rPr lang="en-US"/>
              <a:t>.</a:t>
            </a:r>
            <a:r>
              <a:rPr lang="en-US"/>
              <a:t> </a:t>
            </a:r>
            <a:r>
              <a:rPr lang="en-US"/>
              <a:t>B</a:t>
            </a:r>
            <a:r>
              <a:rPr lang="en-US"/>
              <a:t>e</a:t>
            </a:r>
            <a:r>
              <a:rPr lang="en-US"/>
              <a:t>c</a:t>
            </a:r>
            <a:r>
              <a:rPr lang="en-US"/>
              <a:t>ause</a:t>
            </a:r>
            <a:r>
              <a:rPr lang="en-US"/>
              <a:t> of</a:t>
            </a:r>
            <a:r>
              <a:rPr lang="en-US"/>
              <a:t> </a:t>
            </a:r>
            <a:r>
              <a:rPr lang="en-US"/>
              <a:t>t</a:t>
            </a:r>
            <a:r>
              <a:rPr lang="en-US"/>
              <a:t>h</a:t>
            </a:r>
            <a:r>
              <a:rPr lang="en-US"/>
              <a:t>i</a:t>
            </a:r>
            <a:r>
              <a:rPr lang="en-US"/>
              <a:t>s</a:t>
            </a:r>
            <a:r>
              <a:rPr lang="en-US"/>
              <a:t>,</a:t>
            </a:r>
            <a:r>
              <a:rPr lang="en-US"/>
              <a:t> </a:t>
            </a:r>
            <a:r>
              <a:rPr lang="en-US"/>
              <a:t>t</a:t>
            </a:r>
            <a:r>
              <a:rPr lang="en-US"/>
              <a:t>h</a:t>
            </a:r>
            <a:r>
              <a:rPr lang="en-US"/>
              <a:t>e</a:t>
            </a:r>
            <a:r>
              <a:rPr lang="en-US"/>
              <a:t>y</a:t>
            </a:r>
            <a:r>
              <a:rPr lang="en-US"/>
              <a:t> </a:t>
            </a:r>
            <a:r>
              <a:rPr lang="en-US"/>
              <a:t>a</a:t>
            </a:r>
            <a:r>
              <a:rPr lang="en-US"/>
              <a:t>r</a:t>
            </a:r>
            <a:r>
              <a:rPr lang="en-US"/>
              <a:t>e</a:t>
            </a:r>
            <a:r>
              <a:rPr lang="en-US"/>
              <a:t> </a:t>
            </a:r>
            <a:r>
              <a:rPr lang="en-US"/>
              <a:t>d</a:t>
            </a:r>
            <a:r>
              <a:rPr lang="en-US"/>
              <a:t>i</a:t>
            </a:r>
            <a:r>
              <a:rPr lang="en-US"/>
              <a:t>f</a:t>
            </a:r>
            <a:r>
              <a:rPr lang="en-US"/>
              <a:t>f</a:t>
            </a:r>
            <a:r>
              <a:rPr lang="en-US"/>
              <a:t>e</a:t>
            </a:r>
            <a:r>
              <a:rPr lang="en-US"/>
              <a:t>rent</a:t>
            </a:r>
            <a:r>
              <a:rPr lang="en-US"/>
              <a:t> </a:t>
            </a:r>
            <a:r>
              <a:rPr lang="en-US"/>
              <a:t>f</a:t>
            </a:r>
            <a:r>
              <a:rPr lang="en-US"/>
              <a:t>rom</a:t>
            </a:r>
            <a:r>
              <a:rPr lang="en-US"/>
              <a:t> </a:t>
            </a:r>
            <a:r>
              <a:rPr lang="en-US"/>
              <a:t>o</a:t>
            </a:r>
            <a:r>
              <a:rPr lang="en-US"/>
              <a:t>t</a:t>
            </a:r>
            <a:r>
              <a:rPr lang="en-US"/>
              <a:t>h</a:t>
            </a:r>
            <a:r>
              <a:rPr lang="en-US"/>
              <a:t>e</a:t>
            </a:r>
            <a:r>
              <a:rPr lang="en-US"/>
              <a:t>r</a:t>
            </a:r>
            <a:r>
              <a:rPr lang="en-US"/>
              <a:t> </a:t>
            </a:r>
            <a:r>
              <a:rPr lang="en-US"/>
              <a:t>b</a:t>
            </a:r>
            <a:r>
              <a:rPr lang="en-US"/>
              <a:t>l</a:t>
            </a:r>
            <a:r>
              <a:rPr lang="en-US"/>
              <a:t>o</a:t>
            </a:r>
            <a:r>
              <a:rPr lang="en-US"/>
              <a:t>o</a:t>
            </a:r>
            <a:r>
              <a:rPr lang="en-US"/>
              <a:t>d</a:t>
            </a:r>
            <a:r>
              <a:rPr lang="en-US"/>
              <a:t> </a:t>
            </a:r>
            <a:r>
              <a:rPr lang="en-US"/>
              <a:t>c</a:t>
            </a:r>
            <a:r>
              <a:rPr lang="en-US"/>
              <a:t>e</a:t>
            </a:r>
            <a:r>
              <a:rPr lang="en-US"/>
              <a:t>l</a:t>
            </a:r>
            <a:r>
              <a:rPr lang="en-US"/>
              <a:t>l</a:t>
            </a:r>
            <a:r>
              <a:rPr lang="en-US"/>
              <a:t>s</a:t>
            </a:r>
            <a:r>
              <a:rPr lang="en-US"/>
              <a:t> </a:t>
            </a:r>
            <a:r>
              <a:rPr lang="en-US"/>
              <a:t>i</a:t>
            </a:r>
            <a:r>
              <a:rPr lang="en-US"/>
              <a:t>e</a:t>
            </a:r>
            <a:r>
              <a:rPr lang="en-US"/>
              <a:t> </a:t>
            </a:r>
            <a:r>
              <a:rPr lang="en-US"/>
              <a:t>t</a:t>
            </a:r>
            <a:r>
              <a:rPr lang="en-US"/>
              <a:t>h</a:t>
            </a:r>
            <a:r>
              <a:rPr lang="en-US"/>
              <a:t>e</a:t>
            </a:r>
            <a:r>
              <a:rPr lang="en-US"/>
              <a:t> </a:t>
            </a:r>
            <a:r>
              <a:rPr lang="en-US"/>
              <a:t>R</a:t>
            </a:r>
            <a:r>
              <a:rPr lang="en-US"/>
              <a:t>B</a:t>
            </a:r>
            <a:r>
              <a:rPr lang="en-US"/>
              <a:t>C</a:t>
            </a:r>
            <a:r>
              <a:rPr lang="en-US"/>
              <a:t>s</a:t>
            </a:r>
            <a:r>
              <a:rPr lang="en-US"/>
              <a:t> </a:t>
            </a:r>
            <a:r>
              <a:rPr lang="en-US"/>
              <a:t>a</a:t>
            </a:r>
            <a:r>
              <a:rPr lang="en-US"/>
              <a:t>n</a:t>
            </a:r>
            <a:r>
              <a:rPr lang="en-US"/>
              <a:t>d</a:t>
            </a:r>
            <a:r>
              <a:rPr lang="en-US"/>
              <a:t> </a:t>
            </a:r>
            <a:r>
              <a:rPr lang="en-US"/>
              <a:t>p</a:t>
            </a:r>
            <a:r>
              <a:rPr lang="en-US"/>
              <a:t>l</a:t>
            </a:r>
            <a:r>
              <a:rPr lang="en-US"/>
              <a:t>a</a:t>
            </a:r>
            <a:r>
              <a:rPr lang="en-US"/>
              <a:t>t</a:t>
            </a:r>
            <a:r>
              <a:rPr lang="en-US"/>
              <a:t>e</a:t>
            </a:r>
            <a:r>
              <a:rPr lang="en-US"/>
              <a:t>l</a:t>
            </a:r>
            <a:r>
              <a:rPr lang="en-US"/>
              <a:t>ets</a:t>
            </a:r>
            <a:r>
              <a:rPr lang="en-US"/>
              <a:t> </a:t>
            </a:r>
            <a:r>
              <a:rPr lang="en-US"/>
              <a:t>w</a:t>
            </a:r>
            <a:r>
              <a:rPr lang="en-US"/>
              <a:t>h</a:t>
            </a:r>
            <a:r>
              <a:rPr lang="en-US"/>
              <a:t>i</a:t>
            </a:r>
            <a:r>
              <a:rPr lang="en-US"/>
              <a:t>c</a:t>
            </a:r>
            <a:r>
              <a:rPr lang="en-US"/>
              <a:t>h</a:t>
            </a:r>
            <a:r>
              <a:rPr lang="en-US"/>
              <a:t> </a:t>
            </a:r>
            <a:r>
              <a:rPr lang="en-US"/>
              <a:t>l</a:t>
            </a:r>
            <a:r>
              <a:rPr lang="en-US"/>
              <a:t>a</a:t>
            </a:r>
            <a:r>
              <a:rPr lang="en-US"/>
              <a:t>c</a:t>
            </a:r>
            <a:r>
              <a:rPr lang="en-US"/>
              <a:t>k</a:t>
            </a:r>
            <a:r>
              <a:rPr lang="en-US"/>
              <a:t> </a:t>
            </a:r>
            <a:r>
              <a:rPr lang="en-US"/>
              <a:t>n</a:t>
            </a:r>
            <a:r>
              <a:rPr lang="en-US"/>
              <a:t>u</a:t>
            </a:r>
            <a:r>
              <a:rPr lang="en-US"/>
              <a:t>c</a:t>
            </a:r>
            <a:r>
              <a:rPr lang="en-US"/>
              <a:t>l</a:t>
            </a:r>
            <a:r>
              <a:rPr lang="en-US"/>
              <a:t>e</a:t>
            </a:r>
            <a:r>
              <a:rPr lang="en-US"/>
              <a:t>i</a:t>
            </a:r>
            <a:r>
              <a:rPr lang="en-US"/>
              <a:t>.</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37" name=""/>
          <p:cNvSpPr>
            <a:spLocks noGrp="1"/>
          </p:cNvSpPr>
          <p:nvPr>
            <p:ph type="title"/>
          </p:nvPr>
        </p:nvSpPr>
        <p:spPr/>
        <p:txBody>
          <a:bodyPr/>
          <a:p>
            <a:endParaRPr lang="en-GB"/>
          </a:p>
        </p:txBody>
      </p:sp>
      <p:sp>
        <p:nvSpPr>
          <p:cNvPr id="1048638" name=""/>
          <p:cNvSpPr>
            <a:spLocks noGrp="1"/>
          </p:cNvSpPr>
          <p:nvPr>
            <p:ph idx="1"/>
          </p:nvPr>
        </p:nvSpPr>
        <p:spPr/>
        <p:txBody>
          <a:bodyPr/>
          <a:p>
            <a:r>
              <a:rPr b="1" lang="en-US">
                <a:solidFill>
                  <a:srgbClr val="800000"/>
                </a:solidFill>
              </a:rPr>
              <a:t>T</a:t>
            </a:r>
            <a:r>
              <a:rPr b="1" lang="en-US">
                <a:solidFill>
                  <a:srgbClr val="800000"/>
                </a:solidFill>
              </a:rPr>
              <a:t>h</a:t>
            </a:r>
            <a:r>
              <a:rPr b="1" lang="en-US">
                <a:solidFill>
                  <a:srgbClr val="800000"/>
                </a:solidFill>
              </a:rPr>
              <a:t>e</a:t>
            </a:r>
            <a:r>
              <a:rPr b="1" lang="en-US">
                <a:solidFill>
                  <a:srgbClr val="800000"/>
                </a:solidFill>
              </a:rPr>
              <a:t>r</a:t>
            </a:r>
            <a:r>
              <a:rPr b="1" lang="en-US">
                <a:solidFill>
                  <a:srgbClr val="800000"/>
                </a:solidFill>
              </a:rPr>
              <a:t>e</a:t>
            </a:r>
            <a:r>
              <a:rPr b="1" lang="en-US">
                <a:solidFill>
                  <a:srgbClr val="800000"/>
                </a:solidFill>
              </a:rPr>
              <a:t> </a:t>
            </a:r>
            <a:r>
              <a:rPr b="1" lang="en-US">
                <a:solidFill>
                  <a:srgbClr val="800000"/>
                </a:solidFill>
              </a:rPr>
              <a:t>a</a:t>
            </a:r>
            <a:r>
              <a:rPr b="1" lang="en-US">
                <a:solidFill>
                  <a:srgbClr val="800000"/>
                </a:solidFill>
              </a:rPr>
              <a:t>r</a:t>
            </a:r>
            <a:r>
              <a:rPr b="1" lang="en-US">
                <a:solidFill>
                  <a:srgbClr val="800000"/>
                </a:solidFill>
              </a:rPr>
              <a:t>e</a:t>
            </a:r>
            <a:r>
              <a:rPr b="1" lang="en-US">
                <a:solidFill>
                  <a:srgbClr val="800000"/>
                </a:solidFill>
              </a:rPr>
              <a:t> </a:t>
            </a:r>
            <a:r>
              <a:rPr b="1" lang="en-US">
                <a:solidFill>
                  <a:srgbClr val="800000"/>
                </a:solidFill>
              </a:rPr>
              <a:t>t</a:t>
            </a:r>
            <a:r>
              <a:rPr b="1" lang="en-US">
                <a:solidFill>
                  <a:srgbClr val="800000"/>
                </a:solidFill>
              </a:rPr>
              <a:t>w</a:t>
            </a:r>
            <a:r>
              <a:rPr b="1" lang="en-US">
                <a:solidFill>
                  <a:srgbClr val="800000"/>
                </a:solidFill>
              </a:rPr>
              <a:t>o</a:t>
            </a:r>
            <a:r>
              <a:rPr b="1" lang="en-US">
                <a:solidFill>
                  <a:srgbClr val="800000"/>
                </a:solidFill>
              </a:rPr>
              <a:t> </a:t>
            </a:r>
            <a:r>
              <a:rPr b="1" lang="en-US">
                <a:solidFill>
                  <a:srgbClr val="800000"/>
                </a:solidFill>
              </a:rPr>
              <a:t>m</a:t>
            </a:r>
            <a:r>
              <a:rPr b="1" lang="en-US">
                <a:solidFill>
                  <a:srgbClr val="800000"/>
                </a:solidFill>
              </a:rPr>
              <a:t>a</a:t>
            </a:r>
            <a:r>
              <a:rPr b="1" lang="en-US">
                <a:solidFill>
                  <a:srgbClr val="800000"/>
                </a:solidFill>
              </a:rPr>
              <a:t>i</a:t>
            </a:r>
            <a:r>
              <a:rPr b="1" lang="en-US">
                <a:solidFill>
                  <a:srgbClr val="800000"/>
                </a:solidFill>
              </a:rPr>
              <a:t>n</a:t>
            </a:r>
            <a:r>
              <a:rPr b="1" lang="en-US">
                <a:solidFill>
                  <a:srgbClr val="800000"/>
                </a:solidFill>
              </a:rPr>
              <a:t> </a:t>
            </a:r>
            <a:r>
              <a:rPr b="1" lang="en-US">
                <a:solidFill>
                  <a:srgbClr val="800000"/>
                </a:solidFill>
              </a:rPr>
              <a:t>t</a:t>
            </a:r>
            <a:r>
              <a:rPr b="1" lang="en-US">
                <a:solidFill>
                  <a:srgbClr val="800000"/>
                </a:solidFill>
              </a:rPr>
              <a:t>y</a:t>
            </a:r>
            <a:r>
              <a:rPr b="1" lang="en-US">
                <a:solidFill>
                  <a:srgbClr val="800000"/>
                </a:solidFill>
              </a:rPr>
              <a:t>p</a:t>
            </a:r>
            <a:r>
              <a:rPr b="1" lang="en-US">
                <a:solidFill>
                  <a:srgbClr val="800000"/>
                </a:solidFill>
              </a:rPr>
              <a:t>e</a:t>
            </a:r>
            <a:r>
              <a:rPr b="1" lang="en-US">
                <a:solidFill>
                  <a:srgbClr val="800000"/>
                </a:solidFill>
              </a:rPr>
              <a:t>s</a:t>
            </a:r>
            <a:r>
              <a:rPr b="1" lang="en-US">
                <a:solidFill>
                  <a:srgbClr val="800000"/>
                </a:solidFill>
              </a:rPr>
              <a:t> </a:t>
            </a:r>
            <a:r>
              <a:rPr b="1" lang="en-US">
                <a:solidFill>
                  <a:srgbClr val="800000"/>
                </a:solidFill>
              </a:rPr>
              <a:t>o</a:t>
            </a:r>
            <a:r>
              <a:rPr b="1" lang="en-US">
                <a:solidFill>
                  <a:srgbClr val="800000"/>
                </a:solidFill>
              </a:rPr>
              <a:t>f</a:t>
            </a:r>
            <a:r>
              <a:rPr b="1" lang="en-US">
                <a:solidFill>
                  <a:srgbClr val="800000"/>
                </a:solidFill>
              </a:rPr>
              <a:t> </a:t>
            </a:r>
            <a:r>
              <a:rPr b="1" lang="en-US">
                <a:solidFill>
                  <a:srgbClr val="800000"/>
                </a:solidFill>
              </a:rPr>
              <a:t>W</a:t>
            </a:r>
            <a:r>
              <a:rPr b="1" lang="en-US">
                <a:solidFill>
                  <a:srgbClr val="800000"/>
                </a:solidFill>
              </a:rPr>
              <a:t>B</a:t>
            </a:r>
            <a:r>
              <a:rPr b="1" lang="en-US">
                <a:solidFill>
                  <a:srgbClr val="800000"/>
                </a:solidFill>
              </a:rPr>
              <a:t>C</a:t>
            </a:r>
            <a:r>
              <a:rPr b="1" lang="en-US">
                <a:solidFill>
                  <a:srgbClr val="800000"/>
                </a:solidFill>
              </a:rPr>
              <a:t>s</a:t>
            </a:r>
            <a:endParaRPr b="1" lang="en-GB">
              <a:solidFill>
                <a:srgbClr val="800000"/>
              </a:solidFill>
            </a:endParaRPr>
          </a:p>
          <a:p>
            <a:pPr>
              <a:buFont typeface="Wingdings" charset="2"/>
              <a:buChar char="l"/>
            </a:pPr>
            <a:r>
              <a:rPr lang="en-US"/>
              <a:t>G</a:t>
            </a:r>
            <a:r>
              <a:rPr lang="en-US"/>
              <a:t>r</a:t>
            </a:r>
            <a:r>
              <a:rPr lang="en-US"/>
              <a:t>a</a:t>
            </a:r>
            <a:r>
              <a:rPr lang="en-US"/>
              <a:t>n</a:t>
            </a:r>
            <a:r>
              <a:rPr lang="en-US"/>
              <a:t>u</a:t>
            </a:r>
            <a:r>
              <a:rPr lang="en-US"/>
              <a:t>l</a:t>
            </a:r>
            <a:r>
              <a:rPr lang="en-US"/>
              <a:t>o</a:t>
            </a:r>
            <a:r>
              <a:rPr lang="en-US"/>
              <a:t>cytes</a:t>
            </a:r>
            <a:r>
              <a:rPr lang="en-US"/>
              <a:t>(</a:t>
            </a:r>
            <a:r>
              <a:rPr lang="en-US"/>
              <a:t> </a:t>
            </a:r>
            <a:r>
              <a:rPr lang="en-US"/>
              <a:t>g</a:t>
            </a:r>
            <a:r>
              <a:rPr lang="en-US"/>
              <a:t>r</a:t>
            </a:r>
            <a:r>
              <a:rPr lang="en-US"/>
              <a:t>a</a:t>
            </a:r>
            <a:r>
              <a:rPr lang="en-US"/>
              <a:t>n</a:t>
            </a:r>
            <a:r>
              <a:rPr lang="en-US"/>
              <a:t>u</a:t>
            </a:r>
            <a:r>
              <a:rPr lang="en-US"/>
              <a:t>l</a:t>
            </a:r>
            <a:r>
              <a:rPr lang="en-US"/>
              <a:t>a</a:t>
            </a:r>
            <a:r>
              <a:rPr lang="en-US"/>
              <a:t>r</a:t>
            </a:r>
            <a:r>
              <a:rPr lang="en-US"/>
              <a:t> </a:t>
            </a:r>
            <a:r>
              <a:rPr lang="en-US"/>
              <a:t>l</a:t>
            </a:r>
            <a:r>
              <a:rPr lang="en-US"/>
              <a:t>e</a:t>
            </a:r>
            <a:r>
              <a:rPr lang="en-US"/>
              <a:t>u</a:t>
            </a:r>
            <a:r>
              <a:rPr lang="en-US"/>
              <a:t>k</a:t>
            </a:r>
            <a:r>
              <a:rPr lang="en-US"/>
              <a:t>o</a:t>
            </a:r>
            <a:r>
              <a:rPr lang="en-US"/>
              <a:t>c</a:t>
            </a:r>
            <a:r>
              <a:rPr lang="en-US"/>
              <a:t>y</a:t>
            </a:r>
            <a:r>
              <a:rPr lang="en-US"/>
              <a:t>t</a:t>
            </a:r>
            <a:r>
              <a:rPr lang="en-US"/>
              <a:t>e</a:t>
            </a:r>
            <a:r>
              <a:rPr lang="en-US"/>
              <a:t>s</a:t>
            </a:r>
            <a:r>
              <a:rPr lang="en-US"/>
              <a:t>)</a:t>
            </a:r>
            <a:endParaRPr lang="en-GB"/>
          </a:p>
          <a:p>
            <a:pPr>
              <a:buFont typeface="Wingdings" charset="2"/>
              <a:buChar char="l"/>
            </a:pPr>
            <a:r>
              <a:rPr lang="en-US"/>
              <a:t>A</a:t>
            </a:r>
            <a:r>
              <a:rPr lang="en-US"/>
              <a:t>g</a:t>
            </a:r>
            <a:r>
              <a:rPr lang="en-US"/>
              <a:t>r</a:t>
            </a:r>
            <a:r>
              <a:rPr lang="en-US"/>
              <a:t>a</a:t>
            </a:r>
            <a:r>
              <a:rPr lang="en-US"/>
              <a:t>n</a:t>
            </a:r>
            <a:r>
              <a:rPr lang="en-US"/>
              <a:t>u</a:t>
            </a:r>
            <a:r>
              <a:rPr lang="en-US"/>
              <a:t>l</a:t>
            </a:r>
            <a:r>
              <a:rPr lang="en-US"/>
              <a:t>o</a:t>
            </a:r>
            <a:r>
              <a:rPr lang="en-US"/>
              <a:t>c</a:t>
            </a:r>
            <a:r>
              <a:rPr lang="en-US"/>
              <a:t>y</a:t>
            </a:r>
            <a:r>
              <a:rPr lang="en-US"/>
              <a:t>t</a:t>
            </a:r>
            <a:r>
              <a:rPr lang="en-US"/>
              <a:t>e</a:t>
            </a:r>
            <a:r>
              <a:rPr lang="en-US"/>
              <a:t>s</a:t>
            </a:r>
            <a:r>
              <a:rPr lang="en-US"/>
              <a:t>(</a:t>
            </a:r>
            <a:r>
              <a:rPr lang="en-US"/>
              <a:t> </a:t>
            </a:r>
            <a:r>
              <a:rPr lang="en-US"/>
              <a:t>a</a:t>
            </a:r>
            <a:r>
              <a:rPr lang="en-US"/>
              <a:t>g</a:t>
            </a:r>
            <a:r>
              <a:rPr lang="en-US"/>
              <a:t>r</a:t>
            </a:r>
            <a:r>
              <a:rPr lang="en-US"/>
              <a:t>a</a:t>
            </a:r>
            <a:r>
              <a:rPr lang="en-US"/>
              <a:t>n</a:t>
            </a:r>
            <a:r>
              <a:rPr lang="en-US"/>
              <a:t>u</a:t>
            </a:r>
            <a:r>
              <a:rPr lang="en-US"/>
              <a:t>l</a:t>
            </a:r>
            <a:r>
              <a:rPr lang="en-US"/>
              <a:t>a</a:t>
            </a:r>
            <a:r>
              <a:rPr lang="en-US"/>
              <a:t>r</a:t>
            </a:r>
            <a:r>
              <a:rPr lang="en-US"/>
              <a:t> </a:t>
            </a:r>
            <a:r>
              <a:rPr lang="en-US"/>
              <a:t>l</a:t>
            </a:r>
            <a:r>
              <a:rPr lang="en-US"/>
              <a:t>e</a:t>
            </a:r>
            <a:r>
              <a:rPr lang="en-US"/>
              <a:t>u</a:t>
            </a:r>
            <a:r>
              <a:rPr lang="en-US"/>
              <a:t>k</a:t>
            </a:r>
            <a:r>
              <a:rPr lang="en-US"/>
              <a:t>o</a:t>
            </a:r>
            <a:r>
              <a:rPr lang="en-US"/>
              <a:t>c</a:t>
            </a:r>
            <a:r>
              <a:rPr lang="en-US"/>
              <a:t>y</a:t>
            </a:r>
            <a:r>
              <a:rPr lang="en-US"/>
              <a:t>t</a:t>
            </a:r>
            <a:r>
              <a:rPr lang="en-US"/>
              <a:t>e</a:t>
            </a:r>
            <a:r>
              <a:rPr lang="en-US"/>
              <a:t>s</a:t>
            </a:r>
            <a:r>
              <a:rPr lang="en-US"/>
              <a:t>)</a:t>
            </a:r>
            <a:endParaRPr lang="en-GB"/>
          </a:p>
          <a:p>
            <a:endParaRPr lang="en-GB"/>
          </a:p>
          <a:p>
            <a:r>
              <a:rPr b="1" lang="en-US" u="sng">
                <a:solidFill>
                  <a:srgbClr val="C00000"/>
                </a:solidFill>
              </a:rPr>
              <a:t>G</a:t>
            </a:r>
            <a:r>
              <a:rPr b="1" lang="en-US" u="sng">
                <a:solidFill>
                  <a:srgbClr val="C00000"/>
                </a:solidFill>
              </a:rPr>
              <a:t>R</a:t>
            </a:r>
            <a:r>
              <a:rPr b="1" lang="en-US" u="sng">
                <a:solidFill>
                  <a:srgbClr val="C00000"/>
                </a:solidFill>
              </a:rPr>
              <a:t>A</a:t>
            </a:r>
            <a:r>
              <a:rPr b="1" lang="en-US" u="sng">
                <a:solidFill>
                  <a:srgbClr val="C00000"/>
                </a:solidFill>
              </a:rPr>
              <a:t>N</a:t>
            </a:r>
            <a:r>
              <a:rPr b="1" lang="en-US" u="sng">
                <a:solidFill>
                  <a:srgbClr val="C00000"/>
                </a:solidFill>
              </a:rPr>
              <a:t>U</a:t>
            </a:r>
            <a:r>
              <a:rPr b="1" lang="en-US" u="sng">
                <a:solidFill>
                  <a:srgbClr val="C00000"/>
                </a:solidFill>
              </a:rPr>
              <a:t>L</a:t>
            </a:r>
            <a:r>
              <a:rPr b="1" lang="en-US" u="sng">
                <a:solidFill>
                  <a:srgbClr val="C00000"/>
                </a:solidFill>
              </a:rPr>
              <a:t>O</a:t>
            </a:r>
            <a:r>
              <a:rPr b="1" lang="en-US" u="sng">
                <a:solidFill>
                  <a:srgbClr val="C00000"/>
                </a:solidFill>
              </a:rPr>
              <a:t>C</a:t>
            </a:r>
            <a:r>
              <a:rPr b="1" lang="en-US" u="sng">
                <a:solidFill>
                  <a:srgbClr val="C00000"/>
                </a:solidFill>
              </a:rPr>
              <a:t>Y</a:t>
            </a:r>
            <a:r>
              <a:rPr b="1" lang="en-US" u="sng">
                <a:solidFill>
                  <a:srgbClr val="C00000"/>
                </a:solidFill>
              </a:rPr>
              <a:t>T</a:t>
            </a:r>
            <a:r>
              <a:rPr b="1" lang="en-US" u="sng">
                <a:solidFill>
                  <a:srgbClr val="C00000"/>
                </a:solidFill>
              </a:rPr>
              <a:t>E</a:t>
            </a:r>
            <a:r>
              <a:rPr b="1" lang="en-US" u="sng">
                <a:solidFill>
                  <a:srgbClr val="C00000"/>
                </a:solidFill>
              </a:rPr>
              <a:t>S</a:t>
            </a:r>
            <a:r>
              <a:rPr b="1" lang="en-US" u="sng">
                <a:solidFill>
                  <a:srgbClr val="C00000"/>
                </a:solidFill>
              </a:rPr>
              <a:t>/</a:t>
            </a:r>
            <a:r>
              <a:rPr b="1" lang="en-US" u="sng">
                <a:solidFill>
                  <a:srgbClr val="C00000"/>
                </a:solidFill>
              </a:rPr>
              <a:t> </a:t>
            </a:r>
            <a:r>
              <a:rPr b="1" lang="en-US" u="sng">
                <a:solidFill>
                  <a:srgbClr val="C00000"/>
                </a:solidFill>
              </a:rPr>
              <a:t>g</a:t>
            </a:r>
            <a:r>
              <a:rPr b="1" lang="en-US" u="sng">
                <a:solidFill>
                  <a:srgbClr val="C00000"/>
                </a:solidFill>
              </a:rPr>
              <a:t>r</a:t>
            </a:r>
            <a:r>
              <a:rPr b="1" lang="en-US" u="sng">
                <a:solidFill>
                  <a:srgbClr val="C00000"/>
                </a:solidFill>
              </a:rPr>
              <a:t>a</a:t>
            </a:r>
            <a:r>
              <a:rPr b="1" lang="en-US" u="sng">
                <a:solidFill>
                  <a:srgbClr val="C00000"/>
                </a:solidFill>
              </a:rPr>
              <a:t>n</a:t>
            </a:r>
            <a:r>
              <a:rPr b="1" lang="en-US" u="sng">
                <a:solidFill>
                  <a:srgbClr val="C00000"/>
                </a:solidFill>
              </a:rPr>
              <a:t>u</a:t>
            </a:r>
            <a:r>
              <a:rPr b="1" lang="en-US" u="sng">
                <a:solidFill>
                  <a:srgbClr val="C00000"/>
                </a:solidFill>
              </a:rPr>
              <a:t>l</a:t>
            </a:r>
            <a:r>
              <a:rPr b="1" lang="en-US" u="sng">
                <a:solidFill>
                  <a:srgbClr val="C00000"/>
                </a:solidFill>
              </a:rPr>
              <a:t>a</a:t>
            </a:r>
            <a:r>
              <a:rPr b="1" lang="en-US" u="sng">
                <a:solidFill>
                  <a:srgbClr val="C00000"/>
                </a:solidFill>
              </a:rPr>
              <a:t>r</a:t>
            </a:r>
            <a:r>
              <a:rPr b="1" lang="en-US" u="sng">
                <a:solidFill>
                  <a:srgbClr val="C00000"/>
                </a:solidFill>
              </a:rPr>
              <a:t> leukocytes</a:t>
            </a:r>
            <a:endParaRPr b="1" lang="en-GB" u="sng">
              <a:solidFill>
                <a:srgbClr val="C00000"/>
              </a:solidFill>
            </a:endParaRPr>
          </a:p>
          <a:p>
            <a:r>
              <a:rPr lang="en-US"/>
              <a:t>T</a:t>
            </a:r>
            <a:r>
              <a:rPr lang="en-US"/>
              <a:t>h</a:t>
            </a:r>
            <a:r>
              <a:rPr lang="en-US"/>
              <a:t>e</a:t>
            </a:r>
            <a:r>
              <a:rPr lang="en-US"/>
              <a:t>s</a:t>
            </a:r>
            <a:r>
              <a:rPr lang="en-US"/>
              <a:t>e</a:t>
            </a:r>
            <a:r>
              <a:rPr lang="en-US"/>
              <a:t> </a:t>
            </a:r>
            <a:r>
              <a:rPr lang="en-US"/>
              <a:t>a</a:t>
            </a:r>
            <a:r>
              <a:rPr lang="en-US"/>
              <a:t>r</a:t>
            </a:r>
            <a:r>
              <a:rPr lang="en-US"/>
              <a:t>e</a:t>
            </a:r>
            <a:r>
              <a:rPr lang="en-US"/>
              <a:t> </a:t>
            </a:r>
            <a:r>
              <a:rPr lang="en-US"/>
              <a:t>W</a:t>
            </a:r>
            <a:r>
              <a:rPr lang="en-US"/>
              <a:t>B</a:t>
            </a:r>
            <a:r>
              <a:rPr lang="en-US"/>
              <a:t>C</a:t>
            </a:r>
            <a:r>
              <a:rPr lang="en-US"/>
              <a:t>s</a:t>
            </a:r>
            <a:r>
              <a:rPr lang="en-US"/>
              <a:t> </a:t>
            </a:r>
            <a:r>
              <a:rPr lang="en-US"/>
              <a:t>whose </a:t>
            </a:r>
            <a:r>
              <a:rPr lang="en-US"/>
              <a:t>c</a:t>
            </a:r>
            <a:r>
              <a:rPr lang="en-US"/>
              <a:t>y</a:t>
            </a:r>
            <a:r>
              <a:rPr lang="en-US"/>
              <a:t>t</a:t>
            </a:r>
            <a:r>
              <a:rPr lang="en-US"/>
              <a:t>o</a:t>
            </a:r>
            <a:r>
              <a:rPr lang="en-US"/>
              <a:t>p</a:t>
            </a:r>
            <a:r>
              <a:rPr lang="en-US"/>
              <a:t>l</a:t>
            </a:r>
            <a:r>
              <a:rPr lang="en-US"/>
              <a:t>asm</a:t>
            </a:r>
            <a:r>
              <a:rPr lang="en-US"/>
              <a:t> </a:t>
            </a:r>
            <a:r>
              <a:rPr lang="en-US"/>
              <a:t>c</a:t>
            </a:r>
            <a:r>
              <a:rPr lang="en-US"/>
              <a:t>o</a:t>
            </a:r>
            <a:r>
              <a:rPr lang="en-US"/>
              <a:t>n</a:t>
            </a:r>
            <a:r>
              <a:rPr lang="en-US"/>
              <a:t>t</a:t>
            </a:r>
            <a:r>
              <a:rPr lang="en-US"/>
              <a:t>a</a:t>
            </a:r>
            <a:r>
              <a:rPr lang="en-US"/>
              <a:t>ins</a:t>
            </a:r>
            <a:r>
              <a:rPr lang="en-US"/>
              <a:t> </a:t>
            </a:r>
            <a:r>
              <a:rPr lang="en-US"/>
              <a:t>g</a:t>
            </a:r>
            <a:r>
              <a:rPr lang="en-US"/>
              <a:t>r</a:t>
            </a:r>
            <a:r>
              <a:rPr lang="en-US"/>
              <a:t>a</a:t>
            </a:r>
            <a:r>
              <a:rPr lang="en-US"/>
              <a:t>n</a:t>
            </a:r>
            <a:r>
              <a:rPr lang="en-US"/>
              <a:t>u</a:t>
            </a:r>
            <a:r>
              <a:rPr lang="en-US"/>
              <a:t>l</a:t>
            </a:r>
            <a:r>
              <a:rPr lang="en-US"/>
              <a:t>e</a:t>
            </a:r>
            <a:r>
              <a:rPr lang="en-US"/>
              <a:t>s</a:t>
            </a:r>
            <a:r>
              <a:rPr lang="en-US"/>
              <a:t>.</a:t>
            </a:r>
            <a:r>
              <a:rPr lang="en-US"/>
              <a:t> </a:t>
            </a:r>
            <a:r>
              <a:rPr lang="en-US"/>
              <a:t>T</a:t>
            </a:r>
            <a:r>
              <a:rPr lang="en-US"/>
              <a:t>h</a:t>
            </a:r>
            <a:r>
              <a:rPr lang="en-US"/>
              <a:t>e</a:t>
            </a:r>
            <a:r>
              <a:rPr lang="en-US"/>
              <a:t>s</a:t>
            </a:r>
            <a:r>
              <a:rPr lang="en-US"/>
              <a:t>e</a:t>
            </a:r>
            <a:r>
              <a:rPr lang="en-US"/>
              <a:t> </a:t>
            </a:r>
            <a:r>
              <a:rPr lang="en-US"/>
              <a:t>g</a:t>
            </a:r>
            <a:r>
              <a:rPr lang="en-US"/>
              <a:t>r</a:t>
            </a:r>
            <a:r>
              <a:rPr lang="en-US"/>
              <a:t>a</a:t>
            </a:r>
            <a:r>
              <a:rPr lang="en-US"/>
              <a:t>n</a:t>
            </a:r>
            <a:r>
              <a:rPr lang="en-US"/>
              <a:t>u</a:t>
            </a:r>
            <a:r>
              <a:rPr lang="en-US"/>
              <a:t>les</a:t>
            </a:r>
            <a:r>
              <a:rPr lang="en-US"/>
              <a:t> </a:t>
            </a:r>
            <a:r>
              <a:rPr lang="en-US"/>
              <a:t>c</a:t>
            </a:r>
            <a:r>
              <a:rPr lang="en-US"/>
              <a:t>o</a:t>
            </a:r>
            <a:r>
              <a:rPr lang="en-US"/>
              <a:t>n</a:t>
            </a:r>
            <a:r>
              <a:rPr lang="en-US"/>
              <a:t>t</a:t>
            </a:r>
            <a:r>
              <a:rPr lang="en-US"/>
              <a:t>a</a:t>
            </a:r>
            <a:r>
              <a:rPr lang="en-US"/>
              <a:t>i</a:t>
            </a:r>
            <a:r>
              <a:rPr lang="en-US"/>
              <a:t>n</a:t>
            </a:r>
            <a:r>
              <a:rPr lang="en-US"/>
              <a:t> </a:t>
            </a:r>
            <a:r>
              <a:rPr lang="en-US"/>
              <a:t>c</a:t>
            </a:r>
            <a:r>
              <a:rPr lang="en-US"/>
              <a:t>h</a:t>
            </a:r>
            <a:r>
              <a:rPr lang="en-US"/>
              <a:t>e</a:t>
            </a:r>
            <a:r>
              <a:rPr lang="en-US"/>
              <a:t>m</a:t>
            </a:r>
            <a:r>
              <a:rPr lang="en-US"/>
              <a:t>i</a:t>
            </a:r>
            <a:r>
              <a:rPr lang="en-US"/>
              <a:t>cal</a:t>
            </a:r>
            <a:r>
              <a:rPr lang="en-US"/>
              <a:t> </a:t>
            </a:r>
            <a:r>
              <a:rPr lang="en-US"/>
              <a:t>substances</a:t>
            </a:r>
            <a:r>
              <a:rPr lang="en-US"/>
              <a:t> </a:t>
            </a:r>
            <a:r>
              <a:rPr lang="en-US"/>
              <a:t>i</a:t>
            </a:r>
            <a:r>
              <a:rPr lang="en-US"/>
              <a:t>n</a:t>
            </a:r>
            <a:r>
              <a:rPr lang="en-US"/>
              <a:t>s</a:t>
            </a:r>
            <a:r>
              <a:rPr lang="en-US"/>
              <a:t>i</a:t>
            </a:r>
            <a:r>
              <a:rPr lang="en-US"/>
              <a:t>d</a:t>
            </a:r>
            <a:r>
              <a:rPr lang="en-US"/>
              <a:t>e</a:t>
            </a:r>
            <a:r>
              <a:rPr lang="en-US"/>
              <a:t> </a:t>
            </a:r>
            <a:r>
              <a:rPr lang="en-US"/>
              <a:t>t</a:t>
            </a:r>
            <a:r>
              <a:rPr lang="en-US"/>
              <a:t>h</a:t>
            </a:r>
            <a:r>
              <a:rPr lang="en-US"/>
              <a:t>e</a:t>
            </a:r>
            <a:r>
              <a:rPr lang="en-US"/>
              <a:t>m</a:t>
            </a:r>
            <a:r>
              <a:rPr lang="en-US"/>
              <a:t>.</a:t>
            </a:r>
            <a:endParaRPr lang="en-GB"/>
          </a:p>
          <a:p>
            <a:r>
              <a:rPr lang="en-US"/>
              <a:t>T</a:t>
            </a:r>
            <a:r>
              <a:rPr lang="en-US"/>
              <a:t>h</a:t>
            </a:r>
            <a:r>
              <a:rPr lang="en-US"/>
              <a:t>e</a:t>
            </a:r>
            <a:r>
              <a:rPr lang="en-US"/>
              <a:t>r</a:t>
            </a:r>
            <a:r>
              <a:rPr lang="en-US"/>
              <a:t>e</a:t>
            </a:r>
            <a:r>
              <a:rPr lang="en-US"/>
              <a:t> </a:t>
            </a:r>
            <a:r>
              <a:rPr lang="en-US"/>
              <a:t>a</a:t>
            </a:r>
            <a:r>
              <a:rPr lang="en-US"/>
              <a:t>r</a:t>
            </a:r>
            <a:r>
              <a:rPr lang="en-US"/>
              <a:t>e</a:t>
            </a:r>
            <a:r>
              <a:rPr lang="en-US"/>
              <a:t> </a:t>
            </a:r>
            <a:r>
              <a:rPr b="1" lang="en-US"/>
              <a:t>3</a:t>
            </a:r>
            <a:r>
              <a:rPr b="1" lang="en-US"/>
              <a:t> </a:t>
            </a:r>
            <a:r>
              <a:rPr b="1" lang="en-US"/>
              <a:t>subtypes </a:t>
            </a:r>
            <a:r>
              <a:rPr b="1" lang="en-US"/>
              <a:t>o</a:t>
            </a:r>
            <a:r>
              <a:rPr b="1" lang="en-US"/>
              <a:t>f</a:t>
            </a:r>
            <a:r>
              <a:rPr b="1" lang="en-US"/>
              <a:t> </a:t>
            </a:r>
            <a:r>
              <a:rPr b="1" lang="en-US"/>
              <a:t>g</a:t>
            </a:r>
            <a:r>
              <a:rPr b="1" lang="en-US"/>
              <a:t>r</a:t>
            </a:r>
            <a:r>
              <a:rPr b="1" lang="en-US"/>
              <a:t>a</a:t>
            </a:r>
            <a:r>
              <a:rPr b="1" lang="en-US"/>
              <a:t>n</a:t>
            </a:r>
            <a:r>
              <a:rPr b="1" lang="en-US"/>
              <a:t>u</a:t>
            </a:r>
            <a:r>
              <a:rPr b="1" lang="en-US"/>
              <a:t>l</a:t>
            </a:r>
            <a:r>
              <a:rPr b="1" lang="en-US"/>
              <a:t>o</a:t>
            </a:r>
            <a:r>
              <a:rPr b="1" lang="en-US"/>
              <a:t>c</a:t>
            </a:r>
            <a:r>
              <a:rPr b="1" lang="en-US"/>
              <a:t>ytes</a:t>
            </a:r>
            <a:r>
              <a:rPr b="1" lang="en-US"/>
              <a:t> </a:t>
            </a:r>
            <a:endParaRPr b="1" lang="en-GB"/>
          </a:p>
          <a:p>
            <a:endParaRPr b="1"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39" name=""/>
          <p:cNvSpPr>
            <a:spLocks noGrp="1"/>
          </p:cNvSpPr>
          <p:nvPr>
            <p:ph type="title"/>
          </p:nvPr>
        </p:nvSpPr>
        <p:spPr/>
        <p:txBody>
          <a:bodyPr/>
          <a:p>
            <a:endParaRPr lang="en-GB"/>
          </a:p>
        </p:txBody>
      </p:sp>
      <p:sp>
        <p:nvSpPr>
          <p:cNvPr id="1048640" name=""/>
          <p:cNvSpPr>
            <a:spLocks noGrp="1"/>
          </p:cNvSpPr>
          <p:nvPr>
            <p:ph idx="1"/>
          </p:nvPr>
        </p:nvSpPr>
        <p:spPr/>
        <p:txBody>
          <a:bodyPr>
            <a:normAutofit fontScale="75000" lnSpcReduction="20000"/>
          </a:bodyPr>
          <a:p>
            <a:pPr>
              <a:buFont typeface="Wingdings" charset="2"/>
              <a:buChar char="l"/>
            </a:pPr>
            <a:r>
              <a:rPr b="1" lang="en-US"/>
              <a:t>B</a:t>
            </a:r>
            <a:r>
              <a:rPr b="1" lang="en-US"/>
              <a:t>a</a:t>
            </a:r>
            <a:r>
              <a:rPr b="1" lang="en-US"/>
              <a:t>s</a:t>
            </a:r>
            <a:r>
              <a:rPr b="1" lang="en-US"/>
              <a:t>o</a:t>
            </a:r>
            <a:r>
              <a:rPr b="1" lang="en-US"/>
              <a:t>p</a:t>
            </a:r>
            <a:r>
              <a:rPr b="1" lang="en-US"/>
              <a:t>h</a:t>
            </a:r>
            <a:r>
              <a:rPr b="1" lang="en-US"/>
              <a:t>i</a:t>
            </a:r>
            <a:r>
              <a:rPr b="1" lang="en-US"/>
              <a:t>l</a:t>
            </a:r>
            <a:r>
              <a:rPr b="1" lang="en-US"/>
              <a:t>s</a:t>
            </a:r>
            <a:endParaRPr b="1" lang="en-GB"/>
          </a:p>
          <a:p>
            <a:pPr>
              <a:buFont typeface="Wingdings" charset="2"/>
              <a:buChar char="l"/>
            </a:pPr>
            <a:r>
              <a:rPr b="1" lang="en-US"/>
              <a:t>E</a:t>
            </a:r>
            <a:r>
              <a:rPr b="1" lang="en-US"/>
              <a:t>o</a:t>
            </a:r>
            <a:r>
              <a:rPr b="1" lang="en-US"/>
              <a:t>s</a:t>
            </a:r>
            <a:r>
              <a:rPr b="1" lang="en-US"/>
              <a:t>i</a:t>
            </a:r>
            <a:r>
              <a:rPr b="1" lang="en-US"/>
              <a:t>n</a:t>
            </a:r>
            <a:r>
              <a:rPr b="1" lang="en-US"/>
              <a:t>o</a:t>
            </a:r>
            <a:r>
              <a:rPr b="1" lang="en-US"/>
              <a:t>p</a:t>
            </a:r>
            <a:r>
              <a:rPr b="1" lang="en-US"/>
              <a:t>hils</a:t>
            </a:r>
            <a:endParaRPr b="1" lang="en-GB"/>
          </a:p>
          <a:p>
            <a:pPr>
              <a:buFont typeface="Wingdings" charset="2"/>
              <a:buChar char="l"/>
            </a:pPr>
            <a:r>
              <a:rPr b="1" lang="en-US"/>
              <a:t>N</a:t>
            </a:r>
            <a:r>
              <a:rPr b="1" lang="en-US"/>
              <a:t>e</a:t>
            </a:r>
            <a:r>
              <a:rPr b="1" lang="en-US"/>
              <a:t>u</a:t>
            </a:r>
            <a:r>
              <a:rPr b="1" lang="en-US"/>
              <a:t>t</a:t>
            </a:r>
            <a:r>
              <a:rPr b="1" lang="en-US"/>
              <a:t>r</a:t>
            </a:r>
            <a:r>
              <a:rPr b="1" lang="en-US"/>
              <a:t>o</a:t>
            </a:r>
            <a:r>
              <a:rPr b="1" lang="en-US"/>
              <a:t>p</a:t>
            </a:r>
            <a:r>
              <a:rPr b="1" lang="en-US"/>
              <a:t>hils</a:t>
            </a:r>
            <a:endParaRPr b="1" lang="en-GB"/>
          </a:p>
          <a:p>
            <a:pPr>
              <a:buFont typeface="Wingdings" charset="2"/>
              <a:buChar char="ü"/>
            </a:pPr>
            <a:r>
              <a:rPr lang="en-US"/>
              <a:t>O</a:t>
            </a:r>
            <a:r>
              <a:rPr lang="en-US"/>
              <a:t>f</a:t>
            </a:r>
            <a:r>
              <a:rPr lang="en-US"/>
              <a:t> </a:t>
            </a:r>
            <a:r>
              <a:rPr lang="en-US"/>
              <a:t>t</a:t>
            </a:r>
            <a:r>
              <a:rPr lang="en-US"/>
              <a:t>h</a:t>
            </a:r>
            <a:r>
              <a:rPr lang="en-US"/>
              <a:t>e</a:t>
            </a:r>
            <a:r>
              <a:rPr lang="en-US"/>
              <a:t>s</a:t>
            </a:r>
            <a:r>
              <a:rPr lang="en-US"/>
              <a:t>e</a:t>
            </a:r>
            <a:r>
              <a:rPr lang="en-US"/>
              <a:t>,</a:t>
            </a:r>
            <a:r>
              <a:rPr lang="en-US"/>
              <a:t> </a:t>
            </a:r>
            <a:r>
              <a:rPr lang="en-US"/>
              <a:t>neutrophils </a:t>
            </a:r>
            <a:r>
              <a:rPr lang="en-US"/>
              <a:t>a</a:t>
            </a:r>
            <a:r>
              <a:rPr lang="en-US"/>
              <a:t>r</a:t>
            </a:r>
            <a:r>
              <a:rPr lang="en-US"/>
              <a:t>e</a:t>
            </a:r>
            <a:r>
              <a:rPr lang="en-US"/>
              <a:t> </a:t>
            </a:r>
            <a:r>
              <a:rPr lang="en-US"/>
              <a:t>the</a:t>
            </a:r>
            <a:r>
              <a:rPr lang="en-US"/>
              <a:t> </a:t>
            </a:r>
            <a:r>
              <a:rPr lang="en-US"/>
              <a:t>m</a:t>
            </a:r>
            <a:r>
              <a:rPr lang="en-US"/>
              <a:t>o</a:t>
            </a:r>
            <a:r>
              <a:rPr lang="en-US"/>
              <a:t>s</a:t>
            </a:r>
            <a:r>
              <a:rPr lang="en-US"/>
              <a:t>t</a:t>
            </a:r>
            <a:r>
              <a:rPr lang="en-US"/>
              <a:t> </a:t>
            </a:r>
            <a:r>
              <a:rPr lang="en-US"/>
              <a:t>a</a:t>
            </a:r>
            <a:r>
              <a:rPr lang="en-US"/>
              <a:t>b</a:t>
            </a:r>
            <a:r>
              <a:rPr lang="en-US"/>
              <a:t>u</a:t>
            </a:r>
            <a:r>
              <a:rPr lang="en-US"/>
              <a:t>ndant</a:t>
            </a:r>
            <a:r>
              <a:rPr lang="en-US"/>
              <a:t>,</a:t>
            </a:r>
            <a:r>
              <a:rPr lang="en-US"/>
              <a:t>w</a:t>
            </a:r>
            <a:r>
              <a:rPr lang="en-US"/>
              <a:t>h</a:t>
            </a:r>
            <a:r>
              <a:rPr lang="en-US"/>
              <a:t>i</a:t>
            </a:r>
            <a:r>
              <a:rPr lang="en-US"/>
              <a:t>l</a:t>
            </a:r>
            <a:r>
              <a:rPr lang="en-US"/>
              <a:t>e</a:t>
            </a:r>
            <a:r>
              <a:rPr lang="en-US"/>
              <a:t> </a:t>
            </a:r>
            <a:r>
              <a:rPr lang="en-US"/>
              <a:t>b</a:t>
            </a:r>
            <a:r>
              <a:rPr lang="en-US"/>
              <a:t>a</a:t>
            </a:r>
            <a:r>
              <a:rPr lang="en-US"/>
              <a:t>s</a:t>
            </a:r>
            <a:r>
              <a:rPr lang="en-US"/>
              <a:t>o</a:t>
            </a:r>
            <a:r>
              <a:rPr lang="en-US"/>
              <a:t>p</a:t>
            </a:r>
            <a:r>
              <a:rPr lang="en-US"/>
              <a:t>h</a:t>
            </a:r>
            <a:r>
              <a:rPr lang="en-US"/>
              <a:t>i</a:t>
            </a:r>
            <a:r>
              <a:rPr lang="en-US"/>
              <a:t>ls</a:t>
            </a:r>
            <a:r>
              <a:rPr lang="en-US"/>
              <a:t> </a:t>
            </a:r>
            <a:r>
              <a:rPr lang="en-US"/>
              <a:t>a</a:t>
            </a:r>
            <a:r>
              <a:rPr lang="en-US"/>
              <a:t>r</a:t>
            </a:r>
            <a:r>
              <a:rPr lang="en-US"/>
              <a:t>e</a:t>
            </a:r>
            <a:r>
              <a:rPr lang="en-US"/>
              <a:t> </a:t>
            </a:r>
            <a:r>
              <a:rPr lang="en-US"/>
              <a:t>t</a:t>
            </a:r>
            <a:r>
              <a:rPr lang="en-US"/>
              <a:t>h</a:t>
            </a:r>
            <a:r>
              <a:rPr lang="en-US"/>
              <a:t>e</a:t>
            </a:r>
            <a:r>
              <a:rPr lang="en-US"/>
              <a:t> </a:t>
            </a:r>
            <a:r>
              <a:rPr lang="en-US"/>
              <a:t>least </a:t>
            </a:r>
            <a:r>
              <a:rPr lang="en-US"/>
              <a:t>a</a:t>
            </a:r>
            <a:r>
              <a:rPr lang="en-US"/>
              <a:t>b</a:t>
            </a:r>
            <a:r>
              <a:rPr lang="en-US"/>
              <a:t>u</a:t>
            </a:r>
            <a:r>
              <a:rPr lang="en-US"/>
              <a:t>n</a:t>
            </a:r>
            <a:r>
              <a:rPr lang="en-US"/>
              <a:t>d</a:t>
            </a:r>
            <a:r>
              <a:rPr lang="en-US"/>
              <a:t>ant</a:t>
            </a:r>
            <a:endParaRPr lang="en-GB"/>
          </a:p>
          <a:p>
            <a:pPr>
              <a:buFont typeface="Wingdings" charset="2"/>
              <a:buChar char="ü"/>
            </a:pPr>
            <a:r>
              <a:rPr lang="en-US"/>
              <a:t>The </a:t>
            </a:r>
            <a:r>
              <a:rPr lang="en-US"/>
              <a:t>g</a:t>
            </a:r>
            <a:r>
              <a:rPr lang="en-US"/>
              <a:t>r</a:t>
            </a:r>
            <a:r>
              <a:rPr lang="en-US"/>
              <a:t>a</a:t>
            </a:r>
            <a:r>
              <a:rPr lang="en-US"/>
              <a:t>n</a:t>
            </a:r>
            <a:r>
              <a:rPr lang="en-US"/>
              <a:t>u</a:t>
            </a:r>
            <a:r>
              <a:rPr lang="en-US"/>
              <a:t>l</a:t>
            </a:r>
            <a:r>
              <a:rPr lang="en-US"/>
              <a:t>es</a:t>
            </a:r>
            <a:r>
              <a:rPr lang="en-US"/>
              <a:t> </a:t>
            </a:r>
            <a:r>
              <a:rPr lang="en-US"/>
              <a:t>i</a:t>
            </a:r>
            <a:r>
              <a:rPr lang="en-US"/>
              <a:t>n</a:t>
            </a:r>
            <a:r>
              <a:rPr lang="en-US"/>
              <a:t>s</a:t>
            </a:r>
            <a:r>
              <a:rPr lang="en-US"/>
              <a:t>i</a:t>
            </a:r>
            <a:r>
              <a:rPr lang="en-US"/>
              <a:t>d</a:t>
            </a:r>
            <a:r>
              <a:rPr lang="en-US"/>
              <a:t>e</a:t>
            </a:r>
            <a:r>
              <a:rPr lang="en-US"/>
              <a:t> </a:t>
            </a:r>
            <a:r>
              <a:rPr lang="en-US"/>
              <a:t>the</a:t>
            </a:r>
            <a:r>
              <a:rPr lang="en-US"/>
              <a:t> </a:t>
            </a:r>
            <a:r>
              <a:rPr lang="en-US"/>
              <a:t>c</a:t>
            </a:r>
            <a:r>
              <a:rPr lang="en-US"/>
              <a:t>y</a:t>
            </a:r>
            <a:r>
              <a:rPr lang="en-US"/>
              <a:t>t</a:t>
            </a:r>
            <a:r>
              <a:rPr lang="en-US"/>
              <a:t>o</a:t>
            </a:r>
            <a:r>
              <a:rPr lang="en-US"/>
              <a:t>p</a:t>
            </a:r>
            <a:r>
              <a:rPr lang="en-US"/>
              <a:t>lasm</a:t>
            </a:r>
            <a:r>
              <a:rPr lang="en-US"/>
              <a:t> </a:t>
            </a:r>
            <a:r>
              <a:rPr lang="en-US"/>
              <a:t>o</a:t>
            </a:r>
            <a:r>
              <a:rPr lang="en-US"/>
              <a:t>f</a:t>
            </a:r>
            <a:r>
              <a:rPr lang="en-US"/>
              <a:t> </a:t>
            </a:r>
            <a:r>
              <a:rPr lang="en-US"/>
              <a:t>granulocytes</a:t>
            </a:r>
            <a:r>
              <a:rPr lang="en-US"/>
              <a:t> </a:t>
            </a:r>
            <a:r>
              <a:rPr lang="en-US"/>
              <a:t>s</a:t>
            </a:r>
            <a:r>
              <a:rPr lang="en-US"/>
              <a:t>t</a:t>
            </a:r>
            <a:r>
              <a:rPr lang="en-US"/>
              <a:t>a</a:t>
            </a:r>
            <a:r>
              <a:rPr lang="en-US"/>
              <a:t>i</a:t>
            </a:r>
            <a:r>
              <a:rPr lang="en-US"/>
              <a:t>n</a:t>
            </a:r>
            <a:r>
              <a:rPr lang="en-US"/>
              <a:t> </a:t>
            </a:r>
            <a:r>
              <a:rPr lang="en-US"/>
              <a:t>w</a:t>
            </a:r>
            <a:r>
              <a:rPr lang="en-US"/>
              <a:t>i</a:t>
            </a:r>
            <a:r>
              <a:rPr lang="en-US"/>
              <a:t>t</a:t>
            </a:r>
            <a:r>
              <a:rPr lang="en-US"/>
              <a:t>h</a:t>
            </a:r>
            <a:r>
              <a:rPr lang="en-US"/>
              <a:t> </a:t>
            </a:r>
            <a:r>
              <a:rPr lang="en-US"/>
              <a:t>d</a:t>
            </a:r>
            <a:r>
              <a:rPr lang="en-US"/>
              <a:t>i</a:t>
            </a:r>
            <a:r>
              <a:rPr lang="en-US"/>
              <a:t>f</a:t>
            </a:r>
            <a:r>
              <a:rPr lang="en-US"/>
              <a:t>f</a:t>
            </a:r>
            <a:r>
              <a:rPr lang="en-US"/>
              <a:t>erent</a:t>
            </a:r>
            <a:r>
              <a:rPr lang="en-US"/>
              <a:t> </a:t>
            </a:r>
            <a:r>
              <a:rPr lang="en-US"/>
              <a:t>c</a:t>
            </a:r>
            <a:r>
              <a:rPr lang="en-US"/>
              <a:t>o</a:t>
            </a:r>
            <a:r>
              <a:rPr lang="en-US"/>
              <a:t>l</a:t>
            </a:r>
            <a:r>
              <a:rPr lang="en-US"/>
              <a:t>o</a:t>
            </a:r>
            <a:r>
              <a:rPr lang="en-US"/>
              <a:t>urs</a:t>
            </a:r>
            <a:r>
              <a:rPr lang="en-US"/>
              <a:t>,</a:t>
            </a:r>
            <a:r>
              <a:rPr lang="en-US"/>
              <a:t> </a:t>
            </a:r>
            <a:r>
              <a:rPr lang="en-US"/>
              <a:t>w</a:t>
            </a:r>
            <a:r>
              <a:rPr lang="en-US"/>
              <a:t>h</a:t>
            </a:r>
            <a:r>
              <a:rPr lang="en-US"/>
              <a:t>e</a:t>
            </a:r>
            <a:r>
              <a:rPr lang="en-US"/>
              <a:t>n</a:t>
            </a:r>
            <a:r>
              <a:rPr lang="en-US"/>
              <a:t> </a:t>
            </a:r>
            <a:r>
              <a:rPr lang="en-US"/>
              <a:t>s</a:t>
            </a:r>
            <a:r>
              <a:rPr lang="en-US"/>
              <a:t>t</a:t>
            </a:r>
            <a:r>
              <a:rPr lang="en-US"/>
              <a:t>a</a:t>
            </a:r>
            <a:r>
              <a:rPr lang="en-US"/>
              <a:t>i</a:t>
            </a:r>
            <a:r>
              <a:rPr lang="en-US"/>
              <a:t>n</a:t>
            </a:r>
            <a:r>
              <a:rPr lang="en-US"/>
              <a:t>e</a:t>
            </a:r>
            <a:r>
              <a:rPr lang="en-US"/>
              <a:t>d</a:t>
            </a:r>
            <a:r>
              <a:rPr lang="en-US"/>
              <a:t> </a:t>
            </a:r>
            <a:r>
              <a:rPr lang="en-US"/>
              <a:t>i</a:t>
            </a:r>
            <a:r>
              <a:rPr lang="en-US"/>
              <a:t>n</a:t>
            </a:r>
            <a:r>
              <a:rPr lang="en-US"/>
              <a:t> </a:t>
            </a:r>
            <a:r>
              <a:rPr lang="en-US"/>
              <a:t>t</a:t>
            </a:r>
            <a:r>
              <a:rPr lang="en-US"/>
              <a:t>h</a:t>
            </a:r>
            <a:r>
              <a:rPr lang="en-US"/>
              <a:t>e</a:t>
            </a:r>
            <a:r>
              <a:rPr lang="en-US"/>
              <a:t> </a:t>
            </a:r>
            <a:r>
              <a:rPr lang="en-US"/>
              <a:t>laboratory</a:t>
            </a:r>
            <a:r>
              <a:rPr lang="en-US"/>
              <a:t>.</a:t>
            </a:r>
            <a:endParaRPr lang="en-GB"/>
          </a:p>
          <a:p>
            <a:pPr>
              <a:buFont typeface="Wingdings" charset="2"/>
              <a:buChar char="ü"/>
            </a:pPr>
            <a:r>
              <a:rPr lang="en-US"/>
              <a:t>Eosinophils</a:t>
            </a:r>
            <a:r>
              <a:rPr lang="en-US"/>
              <a:t> </a:t>
            </a:r>
            <a:r>
              <a:rPr lang="en-US"/>
              <a:t>t</a:t>
            </a:r>
            <a:r>
              <a:rPr lang="en-US"/>
              <a:t>a</a:t>
            </a:r>
            <a:r>
              <a:rPr lang="en-US"/>
              <a:t>k</a:t>
            </a:r>
            <a:r>
              <a:rPr lang="en-US"/>
              <a:t>e</a:t>
            </a:r>
            <a:r>
              <a:rPr lang="en-US"/>
              <a:t> </a:t>
            </a:r>
            <a:r>
              <a:rPr lang="en-US"/>
              <a:t>u</a:t>
            </a:r>
            <a:r>
              <a:rPr lang="en-US"/>
              <a:t>p</a:t>
            </a:r>
            <a:r>
              <a:rPr lang="en-US"/>
              <a:t> </a:t>
            </a:r>
            <a:r>
              <a:rPr lang="en-US"/>
              <a:t>t</a:t>
            </a:r>
            <a:r>
              <a:rPr lang="en-US"/>
              <a:t>h</a:t>
            </a:r>
            <a:r>
              <a:rPr lang="en-US"/>
              <a:t>e</a:t>
            </a:r>
            <a:r>
              <a:rPr lang="en-US"/>
              <a:t> </a:t>
            </a:r>
            <a:r>
              <a:rPr lang="en-US"/>
              <a:t>r</a:t>
            </a:r>
            <a:r>
              <a:rPr lang="en-US"/>
              <a:t>e</a:t>
            </a:r>
            <a:r>
              <a:rPr lang="en-US"/>
              <a:t>d</a:t>
            </a:r>
            <a:r>
              <a:rPr lang="en-US"/>
              <a:t> </a:t>
            </a:r>
            <a:r>
              <a:rPr lang="en-US"/>
              <a:t>a</a:t>
            </a:r>
            <a:r>
              <a:rPr lang="en-US"/>
              <a:t>c</a:t>
            </a:r>
            <a:r>
              <a:rPr lang="en-US"/>
              <a:t>i</a:t>
            </a:r>
            <a:r>
              <a:rPr lang="en-US"/>
              <a:t>d</a:t>
            </a:r>
            <a:r>
              <a:rPr lang="en-US"/>
              <a:t> </a:t>
            </a:r>
            <a:r>
              <a:rPr lang="en-US"/>
              <a:t>d</a:t>
            </a:r>
            <a:r>
              <a:rPr lang="en-US"/>
              <a:t>y</a:t>
            </a:r>
            <a:r>
              <a:rPr lang="en-US"/>
              <a:t>e</a:t>
            </a:r>
            <a:r>
              <a:rPr lang="en-US"/>
              <a:t>,</a:t>
            </a:r>
            <a:r>
              <a:rPr lang="en-US"/>
              <a:t> </a:t>
            </a:r>
            <a:r>
              <a:rPr lang="en-US"/>
              <a:t>e</a:t>
            </a:r>
            <a:r>
              <a:rPr lang="en-US"/>
              <a:t>o</a:t>
            </a:r>
            <a:r>
              <a:rPr lang="en-US"/>
              <a:t>s</a:t>
            </a:r>
            <a:r>
              <a:rPr lang="en-US"/>
              <a:t>i</a:t>
            </a:r>
            <a:r>
              <a:rPr lang="en-US"/>
              <a:t>n</a:t>
            </a:r>
            <a:r>
              <a:rPr lang="en-US"/>
              <a:t> </a:t>
            </a:r>
            <a:r>
              <a:rPr lang="en-US"/>
              <a:t>h</a:t>
            </a:r>
            <a:r>
              <a:rPr lang="en-US"/>
              <a:t>e</a:t>
            </a:r>
            <a:r>
              <a:rPr lang="en-US"/>
              <a:t>n</a:t>
            </a:r>
            <a:r>
              <a:rPr lang="en-US"/>
              <a:t>c</a:t>
            </a:r>
            <a:r>
              <a:rPr lang="en-US"/>
              <a:t>e</a:t>
            </a:r>
            <a:r>
              <a:rPr lang="en-US"/>
              <a:t> </a:t>
            </a:r>
            <a:r>
              <a:rPr lang="en-US"/>
              <a:t>t</a:t>
            </a:r>
            <a:r>
              <a:rPr lang="en-US"/>
              <a:t>h</a:t>
            </a:r>
            <a:r>
              <a:rPr lang="en-US"/>
              <a:t>e</a:t>
            </a:r>
            <a:r>
              <a:rPr lang="en-US"/>
              <a:t>i</a:t>
            </a:r>
            <a:r>
              <a:rPr lang="en-US"/>
              <a:t>r</a:t>
            </a:r>
            <a:r>
              <a:rPr lang="en-US"/>
              <a:t> </a:t>
            </a:r>
            <a:r>
              <a:rPr lang="en-US"/>
              <a:t>n</a:t>
            </a:r>
            <a:r>
              <a:rPr lang="en-US"/>
              <a:t>a</a:t>
            </a:r>
            <a:r>
              <a:rPr lang="en-US"/>
              <a:t>m</a:t>
            </a:r>
            <a:r>
              <a:rPr lang="en-US"/>
              <a:t>e</a:t>
            </a:r>
            <a:endParaRPr lang="en-GB"/>
          </a:p>
          <a:p>
            <a:pPr>
              <a:buFont typeface="Wingdings" charset="2"/>
              <a:buChar char="ü"/>
            </a:pPr>
            <a:r>
              <a:rPr lang="en-US"/>
              <a:t>B</a:t>
            </a:r>
            <a:r>
              <a:rPr lang="en-US"/>
              <a:t>a</a:t>
            </a:r>
            <a:r>
              <a:rPr lang="en-US"/>
              <a:t>s</a:t>
            </a:r>
            <a:r>
              <a:rPr lang="en-US"/>
              <a:t>o</a:t>
            </a:r>
            <a:r>
              <a:rPr lang="en-US"/>
              <a:t>p</a:t>
            </a:r>
            <a:r>
              <a:rPr lang="en-US"/>
              <a:t>h</a:t>
            </a:r>
            <a:r>
              <a:rPr lang="en-US"/>
              <a:t>i</a:t>
            </a:r>
            <a:r>
              <a:rPr lang="en-US"/>
              <a:t>ls</a:t>
            </a:r>
            <a:r>
              <a:rPr lang="en-US"/>
              <a:t> </a:t>
            </a:r>
            <a:r>
              <a:rPr lang="en-US"/>
              <a:t>t</a:t>
            </a:r>
            <a:r>
              <a:rPr lang="en-US"/>
              <a:t>a</a:t>
            </a:r>
            <a:r>
              <a:rPr lang="en-US"/>
              <a:t>k</a:t>
            </a:r>
            <a:r>
              <a:rPr lang="en-US"/>
              <a:t>e</a:t>
            </a:r>
            <a:r>
              <a:rPr lang="en-US"/>
              <a:t> </a:t>
            </a:r>
            <a:r>
              <a:rPr lang="en-US"/>
              <a:t>u</a:t>
            </a:r>
            <a:r>
              <a:rPr lang="en-US"/>
              <a:t>p</a:t>
            </a:r>
            <a:r>
              <a:rPr lang="en-US"/>
              <a:t> </a:t>
            </a:r>
            <a:r>
              <a:rPr lang="en-US"/>
              <a:t>the </a:t>
            </a:r>
            <a:r>
              <a:rPr lang="en-US"/>
              <a:t>b</a:t>
            </a:r>
            <a:r>
              <a:rPr lang="en-US"/>
              <a:t>a</a:t>
            </a:r>
            <a:r>
              <a:rPr lang="en-US"/>
              <a:t>s</a:t>
            </a:r>
            <a:r>
              <a:rPr lang="en-US"/>
              <a:t>i</a:t>
            </a:r>
            <a:r>
              <a:rPr lang="en-US"/>
              <a:t>c</a:t>
            </a:r>
            <a:r>
              <a:rPr lang="en-US"/>
              <a:t> </a:t>
            </a:r>
            <a:r>
              <a:rPr lang="en-US"/>
              <a:t>d</a:t>
            </a:r>
            <a:r>
              <a:rPr lang="en-US"/>
              <a:t>y</a:t>
            </a:r>
            <a:r>
              <a:rPr lang="en-US"/>
              <a:t>e</a:t>
            </a:r>
            <a:r>
              <a:rPr lang="en-US"/>
              <a:t> </a:t>
            </a:r>
            <a:r>
              <a:rPr lang="en-US"/>
              <a:t>c</a:t>
            </a:r>
            <a:r>
              <a:rPr lang="en-US"/>
              <a:t>a</a:t>
            </a:r>
            <a:r>
              <a:rPr lang="en-US"/>
              <a:t>l</a:t>
            </a:r>
            <a:r>
              <a:rPr lang="en-US"/>
              <a:t>l</a:t>
            </a:r>
            <a:r>
              <a:rPr lang="en-US"/>
              <a:t>e</a:t>
            </a:r>
            <a:r>
              <a:rPr lang="en-US"/>
              <a:t>d</a:t>
            </a:r>
            <a:r>
              <a:rPr lang="en-US"/>
              <a:t> </a:t>
            </a:r>
            <a:r>
              <a:rPr lang="en-US"/>
              <a:t>m</a:t>
            </a:r>
            <a:r>
              <a:rPr lang="en-US"/>
              <a:t>e</a:t>
            </a:r>
            <a:r>
              <a:rPr lang="en-US"/>
              <a:t>t</a:t>
            </a:r>
            <a:r>
              <a:rPr lang="en-US"/>
              <a:t>h</a:t>
            </a:r>
            <a:r>
              <a:rPr lang="en-US"/>
              <a:t>y</a:t>
            </a:r>
            <a:r>
              <a:rPr lang="en-US"/>
              <a:t>l</a:t>
            </a:r>
            <a:r>
              <a:rPr lang="en-US"/>
              <a:t>e</a:t>
            </a:r>
            <a:r>
              <a:rPr lang="en-US"/>
              <a:t>n</a:t>
            </a:r>
            <a:r>
              <a:rPr lang="en-US"/>
              <a:t>e</a:t>
            </a:r>
            <a:r>
              <a:rPr lang="en-US"/>
              <a:t> </a:t>
            </a:r>
            <a:r>
              <a:rPr lang="en-US"/>
              <a:t>b</a:t>
            </a:r>
            <a:r>
              <a:rPr lang="en-US"/>
              <a:t>lue</a:t>
            </a:r>
            <a:r>
              <a:rPr lang="en-US"/>
              <a:t>,</a:t>
            </a:r>
            <a:r>
              <a:rPr lang="en-US"/>
              <a:t> </a:t>
            </a:r>
            <a:r>
              <a:rPr lang="en-US"/>
              <a:t>w</a:t>
            </a:r>
            <a:r>
              <a:rPr lang="en-US"/>
              <a:t>h</a:t>
            </a:r>
            <a:r>
              <a:rPr lang="en-US"/>
              <a:t>i</a:t>
            </a:r>
            <a:r>
              <a:rPr lang="en-US"/>
              <a:t>c</a:t>
            </a:r>
            <a:r>
              <a:rPr lang="en-US"/>
              <a:t>h</a:t>
            </a:r>
            <a:r>
              <a:rPr lang="en-US"/>
              <a:t> </a:t>
            </a:r>
            <a:r>
              <a:rPr lang="en-US"/>
              <a:t>i</a:t>
            </a:r>
            <a:r>
              <a:rPr lang="en-US"/>
              <a:t>s</a:t>
            </a:r>
            <a:r>
              <a:rPr lang="en-US"/>
              <a:t> </a:t>
            </a:r>
            <a:r>
              <a:rPr lang="en-US"/>
              <a:t>b</a:t>
            </a:r>
            <a:r>
              <a:rPr lang="en-US"/>
              <a:t>l</a:t>
            </a:r>
            <a:r>
              <a:rPr lang="en-US"/>
              <a:t>u</a:t>
            </a:r>
            <a:r>
              <a:rPr lang="en-US"/>
              <a:t>e</a:t>
            </a:r>
            <a:r>
              <a:rPr lang="en-US"/>
              <a:t> </a:t>
            </a:r>
            <a:r>
              <a:rPr lang="en-US"/>
              <a:t>i</a:t>
            </a:r>
            <a:r>
              <a:rPr lang="en-US"/>
              <a:t>n</a:t>
            </a:r>
            <a:r>
              <a:rPr lang="en-US"/>
              <a:t> </a:t>
            </a:r>
            <a:r>
              <a:rPr lang="en-US"/>
              <a:t>c</a:t>
            </a:r>
            <a:r>
              <a:rPr lang="en-US"/>
              <a:t>o</a:t>
            </a:r>
            <a:r>
              <a:rPr lang="en-US"/>
              <a:t>l</a:t>
            </a:r>
            <a:r>
              <a:rPr lang="en-US"/>
              <a:t>o</a:t>
            </a:r>
            <a:r>
              <a:rPr lang="en-US"/>
              <a:t>r</a:t>
            </a:r>
            <a:r>
              <a:rPr lang="en-US"/>
              <a:t>.</a:t>
            </a:r>
            <a:r>
              <a:rPr lang="en-US"/>
              <a:t> </a:t>
            </a:r>
            <a:r>
              <a:rPr lang="en-US"/>
              <a:t>H</a:t>
            </a:r>
            <a:r>
              <a:rPr lang="en-US"/>
              <a:t>e</a:t>
            </a:r>
            <a:r>
              <a:rPr lang="en-US"/>
              <a:t>n</a:t>
            </a:r>
            <a:r>
              <a:rPr lang="en-US"/>
              <a:t>c</a:t>
            </a:r>
            <a:r>
              <a:rPr lang="en-US"/>
              <a:t>e</a:t>
            </a:r>
            <a:r>
              <a:rPr lang="en-US"/>
              <a:t> </a:t>
            </a:r>
            <a:r>
              <a:rPr lang="en-US"/>
              <a:t>t</a:t>
            </a:r>
            <a:r>
              <a:rPr lang="en-US"/>
              <a:t>h</a:t>
            </a:r>
            <a:r>
              <a:rPr lang="en-US"/>
              <a:t>e</a:t>
            </a:r>
            <a:r>
              <a:rPr lang="en-US"/>
              <a:t>i</a:t>
            </a:r>
            <a:r>
              <a:rPr lang="en-US"/>
              <a:t>r</a:t>
            </a:r>
            <a:r>
              <a:rPr lang="en-US"/>
              <a:t> </a:t>
            </a:r>
            <a:r>
              <a:rPr lang="en-US"/>
              <a:t>n</a:t>
            </a:r>
            <a:r>
              <a:rPr lang="en-US"/>
              <a:t>a</a:t>
            </a:r>
            <a:r>
              <a:rPr lang="en-US"/>
              <a:t>m</a:t>
            </a:r>
            <a:r>
              <a:rPr lang="en-US"/>
              <a:t>e</a:t>
            </a:r>
            <a:endParaRPr lang="en-GB"/>
          </a:p>
          <a:p>
            <a:pPr>
              <a:buFont typeface="Wingdings" charset="2"/>
              <a:buChar char="ü"/>
            </a:pPr>
            <a:r>
              <a:rPr lang="en-US"/>
              <a:t>N</a:t>
            </a:r>
            <a:r>
              <a:rPr lang="en-US"/>
              <a:t>e</a:t>
            </a:r>
            <a:r>
              <a:rPr lang="en-US"/>
              <a:t>u</a:t>
            </a:r>
            <a:r>
              <a:rPr lang="en-US"/>
              <a:t>t</a:t>
            </a:r>
            <a:r>
              <a:rPr lang="en-US"/>
              <a:t>r</a:t>
            </a:r>
            <a:r>
              <a:rPr lang="en-US"/>
              <a:t>o</a:t>
            </a:r>
            <a:r>
              <a:rPr lang="en-US"/>
              <a:t>p</a:t>
            </a:r>
            <a:r>
              <a:rPr lang="en-US"/>
              <a:t>hils</a:t>
            </a:r>
            <a:r>
              <a:rPr lang="en-US"/>
              <a:t> </a:t>
            </a:r>
            <a:r>
              <a:rPr lang="en-US"/>
              <a:t>t</a:t>
            </a:r>
            <a:r>
              <a:rPr lang="en-US"/>
              <a:t>a</a:t>
            </a:r>
            <a:r>
              <a:rPr lang="en-US"/>
              <a:t>k</a:t>
            </a:r>
            <a:r>
              <a:rPr lang="en-US"/>
              <a:t>e</a:t>
            </a:r>
            <a:r>
              <a:rPr lang="en-US"/>
              <a:t> </a:t>
            </a:r>
            <a:r>
              <a:rPr lang="en-US"/>
              <a:t>u</a:t>
            </a:r>
            <a:r>
              <a:rPr lang="en-US"/>
              <a:t>p</a:t>
            </a:r>
            <a:r>
              <a:rPr lang="en-US"/>
              <a:t> </a:t>
            </a:r>
            <a:r>
              <a:rPr lang="en-US"/>
              <a:t>b</a:t>
            </a:r>
            <a:r>
              <a:rPr lang="en-US"/>
              <a:t>o</a:t>
            </a:r>
            <a:r>
              <a:rPr lang="en-US"/>
              <a:t>t</a:t>
            </a:r>
            <a:r>
              <a:rPr lang="en-US"/>
              <a:t>h</a:t>
            </a:r>
            <a:r>
              <a:rPr lang="en-US"/>
              <a:t> </a:t>
            </a:r>
            <a:r>
              <a:rPr lang="en-US"/>
              <a:t>d</a:t>
            </a:r>
            <a:r>
              <a:rPr lang="en-US"/>
              <a:t>y</a:t>
            </a:r>
            <a:r>
              <a:rPr lang="en-US"/>
              <a:t>e</a:t>
            </a:r>
            <a:r>
              <a:rPr lang="en-US"/>
              <a:t>s</a:t>
            </a:r>
            <a:r>
              <a:rPr lang="en-US"/>
              <a:t> </a:t>
            </a:r>
            <a:r>
              <a:rPr lang="en-US"/>
              <a:t>(</a:t>
            </a:r>
            <a:r>
              <a:rPr lang="en-US"/>
              <a:t>e</a:t>
            </a:r>
            <a:r>
              <a:rPr lang="en-US"/>
              <a:t>o</a:t>
            </a:r>
            <a:r>
              <a:rPr lang="en-US"/>
              <a:t>s</a:t>
            </a:r>
            <a:r>
              <a:rPr lang="en-US"/>
              <a:t>i</a:t>
            </a:r>
            <a:r>
              <a:rPr lang="en-US"/>
              <a:t>n</a:t>
            </a:r>
            <a:r>
              <a:rPr lang="en-US"/>
              <a:t> </a:t>
            </a:r>
            <a:r>
              <a:rPr lang="en-US"/>
              <a:t>a</a:t>
            </a:r>
            <a:r>
              <a:rPr lang="en-US"/>
              <a:t>n</a:t>
            </a:r>
            <a:r>
              <a:rPr lang="en-US"/>
              <a:t>d</a:t>
            </a:r>
            <a:r>
              <a:rPr lang="en-US"/>
              <a:t> </a:t>
            </a:r>
            <a:r>
              <a:rPr lang="en-US"/>
              <a:t>methylene</a:t>
            </a:r>
            <a:r>
              <a:rPr lang="en-US"/>
              <a:t> blue</a:t>
            </a:r>
            <a:r>
              <a:rPr lang="en-US"/>
              <a:t>)</a:t>
            </a:r>
            <a:r>
              <a:rPr lang="en-US"/>
              <a:t> </a:t>
            </a:r>
            <a:r>
              <a:rPr lang="en-US"/>
              <a:t>a</a:t>
            </a:r>
            <a:r>
              <a:rPr lang="en-US"/>
              <a:t>n</a:t>
            </a:r>
            <a:r>
              <a:rPr lang="en-US"/>
              <a:t>d</a:t>
            </a:r>
            <a:r>
              <a:rPr lang="en-US"/>
              <a:t> </a:t>
            </a:r>
            <a:r>
              <a:rPr lang="en-US"/>
              <a:t> </a:t>
            </a:r>
            <a:r>
              <a:rPr lang="en-US"/>
              <a:t>s</a:t>
            </a:r>
            <a:r>
              <a:rPr lang="en-US"/>
              <a:t>t</a:t>
            </a:r>
            <a:r>
              <a:rPr lang="en-US"/>
              <a:t>a</a:t>
            </a:r>
            <a:r>
              <a:rPr lang="en-US"/>
              <a:t>i</a:t>
            </a:r>
            <a:r>
              <a:rPr lang="en-US"/>
              <a:t>n</a:t>
            </a:r>
            <a:r>
              <a:rPr lang="en-US"/>
              <a:t> </a:t>
            </a:r>
            <a:r>
              <a:rPr lang="en-US"/>
              <a:t>pink</a:t>
            </a:r>
            <a:r>
              <a:rPr lang="en-US"/>
              <a:t>.</a:t>
            </a:r>
            <a:r>
              <a:rPr lang="en-US"/>
              <a:t> </a:t>
            </a:r>
            <a:r>
              <a:rPr lang="en-US"/>
              <a:t>H</a:t>
            </a:r>
            <a:r>
              <a:rPr lang="en-US"/>
              <a:t>e</a:t>
            </a:r>
            <a:r>
              <a:rPr lang="en-US"/>
              <a:t>n</a:t>
            </a:r>
            <a:r>
              <a:rPr lang="en-US"/>
              <a:t>c</a:t>
            </a:r>
            <a:r>
              <a:rPr lang="en-US"/>
              <a:t>e</a:t>
            </a:r>
            <a:r>
              <a:rPr lang="en-US"/>
              <a:t> </a:t>
            </a:r>
            <a:r>
              <a:rPr lang="en-US"/>
              <a:t>t</a:t>
            </a:r>
            <a:r>
              <a:rPr lang="en-US"/>
              <a:t>h</a:t>
            </a:r>
            <a:r>
              <a:rPr lang="en-US"/>
              <a:t>e</a:t>
            </a:r>
            <a:r>
              <a:rPr lang="en-US"/>
              <a:t>y</a:t>
            </a:r>
            <a:r>
              <a:rPr lang="en-US"/>
              <a:t> </a:t>
            </a:r>
            <a:r>
              <a:rPr lang="en-US"/>
              <a:t>a</a:t>
            </a:r>
            <a:r>
              <a:rPr lang="en-US"/>
              <a:t>r</a:t>
            </a:r>
            <a:r>
              <a:rPr lang="en-US"/>
              <a:t>e</a:t>
            </a:r>
            <a:r>
              <a:rPr lang="en-US"/>
              <a:t> </a:t>
            </a:r>
            <a:r>
              <a:rPr lang="en-US"/>
              <a:t>n</a:t>
            </a:r>
            <a:r>
              <a:rPr lang="en-US"/>
              <a:t>e</a:t>
            </a:r>
            <a:r>
              <a:rPr lang="en-US"/>
              <a:t>u</a:t>
            </a:r>
            <a:r>
              <a:rPr lang="en-US"/>
              <a:t>t</a:t>
            </a:r>
            <a:r>
              <a:rPr lang="en-US"/>
              <a:t>r</a:t>
            </a:r>
            <a:r>
              <a:rPr lang="en-US"/>
              <a:t>a</a:t>
            </a:r>
            <a:r>
              <a:rPr lang="en-US"/>
              <a:t>l</a:t>
            </a:r>
            <a:r>
              <a:rPr lang="en-US"/>
              <a:t> </a:t>
            </a:r>
            <a:r>
              <a:rPr lang="en-US"/>
              <a:t>ie</a:t>
            </a:r>
            <a:r>
              <a:rPr lang="en-US"/>
              <a:t> </a:t>
            </a:r>
            <a:r>
              <a:rPr lang="en-US"/>
              <a:t>n</a:t>
            </a:r>
            <a:r>
              <a:rPr lang="en-US"/>
              <a:t>e</a:t>
            </a:r>
            <a:r>
              <a:rPr lang="en-US"/>
              <a:t>i</a:t>
            </a:r>
            <a:r>
              <a:rPr lang="en-US"/>
              <a:t>t</a:t>
            </a:r>
            <a:r>
              <a:rPr lang="en-US"/>
              <a:t>h</a:t>
            </a:r>
            <a:r>
              <a:rPr lang="en-US"/>
              <a:t>e</a:t>
            </a:r>
            <a:r>
              <a:rPr lang="en-US"/>
              <a:t>r</a:t>
            </a:r>
            <a:r>
              <a:rPr lang="en-US"/>
              <a:t> </a:t>
            </a:r>
            <a:r>
              <a:rPr lang="en-US"/>
              <a:t>a</a:t>
            </a:r>
            <a:r>
              <a:rPr lang="en-US"/>
              <a:t>c</a:t>
            </a:r>
            <a:r>
              <a:rPr lang="en-US"/>
              <a:t>i</a:t>
            </a:r>
            <a:r>
              <a:rPr lang="en-US"/>
              <a:t>d</a:t>
            </a:r>
            <a:r>
              <a:rPr lang="en-US"/>
              <a:t>i</a:t>
            </a:r>
            <a:r>
              <a:rPr lang="en-US"/>
              <a:t>c</a:t>
            </a:r>
            <a:r>
              <a:rPr lang="en-US"/>
              <a:t> </a:t>
            </a:r>
            <a:r>
              <a:rPr lang="en-US"/>
              <a:t>n</a:t>
            </a:r>
            <a:r>
              <a:rPr lang="en-US"/>
              <a:t>o</a:t>
            </a:r>
            <a:r>
              <a:rPr lang="en-US"/>
              <a:t>r</a:t>
            </a:r>
            <a:r>
              <a:rPr lang="en-US"/>
              <a:t> </a:t>
            </a:r>
            <a:r>
              <a:rPr lang="en-US"/>
              <a:t>b</a:t>
            </a:r>
            <a:r>
              <a:rPr lang="en-US"/>
              <a:t>a</a:t>
            </a:r>
            <a:r>
              <a:rPr lang="en-US"/>
              <a:t>s</a:t>
            </a:r>
            <a:r>
              <a:rPr lang="en-US"/>
              <a:t>i</a:t>
            </a:r>
            <a:r>
              <a:rPr lang="en-US"/>
              <a:t>c</a:t>
            </a:r>
            <a:r>
              <a:rPr lang="en-US"/>
              <a:t>.</a:t>
            </a:r>
            <a:r>
              <a:rPr lang="en-US"/>
              <a:t> </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41" name=""/>
          <p:cNvSpPr>
            <a:spLocks noGrp="1"/>
          </p:cNvSpPr>
          <p:nvPr>
            <p:ph type="title"/>
          </p:nvPr>
        </p:nvSpPr>
        <p:spPr/>
        <p:txBody>
          <a:bodyPr/>
          <a:p>
            <a:endParaRPr lang="en-GB"/>
          </a:p>
        </p:txBody>
      </p:sp>
      <p:sp>
        <p:nvSpPr>
          <p:cNvPr id="1048642" name=""/>
          <p:cNvSpPr>
            <a:spLocks noGrp="1"/>
          </p:cNvSpPr>
          <p:nvPr>
            <p:ph idx="1"/>
          </p:nvPr>
        </p:nvSpPr>
        <p:spPr/>
        <p:txBody>
          <a:bodyPr>
            <a:normAutofit fontScale="96429" lnSpcReduction="20000"/>
          </a:bodyPr>
          <a:p>
            <a:r>
              <a:rPr b="1" lang="en-US" u="sng">
                <a:solidFill>
                  <a:srgbClr val="C00000"/>
                </a:solidFill>
              </a:rPr>
              <a:t>N</a:t>
            </a:r>
            <a:r>
              <a:rPr b="1" lang="en-US" u="sng">
                <a:solidFill>
                  <a:srgbClr val="C00000"/>
                </a:solidFill>
              </a:rPr>
              <a:t>E</a:t>
            </a:r>
            <a:r>
              <a:rPr b="1" lang="en-US" u="sng">
                <a:solidFill>
                  <a:srgbClr val="C00000"/>
                </a:solidFill>
              </a:rPr>
              <a:t>U</a:t>
            </a:r>
            <a:r>
              <a:rPr b="1" lang="en-US" u="sng">
                <a:solidFill>
                  <a:srgbClr val="C00000"/>
                </a:solidFill>
              </a:rPr>
              <a:t>T</a:t>
            </a:r>
            <a:r>
              <a:rPr b="1" lang="en-US" u="sng">
                <a:solidFill>
                  <a:srgbClr val="C00000"/>
                </a:solidFill>
              </a:rPr>
              <a:t>R</a:t>
            </a:r>
            <a:r>
              <a:rPr b="1" lang="en-US" u="sng">
                <a:solidFill>
                  <a:srgbClr val="C00000"/>
                </a:solidFill>
              </a:rPr>
              <a:t>O</a:t>
            </a:r>
            <a:r>
              <a:rPr b="1" lang="en-US" u="sng">
                <a:solidFill>
                  <a:srgbClr val="C00000"/>
                </a:solidFill>
              </a:rPr>
              <a:t>PHILS</a:t>
            </a:r>
            <a:endParaRPr b="1" lang="en-GB" u="sng">
              <a:solidFill>
                <a:srgbClr val="C00000"/>
              </a:solidFill>
            </a:endParaRPr>
          </a:p>
          <a:p>
            <a:pPr>
              <a:buFont typeface="Wingdings" charset="2"/>
              <a:buChar char="l"/>
            </a:pPr>
            <a:r>
              <a:rPr lang="en-US"/>
              <a:t>T</a:t>
            </a:r>
            <a:r>
              <a:rPr lang="en-US"/>
              <a:t>h</a:t>
            </a:r>
            <a:r>
              <a:rPr lang="en-US"/>
              <a:t>e</a:t>
            </a:r>
            <a:r>
              <a:rPr lang="en-US"/>
              <a:t>s</a:t>
            </a:r>
            <a:r>
              <a:rPr lang="en-US"/>
              <a:t>e</a:t>
            </a:r>
            <a:r>
              <a:rPr lang="en-US"/>
              <a:t> </a:t>
            </a:r>
            <a:r>
              <a:rPr lang="en-US"/>
              <a:t>a</a:t>
            </a:r>
            <a:r>
              <a:rPr lang="en-US"/>
              <a:t>r</a:t>
            </a:r>
            <a:r>
              <a:rPr lang="en-US"/>
              <a:t>e</a:t>
            </a:r>
            <a:r>
              <a:rPr lang="en-US"/>
              <a:t> </a:t>
            </a:r>
            <a:r>
              <a:rPr lang="en-US"/>
              <a:t>t</a:t>
            </a:r>
            <a:r>
              <a:rPr lang="en-US"/>
              <a:t>h</a:t>
            </a:r>
            <a:r>
              <a:rPr lang="en-US"/>
              <a:t>e</a:t>
            </a:r>
            <a:r>
              <a:rPr lang="en-US"/>
              <a:t> </a:t>
            </a:r>
            <a:r>
              <a:rPr lang="en-US"/>
              <a:t>m</a:t>
            </a:r>
            <a:r>
              <a:rPr lang="en-US"/>
              <a:t>o</a:t>
            </a:r>
            <a:r>
              <a:rPr lang="en-US"/>
              <a:t>s</a:t>
            </a:r>
            <a:r>
              <a:rPr lang="en-US"/>
              <a:t>t</a:t>
            </a:r>
            <a:r>
              <a:rPr lang="en-US"/>
              <a:t> </a:t>
            </a:r>
            <a:r>
              <a:rPr lang="en-US"/>
              <a:t>a</a:t>
            </a:r>
            <a:r>
              <a:rPr lang="en-US"/>
              <a:t>b</a:t>
            </a:r>
            <a:r>
              <a:rPr lang="en-US"/>
              <a:t>u</a:t>
            </a:r>
            <a:r>
              <a:rPr lang="en-US"/>
              <a:t>ndant</a:t>
            </a:r>
            <a:r>
              <a:rPr lang="en-US"/>
              <a:t> </a:t>
            </a:r>
            <a:r>
              <a:rPr lang="en-US"/>
              <a:t>o</a:t>
            </a:r>
            <a:r>
              <a:rPr lang="en-US"/>
              <a:t>f</a:t>
            </a:r>
            <a:r>
              <a:rPr lang="en-US"/>
              <a:t> </a:t>
            </a:r>
            <a:r>
              <a:rPr lang="en-US"/>
              <a:t>a</a:t>
            </a:r>
            <a:r>
              <a:rPr lang="en-US"/>
              <a:t>l</a:t>
            </a:r>
            <a:r>
              <a:rPr lang="en-US"/>
              <a:t>l</a:t>
            </a:r>
            <a:r>
              <a:rPr lang="en-US"/>
              <a:t> </a:t>
            </a:r>
            <a:r>
              <a:rPr lang="en-US"/>
              <a:t>g</a:t>
            </a:r>
            <a:r>
              <a:rPr lang="en-US"/>
              <a:t>r</a:t>
            </a:r>
            <a:r>
              <a:rPr lang="en-US"/>
              <a:t>a</a:t>
            </a:r>
            <a:r>
              <a:rPr lang="en-US"/>
              <a:t>n</a:t>
            </a:r>
            <a:r>
              <a:rPr lang="en-US"/>
              <a:t>u</a:t>
            </a:r>
            <a:r>
              <a:rPr lang="en-US"/>
              <a:t>l</a:t>
            </a:r>
            <a:r>
              <a:rPr lang="en-US"/>
              <a:t>o</a:t>
            </a:r>
            <a:r>
              <a:rPr lang="en-US"/>
              <a:t>cytes</a:t>
            </a:r>
            <a:endParaRPr lang="en-GB"/>
          </a:p>
          <a:p>
            <a:pPr>
              <a:buFont typeface="Wingdings" charset="2"/>
              <a:buChar char="l"/>
            </a:pPr>
            <a:r>
              <a:rPr lang="en-US"/>
              <a:t>T</a:t>
            </a:r>
            <a:r>
              <a:rPr lang="en-US"/>
              <a:t>h</a:t>
            </a:r>
            <a:r>
              <a:rPr lang="en-US"/>
              <a:t>e</a:t>
            </a:r>
            <a:r>
              <a:rPr lang="en-US"/>
              <a:t>i</a:t>
            </a:r>
            <a:r>
              <a:rPr lang="en-US"/>
              <a:t>r</a:t>
            </a:r>
            <a:r>
              <a:rPr lang="en-US"/>
              <a:t> </a:t>
            </a:r>
            <a:r>
              <a:rPr lang="en-US"/>
              <a:t>s</a:t>
            </a:r>
            <a:r>
              <a:rPr lang="en-US"/>
              <a:t>h</a:t>
            </a:r>
            <a:r>
              <a:rPr lang="en-US"/>
              <a:t>a</a:t>
            </a:r>
            <a:r>
              <a:rPr lang="en-US"/>
              <a:t>p</a:t>
            </a:r>
            <a:r>
              <a:rPr lang="en-US"/>
              <a:t>e</a:t>
            </a:r>
            <a:r>
              <a:rPr lang="en-US"/>
              <a:t> </a:t>
            </a:r>
            <a:r>
              <a:rPr lang="en-US"/>
              <a:t>i</a:t>
            </a:r>
            <a:r>
              <a:rPr lang="en-US"/>
              <a:t>s</a:t>
            </a:r>
            <a:r>
              <a:rPr lang="en-US"/>
              <a:t> </a:t>
            </a:r>
            <a:r>
              <a:rPr lang="en-US"/>
              <a:t>s</a:t>
            </a:r>
            <a:r>
              <a:rPr lang="en-US"/>
              <a:t>p</a:t>
            </a:r>
            <a:r>
              <a:rPr lang="en-US"/>
              <a:t>h</a:t>
            </a:r>
            <a:r>
              <a:rPr lang="en-US"/>
              <a:t>e</a:t>
            </a:r>
            <a:r>
              <a:rPr lang="en-US"/>
              <a:t>r</a:t>
            </a:r>
            <a:r>
              <a:rPr lang="en-US"/>
              <a:t>i</a:t>
            </a:r>
            <a:r>
              <a:rPr lang="en-US"/>
              <a:t>c</a:t>
            </a:r>
            <a:r>
              <a:rPr lang="en-US"/>
              <a:t>al</a:t>
            </a:r>
            <a:r>
              <a:rPr lang="en-US"/>
              <a:t> </a:t>
            </a:r>
            <a:r>
              <a:rPr lang="en-US"/>
              <a:t>w</a:t>
            </a:r>
            <a:r>
              <a:rPr lang="en-US"/>
              <a:t>h</a:t>
            </a:r>
            <a:r>
              <a:rPr lang="en-US"/>
              <a:t>e</a:t>
            </a:r>
            <a:r>
              <a:rPr lang="en-US"/>
              <a:t>n</a:t>
            </a:r>
            <a:r>
              <a:rPr lang="en-US"/>
              <a:t> </a:t>
            </a:r>
            <a:r>
              <a:rPr lang="en-US"/>
              <a:t>f</a:t>
            </a:r>
            <a:r>
              <a:rPr lang="en-US"/>
              <a:t>l</a:t>
            </a:r>
            <a:r>
              <a:rPr lang="en-US"/>
              <a:t>o</a:t>
            </a:r>
            <a:r>
              <a:rPr lang="en-US"/>
              <a:t>a</a:t>
            </a:r>
            <a:r>
              <a:rPr lang="en-US"/>
              <a:t>t</a:t>
            </a:r>
            <a:r>
              <a:rPr lang="en-US"/>
              <a:t>i</a:t>
            </a:r>
            <a:r>
              <a:rPr lang="en-US"/>
              <a:t>ng</a:t>
            </a:r>
            <a:r>
              <a:rPr lang="en-US"/>
              <a:t> </a:t>
            </a:r>
            <a:r>
              <a:rPr lang="en-US"/>
              <a:t>i</a:t>
            </a:r>
            <a:r>
              <a:rPr lang="en-US"/>
              <a:t>n</a:t>
            </a:r>
            <a:r>
              <a:rPr lang="en-US"/>
              <a:t> </a:t>
            </a:r>
            <a:r>
              <a:rPr lang="en-US"/>
              <a:t>blood,</a:t>
            </a:r>
            <a:r>
              <a:rPr lang="en-US"/>
              <a:t> </a:t>
            </a:r>
            <a:r>
              <a:rPr lang="en-US"/>
              <a:t>b</a:t>
            </a:r>
            <a:r>
              <a:rPr lang="en-US"/>
              <a:t>u</a:t>
            </a:r>
            <a:r>
              <a:rPr lang="en-US"/>
              <a:t>t</a:t>
            </a:r>
            <a:r>
              <a:rPr lang="en-US"/>
              <a:t> </a:t>
            </a:r>
            <a:r>
              <a:rPr lang="en-US"/>
              <a:t>w</a:t>
            </a:r>
            <a:r>
              <a:rPr lang="en-US"/>
              <a:t>h</a:t>
            </a:r>
            <a:r>
              <a:rPr lang="en-US"/>
              <a:t>e</a:t>
            </a:r>
            <a:r>
              <a:rPr lang="en-US"/>
              <a:t>n</a:t>
            </a:r>
            <a:r>
              <a:rPr lang="en-US"/>
              <a:t> </a:t>
            </a:r>
            <a:r>
              <a:rPr lang="en-US"/>
              <a:t>t</a:t>
            </a:r>
            <a:r>
              <a:rPr lang="en-US"/>
              <a:t>h</a:t>
            </a:r>
            <a:r>
              <a:rPr lang="en-US"/>
              <a:t>e</a:t>
            </a:r>
            <a:r>
              <a:rPr lang="en-US"/>
              <a:t>y</a:t>
            </a:r>
            <a:r>
              <a:rPr lang="en-US"/>
              <a:t> </a:t>
            </a:r>
            <a:r>
              <a:rPr lang="en-US"/>
              <a:t>a</a:t>
            </a:r>
            <a:r>
              <a:rPr lang="en-US"/>
              <a:t>r</a:t>
            </a:r>
            <a:r>
              <a:rPr lang="en-US"/>
              <a:t>e</a:t>
            </a:r>
            <a:r>
              <a:rPr lang="en-US"/>
              <a:t> </a:t>
            </a:r>
            <a:r>
              <a:rPr lang="en-US"/>
              <a:t>a</a:t>
            </a:r>
            <a:r>
              <a:rPr lang="en-US"/>
              <a:t>c</a:t>
            </a:r>
            <a:r>
              <a:rPr lang="en-US"/>
              <a:t>t</a:t>
            </a:r>
            <a:r>
              <a:rPr lang="en-US"/>
              <a:t>i</a:t>
            </a:r>
            <a:r>
              <a:rPr lang="en-US"/>
              <a:t>v</a:t>
            </a:r>
            <a:r>
              <a:rPr lang="en-US"/>
              <a:t>e</a:t>
            </a:r>
            <a:r>
              <a:rPr lang="en-US"/>
              <a:t>ly</a:t>
            </a:r>
            <a:r>
              <a:rPr lang="en-US"/>
              <a:t> </a:t>
            </a:r>
            <a:r>
              <a:rPr lang="en-US"/>
              <a:t>e</a:t>
            </a:r>
            <a:r>
              <a:rPr lang="en-US"/>
              <a:t>n</a:t>
            </a:r>
            <a:r>
              <a:rPr lang="en-US"/>
              <a:t>g</a:t>
            </a:r>
            <a:r>
              <a:rPr lang="en-US"/>
              <a:t>u</a:t>
            </a:r>
            <a:r>
              <a:rPr lang="en-US"/>
              <a:t>l</a:t>
            </a:r>
            <a:r>
              <a:rPr lang="en-US"/>
              <a:t>f</a:t>
            </a:r>
            <a:r>
              <a:rPr lang="en-US"/>
              <a:t>i</a:t>
            </a:r>
            <a:r>
              <a:rPr lang="en-US"/>
              <a:t>ng</a:t>
            </a:r>
            <a:r>
              <a:rPr lang="en-US"/>
              <a:t> </a:t>
            </a:r>
            <a:r>
              <a:rPr lang="en-US"/>
              <a:t>p</a:t>
            </a:r>
            <a:r>
              <a:rPr lang="en-US"/>
              <a:t>a</a:t>
            </a:r>
            <a:r>
              <a:rPr lang="en-US"/>
              <a:t>t</a:t>
            </a:r>
            <a:r>
              <a:rPr lang="en-US"/>
              <a:t>h</a:t>
            </a:r>
            <a:r>
              <a:rPr lang="en-US"/>
              <a:t>o</a:t>
            </a:r>
            <a:r>
              <a:rPr lang="en-US"/>
              <a:t>g</a:t>
            </a:r>
            <a:r>
              <a:rPr lang="en-US"/>
              <a:t>e</a:t>
            </a:r>
            <a:r>
              <a:rPr lang="en-US"/>
              <a:t>n</a:t>
            </a:r>
            <a:r>
              <a:rPr lang="en-US"/>
              <a:t>s</a:t>
            </a:r>
            <a:r>
              <a:rPr lang="en-US"/>
              <a:t>,</a:t>
            </a:r>
            <a:r>
              <a:rPr lang="en-US"/>
              <a:t> </a:t>
            </a:r>
            <a:r>
              <a:rPr lang="en-US"/>
              <a:t>t</a:t>
            </a:r>
            <a:r>
              <a:rPr lang="en-US"/>
              <a:t>h</a:t>
            </a:r>
            <a:r>
              <a:rPr lang="en-US"/>
              <a:t>e</a:t>
            </a:r>
            <a:r>
              <a:rPr lang="en-US"/>
              <a:t>y</a:t>
            </a:r>
            <a:r>
              <a:rPr lang="en-US"/>
              <a:t> </a:t>
            </a:r>
            <a:r>
              <a:rPr lang="en-US"/>
              <a:t>b</a:t>
            </a:r>
            <a:r>
              <a:rPr lang="en-US"/>
              <a:t>e</a:t>
            </a:r>
            <a:r>
              <a:rPr lang="en-US"/>
              <a:t>c</a:t>
            </a:r>
            <a:r>
              <a:rPr lang="en-US"/>
              <a:t>o</a:t>
            </a:r>
            <a:r>
              <a:rPr lang="en-US"/>
              <a:t>m</a:t>
            </a:r>
            <a:r>
              <a:rPr lang="en-US"/>
              <a:t>e</a:t>
            </a:r>
            <a:r>
              <a:rPr lang="en-US"/>
              <a:t> </a:t>
            </a:r>
            <a:r>
              <a:rPr lang="en-US"/>
              <a:t>i</a:t>
            </a:r>
            <a:r>
              <a:rPr lang="en-US"/>
              <a:t>r</a:t>
            </a:r>
            <a:r>
              <a:rPr lang="en-US"/>
              <a:t>r</a:t>
            </a:r>
            <a:r>
              <a:rPr lang="en-US"/>
              <a:t>e</a:t>
            </a:r>
            <a:r>
              <a:rPr lang="en-US"/>
              <a:t>g</a:t>
            </a:r>
            <a:r>
              <a:rPr lang="en-US"/>
              <a:t>u</a:t>
            </a:r>
            <a:r>
              <a:rPr lang="en-US"/>
              <a:t>l</a:t>
            </a:r>
            <a:r>
              <a:rPr lang="en-US"/>
              <a:t>ar</a:t>
            </a:r>
            <a:r>
              <a:rPr lang="en-US"/>
              <a:t> </a:t>
            </a:r>
            <a:r>
              <a:rPr lang="en-US"/>
              <a:t>s</a:t>
            </a:r>
            <a:r>
              <a:rPr lang="en-US"/>
              <a:t>h</a:t>
            </a:r>
            <a:r>
              <a:rPr lang="en-US"/>
              <a:t>a</a:t>
            </a:r>
            <a:r>
              <a:rPr lang="en-US"/>
              <a:t>p</a:t>
            </a:r>
            <a:r>
              <a:rPr lang="en-US"/>
              <a:t>e</a:t>
            </a:r>
            <a:r>
              <a:rPr lang="en-US"/>
              <a:t>d</a:t>
            </a:r>
            <a:r>
              <a:rPr lang="en-US"/>
              <a:t>.</a:t>
            </a:r>
            <a:endParaRPr lang="en-GB"/>
          </a:p>
          <a:p>
            <a:pPr>
              <a:buFont typeface="Wingdings" charset="2"/>
              <a:buChar char="l"/>
            </a:pPr>
            <a:r>
              <a:rPr lang="en-US"/>
              <a:t>T</a:t>
            </a:r>
            <a:r>
              <a:rPr lang="en-US"/>
              <a:t>h</a:t>
            </a:r>
            <a:r>
              <a:rPr lang="en-US"/>
              <a:t>e</a:t>
            </a:r>
            <a:r>
              <a:rPr lang="en-US"/>
              <a:t> </a:t>
            </a:r>
            <a:r>
              <a:rPr lang="en-US"/>
              <a:t>c</a:t>
            </a:r>
            <a:r>
              <a:rPr lang="en-US"/>
              <a:t>y</a:t>
            </a:r>
            <a:r>
              <a:rPr lang="en-US"/>
              <a:t>t</a:t>
            </a:r>
            <a:r>
              <a:rPr lang="en-US"/>
              <a:t>o</a:t>
            </a:r>
            <a:r>
              <a:rPr lang="en-US"/>
              <a:t>p</a:t>
            </a:r>
            <a:r>
              <a:rPr lang="en-US"/>
              <a:t>lasm</a:t>
            </a:r>
            <a:r>
              <a:rPr lang="en-US"/>
              <a:t> </a:t>
            </a:r>
            <a:r>
              <a:rPr lang="en-US"/>
              <a:t>o</a:t>
            </a:r>
            <a:r>
              <a:rPr lang="en-US"/>
              <a:t>f</a:t>
            </a:r>
            <a:r>
              <a:rPr lang="en-US"/>
              <a:t> </a:t>
            </a:r>
            <a:r>
              <a:rPr lang="en-US"/>
              <a:t>a</a:t>
            </a:r>
            <a:r>
              <a:rPr lang="en-US"/>
              <a:t> </a:t>
            </a:r>
            <a:r>
              <a:rPr lang="en-US"/>
              <a:t>n</a:t>
            </a:r>
            <a:r>
              <a:rPr lang="en-US"/>
              <a:t>e</a:t>
            </a:r>
            <a:r>
              <a:rPr lang="en-US"/>
              <a:t>u</a:t>
            </a:r>
            <a:r>
              <a:rPr lang="en-US"/>
              <a:t>t</a:t>
            </a:r>
            <a:r>
              <a:rPr lang="en-US"/>
              <a:t>r</a:t>
            </a:r>
            <a:r>
              <a:rPr lang="en-US"/>
              <a:t>o</a:t>
            </a:r>
            <a:r>
              <a:rPr lang="en-US"/>
              <a:t>phil</a:t>
            </a:r>
            <a:r>
              <a:rPr lang="en-US"/>
              <a:t> </a:t>
            </a:r>
            <a:r>
              <a:rPr lang="en-US"/>
              <a:t>c</a:t>
            </a:r>
            <a:r>
              <a:rPr lang="en-US"/>
              <a:t>o</a:t>
            </a:r>
            <a:r>
              <a:rPr lang="en-US"/>
              <a:t>n</a:t>
            </a:r>
            <a:r>
              <a:rPr lang="en-US"/>
              <a:t>t</a:t>
            </a:r>
            <a:r>
              <a:rPr lang="en-US"/>
              <a:t>a</a:t>
            </a:r>
            <a:r>
              <a:rPr lang="en-US"/>
              <a:t>i</a:t>
            </a:r>
            <a:r>
              <a:rPr lang="en-US"/>
              <a:t>ns</a:t>
            </a:r>
            <a:r>
              <a:rPr lang="en-US"/>
              <a:t> </a:t>
            </a:r>
            <a:r>
              <a:rPr lang="en-US"/>
              <a:t>n</a:t>
            </a:r>
            <a:r>
              <a:rPr lang="en-US"/>
              <a:t>u</a:t>
            </a:r>
            <a:r>
              <a:rPr lang="en-US"/>
              <a:t>merous</a:t>
            </a:r>
            <a:r>
              <a:rPr lang="en-US"/>
              <a:t> </a:t>
            </a:r>
            <a:r>
              <a:rPr lang="en-US"/>
              <a:t>s</a:t>
            </a:r>
            <a:r>
              <a:rPr lang="en-US"/>
              <a:t>m</a:t>
            </a:r>
            <a:r>
              <a:rPr lang="en-US"/>
              <a:t>a</a:t>
            </a:r>
            <a:r>
              <a:rPr lang="en-US"/>
              <a:t>l</a:t>
            </a:r>
            <a:r>
              <a:rPr lang="en-US"/>
              <a:t>l</a:t>
            </a:r>
            <a:r>
              <a:rPr lang="en-US"/>
              <a:t> </a:t>
            </a:r>
            <a:r>
              <a:rPr lang="en-US"/>
              <a:t>g</a:t>
            </a:r>
            <a:r>
              <a:rPr lang="en-US"/>
              <a:t>r</a:t>
            </a:r>
            <a:r>
              <a:rPr lang="en-US"/>
              <a:t>a</a:t>
            </a:r>
            <a:r>
              <a:rPr lang="en-US"/>
              <a:t>n</a:t>
            </a:r>
            <a:r>
              <a:rPr lang="en-US"/>
              <a:t>u</a:t>
            </a:r>
            <a:r>
              <a:rPr lang="en-US"/>
              <a:t>les</a:t>
            </a:r>
            <a:r>
              <a:rPr lang="en-US"/>
              <a:t> </a:t>
            </a:r>
            <a:r>
              <a:rPr lang="en-US"/>
              <a:t>w</a:t>
            </a:r>
            <a:r>
              <a:rPr lang="en-US"/>
              <a:t>h</a:t>
            </a:r>
            <a:r>
              <a:rPr lang="en-US"/>
              <a:t>i</a:t>
            </a:r>
            <a:r>
              <a:rPr lang="en-US"/>
              <a:t>c</a:t>
            </a:r>
            <a:r>
              <a:rPr lang="en-US"/>
              <a:t>h</a:t>
            </a:r>
            <a:r>
              <a:rPr lang="en-US"/>
              <a:t> </a:t>
            </a:r>
            <a:r>
              <a:rPr lang="en-US"/>
              <a:t>s</a:t>
            </a:r>
            <a:r>
              <a:rPr lang="en-US"/>
              <a:t>t</a:t>
            </a:r>
            <a:r>
              <a:rPr lang="en-US"/>
              <a:t>a</a:t>
            </a:r>
            <a:r>
              <a:rPr lang="en-US"/>
              <a:t>i</a:t>
            </a:r>
            <a:r>
              <a:rPr lang="en-US"/>
              <a:t>n</a:t>
            </a:r>
            <a:r>
              <a:rPr lang="en-US"/>
              <a:t> </a:t>
            </a:r>
            <a:r>
              <a:rPr lang="en-US"/>
              <a:t>p</a:t>
            </a:r>
            <a:r>
              <a:rPr lang="en-US"/>
              <a:t>i</a:t>
            </a:r>
            <a:r>
              <a:rPr lang="en-US"/>
              <a:t>n</a:t>
            </a:r>
            <a:r>
              <a:rPr lang="en-US"/>
              <a:t>k</a:t>
            </a:r>
            <a:r>
              <a:rPr lang="en-US"/>
              <a:t> </a:t>
            </a:r>
            <a:r>
              <a:rPr lang="en-US"/>
              <a:t>w</a:t>
            </a:r>
            <a:r>
              <a:rPr lang="en-US"/>
              <a:t>i</a:t>
            </a:r>
            <a:r>
              <a:rPr lang="en-US"/>
              <a:t>t</a:t>
            </a:r>
            <a:r>
              <a:rPr lang="en-US"/>
              <a:t>h</a:t>
            </a:r>
            <a:r>
              <a:rPr lang="en-US"/>
              <a:t> </a:t>
            </a:r>
            <a:r>
              <a:rPr lang="en-US"/>
              <a:t>Wright's</a:t>
            </a:r>
            <a:r>
              <a:rPr lang="en-US"/>
              <a:t> </a:t>
            </a:r>
            <a:r>
              <a:rPr lang="en-US"/>
              <a:t>s</a:t>
            </a:r>
            <a:r>
              <a:rPr lang="en-US"/>
              <a:t>t</a:t>
            </a:r>
            <a:r>
              <a:rPr lang="en-US"/>
              <a:t>a</a:t>
            </a:r>
            <a:r>
              <a:rPr lang="en-US"/>
              <a:t>i</a:t>
            </a:r>
            <a:r>
              <a:rPr lang="en-US"/>
              <a:t>n</a:t>
            </a:r>
            <a:r>
              <a:rPr lang="en-US"/>
              <a:t>.</a:t>
            </a:r>
            <a:endParaRPr lang="en-GB"/>
          </a:p>
          <a:p>
            <a:pPr>
              <a:buFont typeface="Wingdings" charset="2"/>
              <a:buChar char="l"/>
            </a:pPr>
            <a:r>
              <a:rPr lang="en-US"/>
              <a:t>T</a:t>
            </a:r>
            <a:r>
              <a:rPr lang="en-US"/>
              <a:t>h</a:t>
            </a:r>
            <a:r>
              <a:rPr lang="en-US"/>
              <a:t>e</a:t>
            </a:r>
            <a:r>
              <a:rPr lang="en-US"/>
              <a:t>y</a:t>
            </a:r>
            <a:r>
              <a:rPr lang="en-US"/>
              <a:t> </a:t>
            </a:r>
            <a:r>
              <a:rPr lang="en-US"/>
              <a:t>h</a:t>
            </a:r>
            <a:r>
              <a:rPr lang="en-US"/>
              <a:t>a</a:t>
            </a:r>
            <a:r>
              <a:rPr lang="en-US"/>
              <a:t>v</a:t>
            </a:r>
            <a:r>
              <a:rPr lang="en-US"/>
              <a:t>e</a:t>
            </a:r>
            <a:r>
              <a:rPr lang="en-US"/>
              <a:t> </a:t>
            </a:r>
            <a:r>
              <a:rPr lang="en-US"/>
              <a:t>a</a:t>
            </a:r>
            <a:r>
              <a:rPr lang="en-US"/>
              <a:t> </a:t>
            </a:r>
            <a:r>
              <a:rPr lang="en-US"/>
              <a:t>n</a:t>
            </a:r>
            <a:r>
              <a:rPr lang="en-US"/>
              <a:t>u</a:t>
            </a:r>
            <a:r>
              <a:rPr lang="en-US"/>
              <a:t>c</a:t>
            </a:r>
            <a:r>
              <a:rPr lang="en-US"/>
              <a:t>l</a:t>
            </a:r>
            <a:r>
              <a:rPr lang="en-US"/>
              <a:t>e</a:t>
            </a:r>
            <a:r>
              <a:rPr lang="en-US"/>
              <a:t>us</a:t>
            </a:r>
            <a:r>
              <a:rPr lang="en-US"/>
              <a:t> </a:t>
            </a:r>
            <a:r>
              <a:rPr lang="en-US"/>
              <a:t>w</a:t>
            </a:r>
            <a:r>
              <a:rPr lang="en-US"/>
              <a:t>h</a:t>
            </a:r>
            <a:r>
              <a:rPr lang="en-US"/>
              <a:t>i</a:t>
            </a:r>
            <a:r>
              <a:rPr lang="en-US"/>
              <a:t>c</a:t>
            </a:r>
            <a:r>
              <a:rPr lang="en-US"/>
              <a:t>h</a:t>
            </a:r>
            <a:r>
              <a:rPr lang="en-US"/>
              <a:t> </a:t>
            </a:r>
            <a:r>
              <a:rPr lang="en-US"/>
              <a:t>i</a:t>
            </a:r>
            <a:r>
              <a:rPr lang="en-US"/>
              <a:t>s</a:t>
            </a:r>
            <a:r>
              <a:rPr lang="en-US"/>
              <a:t> </a:t>
            </a:r>
            <a:r>
              <a:rPr lang="en-US"/>
              <a:t>m</a:t>
            </a:r>
            <a:r>
              <a:rPr lang="en-US"/>
              <a:t>a</a:t>
            </a:r>
            <a:r>
              <a:rPr lang="en-US"/>
              <a:t>d</a:t>
            </a:r>
            <a:r>
              <a:rPr lang="en-US"/>
              <a:t>e</a:t>
            </a:r>
            <a:r>
              <a:rPr lang="en-US"/>
              <a:t> </a:t>
            </a:r>
            <a:r>
              <a:rPr lang="en-US"/>
              <a:t>u</a:t>
            </a:r>
            <a:r>
              <a:rPr lang="en-US"/>
              <a:t>p</a:t>
            </a:r>
            <a:r>
              <a:rPr lang="en-US"/>
              <a:t> </a:t>
            </a:r>
            <a:r>
              <a:rPr lang="en-US"/>
              <a:t>o</a:t>
            </a:r>
            <a:r>
              <a:rPr lang="en-US"/>
              <a:t>f</a:t>
            </a:r>
            <a:r>
              <a:rPr lang="en-US"/>
              <a:t> </a:t>
            </a:r>
            <a:r>
              <a:rPr lang="en-US"/>
              <a:t>3</a:t>
            </a:r>
            <a:r>
              <a:rPr lang="en-US"/>
              <a:t>-</a:t>
            </a:r>
            <a:r>
              <a:rPr lang="en-US"/>
              <a:t>5</a:t>
            </a:r>
            <a:r>
              <a:rPr lang="en-US"/>
              <a:t> </a:t>
            </a:r>
            <a:r>
              <a:rPr lang="en-US"/>
              <a:t>l</a:t>
            </a:r>
            <a:r>
              <a:rPr lang="en-US"/>
              <a:t>o</a:t>
            </a:r>
            <a:r>
              <a:rPr lang="en-US"/>
              <a:t>b</a:t>
            </a:r>
            <a:r>
              <a:rPr lang="en-US"/>
              <a:t>e</a:t>
            </a:r>
            <a:r>
              <a:rPr lang="en-US"/>
              <a:t>s</a:t>
            </a:r>
            <a:r>
              <a:rPr lang="en-US"/>
              <a:t>.</a:t>
            </a:r>
            <a:r>
              <a:rPr lang="en-US"/>
              <a:t> </a:t>
            </a:r>
            <a:r>
              <a:rPr lang="en-US"/>
              <a:t>T</a:t>
            </a:r>
            <a:r>
              <a:rPr lang="en-US"/>
              <a:t>h</a:t>
            </a:r>
            <a:r>
              <a:rPr lang="en-US"/>
              <a:t>e</a:t>
            </a:r>
            <a:r>
              <a:rPr lang="en-US"/>
              <a:t>r</a:t>
            </a:r>
            <a:r>
              <a:rPr lang="en-US"/>
              <a:t>e</a:t>
            </a:r>
            <a:r>
              <a:rPr lang="en-US"/>
              <a:t>f</a:t>
            </a:r>
            <a:r>
              <a:rPr lang="en-US"/>
              <a:t>o</a:t>
            </a:r>
            <a:r>
              <a:rPr lang="en-US"/>
              <a:t>re</a:t>
            </a:r>
            <a:r>
              <a:rPr lang="en-US"/>
              <a:t> </a:t>
            </a:r>
            <a:r>
              <a:rPr lang="en-US"/>
              <a:t>t</a:t>
            </a:r>
            <a:r>
              <a:rPr lang="en-US"/>
              <a:t>h</a:t>
            </a:r>
            <a:r>
              <a:rPr lang="en-US"/>
              <a:t>e</a:t>
            </a:r>
            <a:r>
              <a:rPr lang="en-US"/>
              <a:t>i</a:t>
            </a:r>
            <a:r>
              <a:rPr lang="en-US"/>
              <a:t>r</a:t>
            </a:r>
            <a:r>
              <a:rPr lang="en-US"/>
              <a:t> </a:t>
            </a:r>
            <a:r>
              <a:rPr lang="en-US"/>
              <a:t>n</a:t>
            </a:r>
            <a:r>
              <a:rPr lang="en-US"/>
              <a:t>u</a:t>
            </a:r>
            <a:r>
              <a:rPr lang="en-US"/>
              <a:t>c</a:t>
            </a:r>
            <a:r>
              <a:rPr lang="en-US"/>
              <a:t>l</a:t>
            </a:r>
            <a:r>
              <a:rPr lang="en-US"/>
              <a:t>e</a:t>
            </a:r>
            <a:r>
              <a:rPr lang="en-US"/>
              <a:t>us</a:t>
            </a:r>
            <a:r>
              <a:rPr lang="en-US"/>
              <a:t> </a:t>
            </a:r>
            <a:r>
              <a:rPr lang="en-US"/>
              <a:t>i</a:t>
            </a:r>
            <a:r>
              <a:rPr lang="en-US"/>
              <a:t>s</a:t>
            </a:r>
            <a:r>
              <a:rPr lang="en-US"/>
              <a:t> </a:t>
            </a:r>
            <a:r>
              <a:rPr lang="en-US"/>
              <a:t>multi</a:t>
            </a:r>
            <a:r>
              <a:rPr lang="en-US"/>
              <a:t>lobed.</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607" name=""/>
          <p:cNvSpPr>
            <a:spLocks noGrp="1"/>
          </p:cNvSpPr>
          <p:nvPr>
            <p:ph type="title"/>
          </p:nvPr>
        </p:nvSpPr>
        <p:spPr/>
        <p:txBody>
          <a:bodyPr/>
          <a:p>
            <a:endParaRPr lang="en-GB"/>
          </a:p>
        </p:txBody>
      </p:sp>
      <p:sp>
        <p:nvSpPr>
          <p:cNvPr id="1048608" name=""/>
          <p:cNvSpPr>
            <a:spLocks noGrp="1"/>
          </p:cNvSpPr>
          <p:nvPr>
            <p:ph idx="1"/>
          </p:nvPr>
        </p:nvSpPr>
        <p:spPr/>
        <p:txBody>
          <a:bodyPr/>
          <a:p>
            <a:endParaRPr lang="en-GB"/>
          </a:p>
        </p:txBody>
      </p:sp>
      <p:pic>
        <p:nvPicPr>
          <p:cNvPr id="2097153" name=""/>
          <p:cNvPicPr>
            <a:picLocks/>
          </p:cNvPicPr>
          <p:nvPr/>
        </p:nvPicPr>
        <p:blipFill>
          <a:blip xmlns:r="http://schemas.openxmlformats.org/officeDocument/2006/relationships" r:embed="rId1"/>
          <a:stretch>
            <a:fillRect/>
          </a:stretch>
        </p:blipFill>
        <p:spPr>
          <a:xfrm rot="0">
            <a:off x="0" y="0"/>
            <a:ext cx="9144000" cy="6750124"/>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43" name=""/>
          <p:cNvSpPr>
            <a:spLocks noGrp="1"/>
          </p:cNvSpPr>
          <p:nvPr>
            <p:ph type="title"/>
          </p:nvPr>
        </p:nvSpPr>
        <p:spPr/>
        <p:txBody>
          <a:bodyPr/>
          <a:p>
            <a:endParaRPr lang="en-GB"/>
          </a:p>
        </p:txBody>
      </p:sp>
      <p:sp>
        <p:nvSpPr>
          <p:cNvPr id="1048644" name=""/>
          <p:cNvSpPr>
            <a:spLocks noGrp="1"/>
          </p:cNvSpPr>
          <p:nvPr>
            <p:ph idx="1"/>
          </p:nvPr>
        </p:nvSpPr>
        <p:spPr/>
        <p:txBody>
          <a:bodyPr>
            <a:normAutofit fontScale="82143" lnSpcReduction="20000"/>
          </a:bodyPr>
          <a:p>
            <a:pPr>
              <a:buFont typeface="Wingdings" charset="2"/>
              <a:buChar char="l"/>
            </a:pPr>
            <a:r>
              <a:rPr lang="en-US"/>
              <a:t>T</a:t>
            </a:r>
            <a:r>
              <a:rPr lang="en-US"/>
              <a:t>h</a:t>
            </a:r>
            <a:r>
              <a:rPr lang="en-US"/>
              <a:t>e</a:t>
            </a:r>
            <a:r>
              <a:rPr lang="en-US"/>
              <a:t> </a:t>
            </a:r>
            <a:r>
              <a:rPr lang="en-US"/>
              <a:t>l</a:t>
            </a:r>
            <a:r>
              <a:rPr lang="en-US"/>
              <a:t>o</a:t>
            </a:r>
            <a:r>
              <a:rPr lang="en-US"/>
              <a:t>b</a:t>
            </a:r>
            <a:r>
              <a:rPr lang="en-US"/>
              <a:t>e</a:t>
            </a:r>
            <a:r>
              <a:rPr lang="en-US"/>
              <a:t>s</a:t>
            </a:r>
            <a:r>
              <a:rPr lang="en-US"/>
              <a:t> </a:t>
            </a:r>
            <a:r>
              <a:rPr lang="en-US"/>
              <a:t>a</a:t>
            </a:r>
            <a:r>
              <a:rPr lang="en-US"/>
              <a:t>r</a:t>
            </a:r>
            <a:r>
              <a:rPr lang="en-US"/>
              <a:t>e</a:t>
            </a:r>
            <a:r>
              <a:rPr lang="en-US"/>
              <a:t> </a:t>
            </a:r>
            <a:r>
              <a:rPr lang="en-US"/>
              <a:t>c</a:t>
            </a:r>
            <a:r>
              <a:rPr lang="en-US"/>
              <a:t>o</a:t>
            </a:r>
            <a:r>
              <a:rPr lang="en-US"/>
              <a:t>n</a:t>
            </a:r>
            <a:r>
              <a:rPr lang="en-US"/>
              <a:t>n</a:t>
            </a:r>
            <a:r>
              <a:rPr lang="en-US"/>
              <a:t>e</a:t>
            </a:r>
            <a:r>
              <a:rPr lang="en-US"/>
              <a:t>c</a:t>
            </a:r>
            <a:r>
              <a:rPr lang="en-US"/>
              <a:t>ted</a:t>
            </a:r>
            <a:r>
              <a:rPr lang="en-US"/>
              <a:t> to</a:t>
            </a:r>
            <a:r>
              <a:rPr lang="en-US"/>
              <a:t> </a:t>
            </a:r>
            <a:r>
              <a:rPr lang="en-US"/>
              <a:t>e</a:t>
            </a:r>
            <a:r>
              <a:rPr lang="en-US"/>
              <a:t>a</a:t>
            </a:r>
            <a:r>
              <a:rPr lang="en-US"/>
              <a:t>c</a:t>
            </a:r>
            <a:r>
              <a:rPr lang="en-US"/>
              <a:t>h</a:t>
            </a:r>
            <a:r>
              <a:rPr lang="en-US"/>
              <a:t> </a:t>
            </a:r>
            <a:r>
              <a:rPr lang="en-US"/>
              <a:t>o</a:t>
            </a:r>
            <a:r>
              <a:rPr lang="en-US"/>
              <a:t>t</a:t>
            </a:r>
            <a:r>
              <a:rPr lang="en-US"/>
              <a:t>h</a:t>
            </a:r>
            <a:r>
              <a:rPr lang="en-US"/>
              <a:t>e</a:t>
            </a:r>
            <a:r>
              <a:rPr lang="en-US"/>
              <a:t>r</a:t>
            </a:r>
            <a:r>
              <a:rPr lang="en-US"/>
              <a:t> </a:t>
            </a:r>
            <a:r>
              <a:rPr lang="en-US"/>
              <a:t>b</a:t>
            </a:r>
            <a:r>
              <a:rPr lang="en-US"/>
              <a:t>y</a:t>
            </a:r>
            <a:r>
              <a:rPr lang="en-US"/>
              <a:t> </a:t>
            </a:r>
            <a:r>
              <a:rPr lang="en-US"/>
              <a:t>t</a:t>
            </a:r>
            <a:r>
              <a:rPr lang="en-US"/>
              <a:t>h</a:t>
            </a:r>
            <a:r>
              <a:rPr lang="en-US"/>
              <a:t>i</a:t>
            </a:r>
            <a:r>
              <a:rPr lang="en-US"/>
              <a:t>n</a:t>
            </a:r>
            <a:r>
              <a:rPr lang="en-US"/>
              <a:t> </a:t>
            </a:r>
            <a:r>
              <a:rPr lang="en-US"/>
              <a:t>s</a:t>
            </a:r>
            <a:r>
              <a:rPr lang="en-US"/>
              <a:t>t</a:t>
            </a:r>
            <a:r>
              <a:rPr lang="en-US"/>
              <a:t>r</a:t>
            </a:r>
            <a:r>
              <a:rPr lang="en-US"/>
              <a:t>a</a:t>
            </a:r>
            <a:r>
              <a:rPr lang="en-US"/>
              <a:t>n</a:t>
            </a:r>
            <a:r>
              <a:rPr lang="en-US"/>
              <a:t>d</a:t>
            </a:r>
            <a:r>
              <a:rPr lang="en-US"/>
              <a:t>s</a:t>
            </a:r>
            <a:r>
              <a:rPr lang="en-US"/>
              <a:t> </a:t>
            </a:r>
            <a:r>
              <a:rPr lang="en-US"/>
              <a:t>o</a:t>
            </a:r>
            <a:r>
              <a:rPr lang="en-US"/>
              <a:t>f</a:t>
            </a:r>
            <a:r>
              <a:rPr lang="en-US"/>
              <a:t> </a:t>
            </a:r>
            <a:r>
              <a:rPr lang="en-US"/>
              <a:t>c</a:t>
            </a:r>
            <a:r>
              <a:rPr lang="en-US"/>
              <a:t>h</a:t>
            </a:r>
            <a:r>
              <a:rPr lang="en-US"/>
              <a:t>r</a:t>
            </a:r>
            <a:r>
              <a:rPr lang="en-US"/>
              <a:t>o</a:t>
            </a:r>
            <a:r>
              <a:rPr lang="en-US"/>
              <a:t>m</a:t>
            </a:r>
            <a:r>
              <a:rPr lang="en-US"/>
              <a:t>a</a:t>
            </a:r>
            <a:r>
              <a:rPr lang="en-US"/>
              <a:t>t</a:t>
            </a:r>
            <a:r>
              <a:rPr lang="en-US"/>
              <a:t>i</a:t>
            </a:r>
            <a:r>
              <a:rPr lang="en-US"/>
              <a:t>n</a:t>
            </a:r>
            <a:endParaRPr lang="en-GB"/>
          </a:p>
          <a:p>
            <a:pPr>
              <a:buFont typeface="Wingdings" charset="2"/>
              <a:buChar char="l"/>
            </a:pPr>
            <a:r>
              <a:rPr b="1" lang="en-US" u="sng">
                <a:solidFill>
                  <a:srgbClr val="800000"/>
                </a:solidFill>
              </a:rPr>
              <a:t>F</a:t>
            </a:r>
            <a:r>
              <a:rPr b="1" lang="en-US" u="sng">
                <a:solidFill>
                  <a:srgbClr val="800000"/>
                </a:solidFill>
              </a:rPr>
              <a:t>u</a:t>
            </a:r>
            <a:r>
              <a:rPr b="1" lang="en-US" u="sng">
                <a:solidFill>
                  <a:srgbClr val="800000"/>
                </a:solidFill>
              </a:rPr>
              <a:t>n</a:t>
            </a:r>
            <a:r>
              <a:rPr b="1" lang="en-US" u="sng">
                <a:solidFill>
                  <a:srgbClr val="800000"/>
                </a:solidFill>
              </a:rPr>
              <a:t>c</a:t>
            </a:r>
            <a:r>
              <a:rPr b="1" lang="en-US" u="sng">
                <a:solidFill>
                  <a:srgbClr val="800000"/>
                </a:solidFill>
              </a:rPr>
              <a:t>t</a:t>
            </a:r>
            <a:r>
              <a:rPr b="1" lang="en-US" u="sng">
                <a:solidFill>
                  <a:srgbClr val="800000"/>
                </a:solidFill>
              </a:rPr>
              <a:t>ion</a:t>
            </a:r>
            <a:r>
              <a:rPr b="1" lang="en-US" u="sng">
                <a:solidFill>
                  <a:srgbClr val="800000"/>
                </a:solidFill>
              </a:rPr>
              <a:t> </a:t>
            </a:r>
            <a:r>
              <a:rPr b="1" lang="en-US" u="sng">
                <a:solidFill>
                  <a:srgbClr val="800000"/>
                </a:solidFill>
              </a:rPr>
              <a:t>o</a:t>
            </a:r>
            <a:r>
              <a:rPr b="1" lang="en-US" u="sng">
                <a:solidFill>
                  <a:srgbClr val="800000"/>
                </a:solidFill>
              </a:rPr>
              <a:t>f</a:t>
            </a:r>
            <a:r>
              <a:rPr b="1" lang="en-US" u="sng">
                <a:solidFill>
                  <a:srgbClr val="800000"/>
                </a:solidFill>
              </a:rPr>
              <a:t> </a:t>
            </a:r>
            <a:r>
              <a:rPr b="1" lang="en-US" u="sng">
                <a:solidFill>
                  <a:srgbClr val="800000"/>
                </a:solidFill>
              </a:rPr>
              <a:t>n</a:t>
            </a:r>
            <a:r>
              <a:rPr b="1" lang="en-US" u="sng">
                <a:solidFill>
                  <a:srgbClr val="800000"/>
                </a:solidFill>
              </a:rPr>
              <a:t>e</a:t>
            </a:r>
            <a:r>
              <a:rPr b="1" lang="en-US" u="sng">
                <a:solidFill>
                  <a:srgbClr val="800000"/>
                </a:solidFill>
              </a:rPr>
              <a:t>u</a:t>
            </a:r>
            <a:r>
              <a:rPr b="1" lang="en-US" u="sng">
                <a:solidFill>
                  <a:srgbClr val="800000"/>
                </a:solidFill>
              </a:rPr>
              <a:t>t</a:t>
            </a:r>
            <a:r>
              <a:rPr b="1" lang="en-US" u="sng">
                <a:solidFill>
                  <a:srgbClr val="800000"/>
                </a:solidFill>
              </a:rPr>
              <a:t>r</a:t>
            </a:r>
            <a:r>
              <a:rPr b="1" lang="en-US" u="sng">
                <a:solidFill>
                  <a:srgbClr val="800000"/>
                </a:solidFill>
              </a:rPr>
              <a:t>ophils</a:t>
            </a:r>
            <a:endParaRPr b="1" lang="en-GB" u="sng">
              <a:solidFill>
                <a:srgbClr val="800000"/>
              </a:solidFill>
            </a:endParaRPr>
          </a:p>
          <a:p>
            <a:pPr indent="-514350" marL="514350">
              <a:buFont typeface="+mj-ea"/>
              <a:buAutoNum type="circleNumDbPlain" startAt="1"/>
            </a:pPr>
            <a:r>
              <a:rPr lang="en-US"/>
              <a:t>T</a:t>
            </a:r>
            <a:r>
              <a:rPr lang="en-US"/>
              <a:t>o</a:t>
            </a:r>
            <a:r>
              <a:rPr lang="en-US"/>
              <a:t> </a:t>
            </a:r>
            <a:r>
              <a:rPr lang="en-US"/>
              <a:t>p</a:t>
            </a:r>
            <a:r>
              <a:rPr lang="en-US"/>
              <a:t>r</a:t>
            </a:r>
            <a:r>
              <a:rPr lang="en-US"/>
              <a:t>o</a:t>
            </a:r>
            <a:r>
              <a:rPr lang="en-US"/>
              <a:t>t</a:t>
            </a:r>
            <a:r>
              <a:rPr lang="en-US"/>
              <a:t>ect</a:t>
            </a:r>
            <a:r>
              <a:rPr lang="en-US"/>
              <a:t> the</a:t>
            </a:r>
            <a:r>
              <a:rPr lang="en-US"/>
              <a:t> </a:t>
            </a:r>
            <a:r>
              <a:rPr lang="en-US"/>
              <a:t>b</a:t>
            </a:r>
            <a:r>
              <a:rPr lang="en-US"/>
              <a:t>ody</a:t>
            </a:r>
            <a:r>
              <a:rPr lang="en-US"/>
              <a:t> </a:t>
            </a:r>
            <a:r>
              <a:rPr lang="en-US"/>
              <a:t>against</a:t>
            </a:r>
            <a:r>
              <a:rPr lang="en-US"/>
              <a:t> </a:t>
            </a:r>
            <a:r>
              <a:rPr lang="en-US"/>
              <a:t>f</a:t>
            </a:r>
            <a:r>
              <a:rPr lang="en-US"/>
              <a:t>o</a:t>
            </a:r>
            <a:r>
              <a:rPr lang="en-US"/>
              <a:t>r</a:t>
            </a:r>
            <a:r>
              <a:rPr lang="en-US"/>
              <a:t>e</a:t>
            </a:r>
            <a:r>
              <a:rPr lang="en-US"/>
              <a:t>i</a:t>
            </a:r>
            <a:r>
              <a:rPr lang="en-US"/>
              <a:t>g</a:t>
            </a:r>
            <a:r>
              <a:rPr lang="en-US"/>
              <a:t>n</a:t>
            </a:r>
            <a:r>
              <a:rPr lang="en-US"/>
              <a:t> </a:t>
            </a:r>
            <a:r>
              <a:rPr lang="en-US"/>
              <a:t>m</a:t>
            </a:r>
            <a:r>
              <a:rPr lang="en-US"/>
              <a:t>a</a:t>
            </a:r>
            <a:r>
              <a:rPr lang="en-US"/>
              <a:t>t</a:t>
            </a:r>
            <a:r>
              <a:rPr lang="en-US"/>
              <a:t>e</a:t>
            </a:r>
            <a:r>
              <a:rPr lang="en-US"/>
              <a:t>r</a:t>
            </a:r>
            <a:r>
              <a:rPr lang="en-US"/>
              <a:t>ial</a:t>
            </a:r>
            <a:r>
              <a:rPr lang="en-US"/>
              <a:t> </a:t>
            </a:r>
            <a:r>
              <a:rPr lang="en-US"/>
              <a:t>t</a:t>
            </a:r>
            <a:r>
              <a:rPr lang="en-US"/>
              <a:t>h</a:t>
            </a:r>
            <a:r>
              <a:rPr lang="en-US"/>
              <a:t>a</a:t>
            </a:r>
            <a:r>
              <a:rPr lang="en-US"/>
              <a:t>t</a:t>
            </a:r>
            <a:r>
              <a:rPr lang="en-US"/>
              <a:t> </a:t>
            </a:r>
            <a:r>
              <a:rPr lang="en-US"/>
              <a:t>e</a:t>
            </a:r>
            <a:r>
              <a:rPr lang="en-US"/>
              <a:t>n</a:t>
            </a:r>
            <a:r>
              <a:rPr lang="en-US"/>
              <a:t>t</a:t>
            </a:r>
            <a:r>
              <a:rPr lang="en-US"/>
              <a:t>e</a:t>
            </a:r>
            <a:r>
              <a:rPr lang="en-US"/>
              <a:t>r</a:t>
            </a:r>
            <a:r>
              <a:rPr lang="en-US"/>
              <a:t>s</a:t>
            </a:r>
            <a:r>
              <a:rPr lang="en-US"/>
              <a:t> </a:t>
            </a:r>
            <a:r>
              <a:rPr lang="en-US"/>
              <a:t>the</a:t>
            </a:r>
            <a:r>
              <a:rPr lang="en-US"/>
              <a:t> </a:t>
            </a:r>
            <a:r>
              <a:rPr lang="en-US"/>
              <a:t>b</a:t>
            </a:r>
            <a:r>
              <a:rPr lang="en-US"/>
              <a:t>o</a:t>
            </a:r>
            <a:r>
              <a:rPr lang="en-US"/>
              <a:t>d</a:t>
            </a:r>
            <a:r>
              <a:rPr lang="en-US"/>
              <a:t>y</a:t>
            </a:r>
            <a:r>
              <a:rPr lang="en-US"/>
              <a:t> </a:t>
            </a:r>
            <a:r>
              <a:rPr lang="en-US"/>
              <a:t>e</a:t>
            </a:r>
            <a:r>
              <a:rPr lang="en-US"/>
              <a:t>s</a:t>
            </a:r>
            <a:r>
              <a:rPr lang="en-US"/>
              <a:t>p</a:t>
            </a:r>
            <a:r>
              <a:rPr lang="en-US"/>
              <a:t>e</a:t>
            </a:r>
            <a:r>
              <a:rPr lang="en-US"/>
              <a:t>cially</a:t>
            </a:r>
            <a:r>
              <a:rPr lang="en-US"/>
              <a:t> </a:t>
            </a:r>
            <a:r>
              <a:rPr lang="en-US"/>
              <a:t>b</a:t>
            </a:r>
            <a:r>
              <a:rPr lang="en-US"/>
              <a:t>a</a:t>
            </a:r>
            <a:r>
              <a:rPr lang="en-US"/>
              <a:t>c</a:t>
            </a:r>
            <a:r>
              <a:rPr lang="en-US"/>
              <a:t>t</a:t>
            </a:r>
            <a:r>
              <a:rPr lang="en-US"/>
              <a:t>e</a:t>
            </a:r>
            <a:r>
              <a:rPr lang="en-US"/>
              <a:t>r</a:t>
            </a:r>
            <a:r>
              <a:rPr lang="en-US"/>
              <a:t>ia</a:t>
            </a:r>
            <a:r>
              <a:rPr lang="en-US"/>
              <a:t> and</a:t>
            </a:r>
            <a:r>
              <a:rPr lang="en-US"/>
              <a:t> </a:t>
            </a:r>
            <a:r>
              <a:rPr lang="en-US"/>
              <a:t>f</a:t>
            </a:r>
            <a:r>
              <a:rPr lang="en-US"/>
              <a:t>u</a:t>
            </a:r>
            <a:r>
              <a:rPr lang="en-US"/>
              <a:t>n</a:t>
            </a:r>
            <a:r>
              <a:rPr lang="en-US"/>
              <a:t>g</a:t>
            </a:r>
            <a:r>
              <a:rPr lang="en-US"/>
              <a:t>i</a:t>
            </a:r>
            <a:endParaRPr lang="en-GB"/>
          </a:p>
          <a:p>
            <a:pPr indent="-514350" marL="514350">
              <a:buFont typeface="+mj-ea"/>
              <a:buAutoNum type="circleNumDbPlain" startAt="1"/>
            </a:pPr>
            <a:r>
              <a:rPr lang="en-US"/>
              <a:t>T</a:t>
            </a:r>
            <a:r>
              <a:rPr lang="en-US"/>
              <a:t>h</a:t>
            </a:r>
            <a:r>
              <a:rPr lang="en-US"/>
              <a:t>e</a:t>
            </a:r>
            <a:r>
              <a:rPr lang="en-US"/>
              <a:t>y</a:t>
            </a:r>
            <a:r>
              <a:rPr lang="en-US"/>
              <a:t> </a:t>
            </a:r>
            <a:r>
              <a:rPr lang="en-US"/>
              <a:t>a</a:t>
            </a:r>
            <a:r>
              <a:rPr lang="en-US"/>
              <a:t>l</a:t>
            </a:r>
            <a:r>
              <a:rPr lang="en-US"/>
              <a:t>s</a:t>
            </a:r>
            <a:r>
              <a:rPr lang="en-US"/>
              <a:t>o</a:t>
            </a:r>
            <a:r>
              <a:rPr lang="en-US"/>
              <a:t> </a:t>
            </a:r>
            <a:r>
              <a:rPr lang="en-US"/>
              <a:t>r</a:t>
            </a:r>
            <a:r>
              <a:rPr lang="en-US"/>
              <a:t>e</a:t>
            </a:r>
            <a:r>
              <a:rPr lang="en-US"/>
              <a:t>m</a:t>
            </a:r>
            <a:r>
              <a:rPr lang="en-US"/>
              <a:t>o</a:t>
            </a:r>
            <a:r>
              <a:rPr lang="en-US"/>
              <a:t>v</a:t>
            </a:r>
            <a:r>
              <a:rPr lang="en-US"/>
              <a:t>e</a:t>
            </a:r>
            <a:r>
              <a:rPr lang="en-US"/>
              <a:t> </a:t>
            </a:r>
            <a:r>
              <a:rPr lang="en-US"/>
              <a:t>c</a:t>
            </a:r>
            <a:r>
              <a:rPr lang="en-US"/>
              <a:t>e</a:t>
            </a:r>
            <a:r>
              <a:rPr lang="en-US"/>
              <a:t>l</a:t>
            </a:r>
            <a:r>
              <a:rPr lang="en-US"/>
              <a:t>l</a:t>
            </a:r>
            <a:r>
              <a:rPr lang="en-US"/>
              <a:t>u</a:t>
            </a:r>
            <a:r>
              <a:rPr lang="en-US"/>
              <a:t>lar</a:t>
            </a:r>
            <a:r>
              <a:rPr lang="en-US"/>
              <a:t> </a:t>
            </a:r>
            <a:r>
              <a:rPr lang="en-US"/>
              <a:t>d</a:t>
            </a:r>
            <a:r>
              <a:rPr lang="en-US"/>
              <a:t>e</a:t>
            </a:r>
            <a:r>
              <a:rPr lang="en-US"/>
              <a:t>b</a:t>
            </a:r>
            <a:r>
              <a:rPr lang="en-US"/>
              <a:t>r</a:t>
            </a:r>
            <a:r>
              <a:rPr lang="en-US"/>
              <a:t>i</a:t>
            </a:r>
            <a:r>
              <a:rPr lang="en-US"/>
              <a:t>s</a:t>
            </a:r>
            <a:r>
              <a:rPr lang="en-US"/>
              <a:t> (</a:t>
            </a:r>
            <a:r>
              <a:rPr lang="en-US"/>
              <a:t> </a:t>
            </a:r>
            <a:r>
              <a:rPr lang="en-US"/>
              <a:t>p</a:t>
            </a:r>
            <a:r>
              <a:rPr lang="en-US"/>
              <a:t>r</a:t>
            </a:r>
            <a:r>
              <a:rPr lang="en-US"/>
              <a:t>o</a:t>
            </a:r>
            <a:r>
              <a:rPr lang="en-US"/>
              <a:t>d</a:t>
            </a:r>
            <a:r>
              <a:rPr lang="en-US"/>
              <a:t>u</a:t>
            </a:r>
            <a:r>
              <a:rPr lang="en-US"/>
              <a:t>c</a:t>
            </a:r>
            <a:r>
              <a:rPr lang="en-US"/>
              <a:t>t</a:t>
            </a:r>
            <a:r>
              <a:rPr lang="en-US"/>
              <a:t>s</a:t>
            </a:r>
            <a:r>
              <a:rPr lang="en-US"/>
              <a:t> </a:t>
            </a:r>
            <a:r>
              <a:rPr lang="en-US"/>
              <a:t>o</a:t>
            </a:r>
            <a:r>
              <a:rPr lang="en-US"/>
              <a:t>f</a:t>
            </a:r>
            <a:r>
              <a:rPr lang="en-US"/>
              <a:t> </a:t>
            </a:r>
            <a:r>
              <a:rPr lang="en-US"/>
              <a:t>c</a:t>
            </a:r>
            <a:r>
              <a:rPr lang="en-US"/>
              <a:t>e</a:t>
            </a:r>
            <a:r>
              <a:rPr lang="en-US"/>
              <a:t>l</a:t>
            </a:r>
            <a:r>
              <a:rPr lang="en-US"/>
              <a:t>l</a:t>
            </a:r>
            <a:r>
              <a:rPr lang="en-US"/>
              <a:t>u</a:t>
            </a:r>
            <a:r>
              <a:rPr lang="en-US"/>
              <a:t>l</a:t>
            </a:r>
            <a:r>
              <a:rPr lang="en-US"/>
              <a:t>ar</a:t>
            </a:r>
            <a:r>
              <a:rPr lang="en-US"/>
              <a:t> </a:t>
            </a:r>
            <a:r>
              <a:rPr lang="en-US"/>
              <a:t>b</a:t>
            </a:r>
            <a:r>
              <a:rPr lang="en-US"/>
              <a:t>r</a:t>
            </a:r>
            <a:r>
              <a:rPr lang="en-US"/>
              <a:t>e</a:t>
            </a:r>
            <a:r>
              <a:rPr lang="en-US"/>
              <a:t>a</a:t>
            </a:r>
            <a:r>
              <a:rPr lang="en-US"/>
              <a:t>k</a:t>
            </a:r>
            <a:r>
              <a:rPr lang="en-US"/>
              <a:t> </a:t>
            </a:r>
            <a:r>
              <a:rPr lang="en-US"/>
              <a:t>d</a:t>
            </a:r>
            <a:r>
              <a:rPr lang="en-US"/>
              <a:t>o</a:t>
            </a:r>
            <a:r>
              <a:rPr lang="en-US"/>
              <a:t>w</a:t>
            </a:r>
            <a:r>
              <a:rPr lang="en-US"/>
              <a:t>n</a:t>
            </a:r>
            <a:r>
              <a:rPr lang="en-US"/>
              <a:t>)</a:t>
            </a:r>
            <a:endParaRPr lang="en-GB"/>
          </a:p>
          <a:p>
            <a:pPr>
              <a:buFont typeface="Wingdings" charset="2"/>
              <a:buChar char="l"/>
            </a:pPr>
            <a:r>
              <a:rPr lang="en-US"/>
              <a:t>W</a:t>
            </a:r>
            <a:r>
              <a:rPr lang="en-US"/>
              <a:t>h</a:t>
            </a:r>
            <a:r>
              <a:rPr lang="en-US"/>
              <a:t>e</a:t>
            </a:r>
            <a:r>
              <a:rPr lang="en-US"/>
              <a:t>n</a:t>
            </a:r>
            <a:r>
              <a:rPr lang="en-US"/>
              <a:t> </a:t>
            </a:r>
            <a:r>
              <a:rPr lang="en-US"/>
              <a:t>microorganisms</a:t>
            </a:r>
            <a:r>
              <a:rPr lang="en-US"/>
              <a:t> </a:t>
            </a:r>
            <a:r>
              <a:rPr lang="en-US"/>
              <a:t>e</a:t>
            </a:r>
            <a:r>
              <a:rPr lang="en-US"/>
              <a:t>g</a:t>
            </a:r>
            <a:r>
              <a:rPr lang="en-US"/>
              <a:t> </a:t>
            </a:r>
            <a:r>
              <a:rPr lang="en-US"/>
              <a:t>b</a:t>
            </a:r>
            <a:r>
              <a:rPr lang="en-US"/>
              <a:t>a</a:t>
            </a:r>
            <a:r>
              <a:rPr lang="en-US"/>
              <a:t>c</a:t>
            </a:r>
            <a:r>
              <a:rPr lang="en-US"/>
              <a:t>t</a:t>
            </a:r>
            <a:r>
              <a:rPr lang="en-US"/>
              <a:t>e</a:t>
            </a:r>
            <a:r>
              <a:rPr lang="en-US"/>
              <a:t>ria</a:t>
            </a:r>
            <a:r>
              <a:rPr lang="en-US"/>
              <a:t>,</a:t>
            </a:r>
            <a:r>
              <a:rPr lang="en-US"/>
              <a:t> </a:t>
            </a:r>
            <a:r>
              <a:rPr lang="en-US"/>
              <a:t>f</a:t>
            </a:r>
            <a:r>
              <a:rPr lang="en-US"/>
              <a:t>u</a:t>
            </a:r>
            <a:r>
              <a:rPr lang="en-US"/>
              <a:t>n</a:t>
            </a:r>
            <a:r>
              <a:rPr lang="en-US"/>
              <a:t>g</a:t>
            </a:r>
            <a:r>
              <a:rPr lang="en-US"/>
              <a:t>i</a:t>
            </a:r>
            <a:r>
              <a:rPr lang="en-US"/>
              <a:t> </a:t>
            </a:r>
            <a:r>
              <a:rPr lang="en-US"/>
              <a:t>e</a:t>
            </a:r>
            <a:r>
              <a:rPr lang="en-US"/>
              <a:t>n</a:t>
            </a:r>
            <a:r>
              <a:rPr lang="en-US"/>
              <a:t>t</a:t>
            </a:r>
            <a:r>
              <a:rPr lang="en-US"/>
              <a:t>e</a:t>
            </a:r>
            <a:r>
              <a:rPr lang="en-US"/>
              <a:t>r</a:t>
            </a:r>
            <a:r>
              <a:rPr lang="en-US"/>
              <a:t> </a:t>
            </a:r>
            <a:r>
              <a:rPr lang="en-US"/>
              <a:t>o</a:t>
            </a:r>
            <a:r>
              <a:rPr lang="en-US"/>
              <a:t>u</a:t>
            </a:r>
            <a:r>
              <a:rPr lang="en-US"/>
              <a:t>r</a:t>
            </a:r>
            <a:r>
              <a:rPr lang="en-US"/>
              <a:t> </a:t>
            </a:r>
            <a:r>
              <a:rPr lang="en-US"/>
              <a:t>b</a:t>
            </a:r>
            <a:r>
              <a:rPr lang="en-US"/>
              <a:t>o</a:t>
            </a:r>
            <a:r>
              <a:rPr lang="en-US"/>
              <a:t>d</a:t>
            </a:r>
            <a:r>
              <a:rPr lang="en-US"/>
              <a:t>y</a:t>
            </a:r>
            <a:r>
              <a:rPr lang="en-US"/>
              <a:t>,</a:t>
            </a:r>
            <a:r>
              <a:rPr lang="en-US"/>
              <a:t> </a:t>
            </a:r>
            <a:r>
              <a:rPr lang="en-US"/>
              <a:t>t</a:t>
            </a:r>
            <a:r>
              <a:rPr lang="en-US"/>
              <a:t>h</a:t>
            </a:r>
            <a:r>
              <a:rPr lang="en-US"/>
              <a:t>e</a:t>
            </a:r>
            <a:r>
              <a:rPr lang="en-US"/>
              <a:t> </a:t>
            </a:r>
            <a:r>
              <a:rPr lang="en-US"/>
              <a:t>d</a:t>
            </a:r>
            <a:r>
              <a:rPr lang="en-US"/>
              <a:t>a</a:t>
            </a:r>
            <a:r>
              <a:rPr lang="en-US"/>
              <a:t>m</a:t>
            </a:r>
            <a:r>
              <a:rPr lang="en-US"/>
              <a:t>a</a:t>
            </a:r>
            <a:r>
              <a:rPr lang="en-US"/>
              <a:t>g</a:t>
            </a:r>
            <a:r>
              <a:rPr lang="en-US"/>
              <a:t>e</a:t>
            </a:r>
            <a:r>
              <a:rPr lang="en-US"/>
              <a:t>d</a:t>
            </a:r>
            <a:r>
              <a:rPr lang="en-US"/>
              <a:t> </a:t>
            </a:r>
            <a:r>
              <a:rPr lang="en-US"/>
              <a:t>c</a:t>
            </a:r>
            <a:r>
              <a:rPr lang="en-US"/>
              <a:t>e</a:t>
            </a:r>
            <a:r>
              <a:rPr lang="en-US"/>
              <a:t>l</a:t>
            </a:r>
            <a:r>
              <a:rPr lang="en-US"/>
              <a:t>l</a:t>
            </a:r>
            <a:r>
              <a:rPr lang="en-US"/>
              <a:t>s</a:t>
            </a:r>
            <a:r>
              <a:rPr lang="en-US"/>
              <a:t> </a:t>
            </a:r>
            <a:r>
              <a:rPr lang="en-US"/>
              <a:t>p</a:t>
            </a:r>
            <a:r>
              <a:rPr lang="en-US"/>
              <a:t>r</a:t>
            </a:r>
            <a:r>
              <a:rPr lang="en-US"/>
              <a:t>o</a:t>
            </a:r>
            <a:r>
              <a:rPr lang="en-US"/>
              <a:t>d</a:t>
            </a:r>
            <a:r>
              <a:rPr lang="en-US"/>
              <a:t>u</a:t>
            </a:r>
            <a:r>
              <a:rPr lang="en-US"/>
              <a:t>c</a:t>
            </a:r>
            <a:r>
              <a:rPr lang="en-US"/>
              <a:t>e</a:t>
            </a:r>
            <a:r>
              <a:rPr lang="en-US"/>
              <a:t> </a:t>
            </a:r>
            <a:r>
              <a:rPr lang="en-US"/>
              <a:t>s</a:t>
            </a:r>
            <a:r>
              <a:rPr lang="en-US"/>
              <a:t>u</a:t>
            </a:r>
            <a:r>
              <a:rPr lang="en-US"/>
              <a:t>b</a:t>
            </a:r>
            <a:r>
              <a:rPr lang="en-US"/>
              <a:t>s</a:t>
            </a:r>
            <a:r>
              <a:rPr lang="en-US"/>
              <a:t>t</a:t>
            </a:r>
            <a:r>
              <a:rPr lang="en-US"/>
              <a:t>a</a:t>
            </a:r>
            <a:r>
              <a:rPr lang="en-US"/>
              <a:t>nces</a:t>
            </a:r>
            <a:r>
              <a:rPr lang="en-US"/>
              <a:t> </a:t>
            </a:r>
            <a:r>
              <a:rPr lang="en-US"/>
              <a:t>w</a:t>
            </a:r>
            <a:r>
              <a:rPr lang="en-US"/>
              <a:t>h</a:t>
            </a:r>
            <a:r>
              <a:rPr lang="en-US"/>
              <a:t>ich</a:t>
            </a:r>
            <a:r>
              <a:rPr lang="en-US"/>
              <a:t> </a:t>
            </a:r>
            <a:r>
              <a:rPr lang="en-US"/>
              <a:t>a</a:t>
            </a:r>
            <a:r>
              <a:rPr lang="en-US"/>
              <a:t>t</a:t>
            </a:r>
            <a:r>
              <a:rPr lang="en-US"/>
              <a:t>t</a:t>
            </a:r>
            <a:r>
              <a:rPr lang="en-US"/>
              <a:t>r</a:t>
            </a:r>
            <a:r>
              <a:rPr lang="en-US"/>
              <a:t>act</a:t>
            </a:r>
            <a:r>
              <a:rPr lang="en-US"/>
              <a:t> </a:t>
            </a:r>
            <a:r>
              <a:rPr lang="en-US"/>
              <a:t>n</a:t>
            </a:r>
            <a:r>
              <a:rPr lang="en-US"/>
              <a:t>e</a:t>
            </a:r>
            <a:r>
              <a:rPr lang="en-US"/>
              <a:t>u</a:t>
            </a:r>
            <a:r>
              <a:rPr lang="en-US"/>
              <a:t>t</a:t>
            </a:r>
            <a:r>
              <a:rPr lang="en-US"/>
              <a:t>r</a:t>
            </a:r>
            <a:r>
              <a:rPr lang="en-US"/>
              <a:t>ophils</a:t>
            </a:r>
            <a:r>
              <a:rPr lang="en-US"/>
              <a:t> </a:t>
            </a:r>
            <a:r>
              <a:rPr lang="en-US"/>
              <a:t>t</a:t>
            </a:r>
            <a:r>
              <a:rPr lang="en-US"/>
              <a:t>o</a:t>
            </a:r>
            <a:r>
              <a:rPr lang="en-US"/>
              <a:t> </a:t>
            </a:r>
            <a:r>
              <a:rPr lang="en-US"/>
              <a:t>this </a:t>
            </a:r>
            <a:r>
              <a:rPr lang="en-US"/>
              <a:t>s</a:t>
            </a:r>
            <a:r>
              <a:rPr lang="en-US"/>
              <a:t>i</a:t>
            </a:r>
            <a:r>
              <a:rPr lang="en-US"/>
              <a:t>t</a:t>
            </a:r>
            <a:r>
              <a:rPr lang="en-US"/>
              <a:t>e</a:t>
            </a:r>
            <a:r>
              <a:rPr lang="en-US"/>
              <a:t>.</a:t>
            </a:r>
            <a:r>
              <a:rPr lang="en-US"/>
              <a:t> </a:t>
            </a:r>
            <a:r>
              <a:rPr lang="en-US"/>
              <a:t>N</a:t>
            </a:r>
            <a:r>
              <a:rPr lang="en-US"/>
              <a:t>e</a:t>
            </a:r>
            <a:r>
              <a:rPr lang="en-US"/>
              <a:t>u</a:t>
            </a:r>
            <a:r>
              <a:rPr lang="en-US"/>
              <a:t>t</a:t>
            </a:r>
            <a:r>
              <a:rPr lang="en-US"/>
              <a:t>r</a:t>
            </a:r>
            <a:r>
              <a:rPr lang="en-US"/>
              <a:t>o</a:t>
            </a:r>
            <a:r>
              <a:rPr lang="en-US"/>
              <a:t>p</a:t>
            </a:r>
            <a:r>
              <a:rPr lang="en-US"/>
              <a:t>h</a:t>
            </a:r>
            <a:r>
              <a:rPr lang="en-US"/>
              <a:t>i</a:t>
            </a:r>
            <a:r>
              <a:rPr lang="en-US"/>
              <a:t>l</a:t>
            </a:r>
            <a:r>
              <a:rPr lang="en-US"/>
              <a:t>s</a:t>
            </a:r>
            <a:r>
              <a:rPr lang="en-US"/>
              <a:t> </a:t>
            </a:r>
            <a:r>
              <a:rPr lang="en-US"/>
              <a:t>t</a:t>
            </a:r>
            <a:r>
              <a:rPr lang="en-US"/>
              <a:t>h</a:t>
            </a:r>
            <a:r>
              <a:rPr lang="en-US"/>
              <a:t>e</a:t>
            </a:r>
            <a:r>
              <a:rPr lang="en-US"/>
              <a:t>n</a:t>
            </a:r>
            <a:r>
              <a:rPr lang="en-US"/>
              <a:t> </a:t>
            </a:r>
            <a:r>
              <a:rPr lang="en-US"/>
              <a:t>m</a:t>
            </a:r>
            <a:r>
              <a:rPr lang="en-US"/>
              <a:t>o</a:t>
            </a:r>
            <a:r>
              <a:rPr lang="en-US"/>
              <a:t>ve</a:t>
            </a:r>
            <a:r>
              <a:rPr lang="en-US"/>
              <a:t> </a:t>
            </a:r>
            <a:r>
              <a:rPr lang="en-US"/>
              <a:t>o</a:t>
            </a:r>
            <a:r>
              <a:rPr lang="en-US"/>
              <a:t>u</a:t>
            </a:r>
            <a:r>
              <a:rPr lang="en-US"/>
              <a:t>t</a:t>
            </a:r>
            <a:r>
              <a:rPr lang="en-US"/>
              <a:t> </a:t>
            </a:r>
            <a:r>
              <a:rPr lang="en-US"/>
              <a:t>of</a:t>
            </a:r>
            <a:r>
              <a:rPr lang="en-US"/>
              <a:t> </a:t>
            </a:r>
            <a:r>
              <a:rPr lang="en-US"/>
              <a:t>b</a:t>
            </a:r>
            <a:r>
              <a:rPr lang="en-US"/>
              <a:t>l</a:t>
            </a:r>
            <a:r>
              <a:rPr lang="en-US"/>
              <a:t>o</a:t>
            </a:r>
            <a:r>
              <a:rPr lang="en-US"/>
              <a:t>o</a:t>
            </a:r>
            <a:r>
              <a:rPr lang="en-US"/>
              <a:t>d</a:t>
            </a:r>
            <a:r>
              <a:rPr lang="en-US"/>
              <a:t> </a:t>
            </a:r>
            <a:r>
              <a:rPr lang="en-US"/>
              <a:t>c</a:t>
            </a:r>
            <a:r>
              <a:rPr lang="en-US"/>
              <a:t>a</a:t>
            </a:r>
            <a:r>
              <a:rPr lang="en-US"/>
              <a:t>p</a:t>
            </a:r>
            <a:r>
              <a:rPr lang="en-US"/>
              <a:t>i</a:t>
            </a:r>
            <a:r>
              <a:rPr lang="en-US"/>
              <a:t>llaries</a:t>
            </a:r>
            <a:r>
              <a:rPr lang="en-US"/>
              <a:t> </a:t>
            </a:r>
            <a:r>
              <a:rPr lang="en-US"/>
              <a:t>i</a:t>
            </a:r>
            <a:r>
              <a:rPr lang="en-US"/>
              <a:t>n</a:t>
            </a:r>
            <a:r>
              <a:rPr lang="en-US"/>
              <a:t>t</a:t>
            </a:r>
            <a:r>
              <a:rPr lang="en-US"/>
              <a:t>o</a:t>
            </a:r>
            <a:r>
              <a:rPr lang="en-US"/>
              <a:t> </a:t>
            </a:r>
            <a:r>
              <a:rPr lang="en-US"/>
              <a:t>a</a:t>
            </a:r>
            <a:r>
              <a:rPr lang="en-US"/>
              <a:t>f</a:t>
            </a:r>
            <a:r>
              <a:rPr lang="en-US"/>
              <a:t>f</a:t>
            </a:r>
            <a:r>
              <a:rPr lang="en-US"/>
              <a:t>e</a:t>
            </a:r>
            <a:r>
              <a:rPr lang="en-US"/>
              <a:t>cted</a:t>
            </a:r>
            <a:r>
              <a:rPr lang="en-US"/>
              <a:t> </a:t>
            </a:r>
            <a:r>
              <a:rPr lang="en-US"/>
              <a:t>t</a:t>
            </a:r>
            <a:r>
              <a:rPr lang="en-US"/>
              <a:t>i</a:t>
            </a:r>
            <a:r>
              <a:rPr lang="en-US"/>
              <a:t>s</a:t>
            </a:r>
            <a:r>
              <a:rPr lang="en-US"/>
              <a:t>s</a:t>
            </a:r>
            <a:r>
              <a:rPr lang="en-US"/>
              <a:t>ues</a:t>
            </a:r>
            <a:r>
              <a:rPr lang="en-US"/>
              <a:t> </a:t>
            </a:r>
            <a:r>
              <a:rPr lang="en-US"/>
              <a:t>where</a:t>
            </a:r>
            <a:r>
              <a:rPr lang="en-US"/>
              <a:t> </a:t>
            </a:r>
            <a:r>
              <a:rPr lang="en-US"/>
              <a:t>t</a:t>
            </a:r>
            <a:r>
              <a:rPr lang="en-US"/>
              <a:t>h</a:t>
            </a:r>
            <a:r>
              <a:rPr lang="en-US"/>
              <a:t>e</a:t>
            </a:r>
            <a:r>
              <a:rPr lang="en-US"/>
              <a:t>y</a:t>
            </a:r>
            <a:r>
              <a:rPr lang="en-US"/>
              <a:t> </a:t>
            </a:r>
            <a:r>
              <a:rPr lang="en-US"/>
              <a:t>p</a:t>
            </a:r>
            <a:r>
              <a:rPr lang="en-US"/>
              <a:t>h</a:t>
            </a:r>
            <a:r>
              <a:rPr lang="en-US"/>
              <a:t>a</a:t>
            </a:r>
            <a:r>
              <a:rPr lang="en-US"/>
              <a:t>g</a:t>
            </a:r>
            <a:r>
              <a:rPr lang="en-US"/>
              <a:t>o</a:t>
            </a:r>
            <a:r>
              <a:rPr lang="en-US"/>
              <a:t>cytose</a:t>
            </a:r>
            <a:r>
              <a:rPr lang="en-US"/>
              <a:t> (</a:t>
            </a:r>
            <a:r>
              <a:rPr lang="en-US"/>
              <a:t>e</a:t>
            </a:r>
            <a:r>
              <a:rPr lang="en-US"/>
              <a:t>n</a:t>
            </a:r>
            <a:r>
              <a:rPr lang="en-US"/>
              <a:t>g</a:t>
            </a:r>
            <a:r>
              <a:rPr lang="en-US"/>
              <a:t>u</a:t>
            </a:r>
            <a:r>
              <a:rPr lang="en-US"/>
              <a:t>l</a:t>
            </a:r>
            <a:r>
              <a:rPr lang="en-US"/>
              <a:t>f</a:t>
            </a:r>
            <a:r>
              <a:rPr lang="en-US"/>
              <a:t> </a:t>
            </a:r>
            <a:r>
              <a:rPr lang="en-US"/>
              <a:t>and </a:t>
            </a:r>
            <a:r>
              <a:rPr lang="en-US"/>
              <a:t>d</a:t>
            </a:r>
            <a:r>
              <a:rPr lang="en-US"/>
              <a:t>e</a:t>
            </a:r>
            <a:r>
              <a:rPr lang="en-US"/>
              <a:t>s</a:t>
            </a:r>
            <a:r>
              <a:rPr lang="en-US"/>
              <a:t>t</a:t>
            </a:r>
            <a:r>
              <a:rPr lang="en-US"/>
              <a:t>r</a:t>
            </a:r>
            <a:r>
              <a:rPr lang="en-US"/>
              <a:t>oy</a:t>
            </a:r>
            <a:r>
              <a:rPr lang="en-US"/>
              <a:t>)</a:t>
            </a:r>
            <a:r>
              <a:rPr lang="en-US"/>
              <a:t> </a:t>
            </a:r>
            <a:r>
              <a:rPr lang="en-US"/>
              <a:t>the </a:t>
            </a:r>
            <a:r>
              <a:rPr lang="en-US"/>
              <a:t>m</a:t>
            </a:r>
            <a:r>
              <a:rPr lang="en-US"/>
              <a:t>i</a:t>
            </a:r>
            <a:r>
              <a:rPr lang="en-US"/>
              <a:t>c</a:t>
            </a:r>
            <a:r>
              <a:rPr lang="en-US"/>
              <a:t>r</a:t>
            </a:r>
            <a:r>
              <a:rPr lang="en-US"/>
              <a:t>o</a:t>
            </a:r>
            <a:r>
              <a:rPr lang="en-US"/>
              <a:t>o</a:t>
            </a:r>
            <a:r>
              <a:rPr lang="en-US"/>
              <a:t>r</a:t>
            </a:r>
            <a:r>
              <a:rPr lang="en-US"/>
              <a:t>g</a:t>
            </a:r>
            <a:r>
              <a:rPr lang="en-US"/>
              <a:t>anisms</a:t>
            </a:r>
            <a:r>
              <a:rPr lang="en-US"/>
              <a:t>.</a:t>
            </a:r>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45" name=""/>
          <p:cNvSpPr>
            <a:spLocks noGrp="1"/>
          </p:cNvSpPr>
          <p:nvPr>
            <p:ph type="title"/>
          </p:nvPr>
        </p:nvSpPr>
        <p:spPr/>
        <p:txBody>
          <a:bodyPr/>
          <a:p>
            <a:r>
              <a:rPr b="1" lang="en-US">
                <a:solidFill>
                  <a:srgbClr val="800000"/>
                </a:solidFill>
              </a:rPr>
              <a:t>N</a:t>
            </a:r>
            <a:r>
              <a:rPr b="1" lang="en-US">
                <a:solidFill>
                  <a:srgbClr val="800000"/>
                </a:solidFill>
              </a:rPr>
              <a:t>e</a:t>
            </a:r>
            <a:r>
              <a:rPr b="1" lang="en-US">
                <a:solidFill>
                  <a:srgbClr val="800000"/>
                </a:solidFill>
              </a:rPr>
              <a:t>u</a:t>
            </a:r>
            <a:r>
              <a:rPr b="1" lang="en-US">
                <a:solidFill>
                  <a:srgbClr val="800000"/>
                </a:solidFill>
              </a:rPr>
              <a:t>t</a:t>
            </a:r>
            <a:r>
              <a:rPr b="1" lang="en-US">
                <a:solidFill>
                  <a:srgbClr val="800000"/>
                </a:solidFill>
              </a:rPr>
              <a:t>r</a:t>
            </a:r>
            <a:r>
              <a:rPr b="1" lang="en-US">
                <a:solidFill>
                  <a:srgbClr val="800000"/>
                </a:solidFill>
              </a:rPr>
              <a:t>o</a:t>
            </a:r>
            <a:r>
              <a:rPr b="1" lang="en-US">
                <a:solidFill>
                  <a:srgbClr val="800000"/>
                </a:solidFill>
              </a:rPr>
              <a:t>p</a:t>
            </a:r>
            <a:r>
              <a:rPr b="1" lang="en-US">
                <a:solidFill>
                  <a:srgbClr val="800000"/>
                </a:solidFill>
              </a:rPr>
              <a:t>hil</a:t>
            </a:r>
            <a:endParaRPr b="1" lang="en-GB">
              <a:solidFill>
                <a:srgbClr val="800000"/>
              </a:solidFill>
            </a:endParaRPr>
          </a:p>
        </p:txBody>
      </p:sp>
      <p:sp>
        <p:nvSpPr>
          <p:cNvPr id="1048646" name=""/>
          <p:cNvSpPr>
            <a:spLocks noGrp="1"/>
          </p:cNvSpPr>
          <p:nvPr>
            <p:ph idx="1"/>
          </p:nvPr>
        </p:nvSpPr>
        <p:spPr/>
        <p:txBody>
          <a:bodyPr/>
          <a:p>
            <a:endParaRPr lang="en-GB"/>
          </a:p>
        </p:txBody>
      </p:sp>
      <p:pic>
        <p:nvPicPr>
          <p:cNvPr id="2097155" name=""/>
          <p:cNvPicPr>
            <a:picLocks/>
          </p:cNvPicPr>
          <p:nvPr/>
        </p:nvPicPr>
        <p:blipFill>
          <a:blip xmlns:r="http://schemas.openxmlformats.org/officeDocument/2006/relationships" r:embed="rId1"/>
          <a:stretch>
            <a:fillRect/>
          </a:stretch>
        </p:blipFill>
        <p:spPr>
          <a:xfrm rot="0">
            <a:off x="628649" y="1825625"/>
            <a:ext cx="4739141" cy="2879372"/>
          </a:xfrm>
          <a:prstGeom prst="rec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647" name=""/>
          <p:cNvSpPr>
            <a:spLocks noGrp="1"/>
          </p:cNvSpPr>
          <p:nvPr>
            <p:ph type="title"/>
          </p:nvPr>
        </p:nvSpPr>
        <p:spPr/>
        <p:txBody>
          <a:bodyPr/>
          <a:p>
            <a:endParaRPr lang="en-GB"/>
          </a:p>
        </p:txBody>
      </p:sp>
      <p:sp>
        <p:nvSpPr>
          <p:cNvPr id="1048648" name=""/>
          <p:cNvSpPr>
            <a:spLocks noGrp="1"/>
          </p:cNvSpPr>
          <p:nvPr>
            <p:ph idx="1"/>
          </p:nvPr>
        </p:nvSpPr>
        <p:spPr/>
        <p:txBody>
          <a:bodyPr/>
          <a:p>
            <a:endParaRPr lang="en-GB"/>
          </a:p>
        </p:txBody>
      </p:sp>
      <p:pic>
        <p:nvPicPr>
          <p:cNvPr id="2097156" name=""/>
          <p:cNvPicPr>
            <a:picLocks/>
          </p:cNvPicPr>
          <p:nvPr/>
        </p:nvPicPr>
        <p:blipFill>
          <a:blip xmlns:r="http://schemas.openxmlformats.org/officeDocument/2006/relationships" r:embed="rId1"/>
          <a:stretch>
            <a:fillRect/>
          </a:stretch>
        </p:blipFill>
        <p:spPr>
          <a:xfrm rot="0">
            <a:off x="220533" y="0"/>
            <a:ext cx="8657536" cy="6944079"/>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49" name=""/>
          <p:cNvSpPr>
            <a:spLocks noGrp="1"/>
          </p:cNvSpPr>
          <p:nvPr>
            <p:ph type="title"/>
          </p:nvPr>
        </p:nvSpPr>
        <p:spPr/>
        <p:txBody>
          <a:bodyPr/>
          <a:p>
            <a:endParaRPr lang="en-GB"/>
          </a:p>
        </p:txBody>
      </p:sp>
      <p:sp>
        <p:nvSpPr>
          <p:cNvPr id="1048650" name=""/>
          <p:cNvSpPr>
            <a:spLocks noGrp="1"/>
          </p:cNvSpPr>
          <p:nvPr>
            <p:ph idx="1"/>
          </p:nvPr>
        </p:nvSpPr>
        <p:spPr/>
        <p:txBody>
          <a:bodyPr/>
          <a:p>
            <a:endParaRPr lang="en-GB"/>
          </a:p>
        </p:txBody>
      </p:sp>
      <p:pic>
        <p:nvPicPr>
          <p:cNvPr id="2097157" name=""/>
          <p:cNvPicPr>
            <a:picLocks/>
          </p:cNvPicPr>
          <p:nvPr/>
        </p:nvPicPr>
        <p:blipFill>
          <a:blip xmlns:r="http://schemas.openxmlformats.org/officeDocument/2006/relationships" r:embed="rId1"/>
          <a:stretch>
            <a:fillRect/>
          </a:stretch>
        </p:blipFill>
        <p:spPr>
          <a:xfrm rot="0">
            <a:off x="628649" y="365126"/>
            <a:ext cx="8019230" cy="5884980"/>
          </a:xfrm>
          <a:prstGeom prst="rec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51" name=""/>
          <p:cNvSpPr>
            <a:spLocks noGrp="1"/>
          </p:cNvSpPr>
          <p:nvPr>
            <p:ph type="title"/>
          </p:nvPr>
        </p:nvSpPr>
        <p:spPr/>
        <p:txBody>
          <a:bodyPr/>
          <a:p>
            <a:r>
              <a:rPr b="1" lang="en-US">
                <a:solidFill>
                  <a:srgbClr val="800000"/>
                </a:solidFill>
              </a:rPr>
              <a:t>B</a:t>
            </a:r>
            <a:r>
              <a:rPr b="1" lang="en-US">
                <a:solidFill>
                  <a:srgbClr val="800000"/>
                </a:solidFill>
              </a:rPr>
              <a:t>a</a:t>
            </a:r>
            <a:r>
              <a:rPr b="1" lang="en-US">
                <a:solidFill>
                  <a:srgbClr val="800000"/>
                </a:solidFill>
              </a:rPr>
              <a:t>s</a:t>
            </a:r>
            <a:r>
              <a:rPr b="1" lang="en-US">
                <a:solidFill>
                  <a:srgbClr val="800000"/>
                </a:solidFill>
              </a:rPr>
              <a:t>o</a:t>
            </a:r>
            <a:r>
              <a:rPr b="1" lang="en-US">
                <a:solidFill>
                  <a:srgbClr val="800000"/>
                </a:solidFill>
              </a:rPr>
              <a:t>p</a:t>
            </a:r>
            <a:r>
              <a:rPr b="1" lang="en-US">
                <a:solidFill>
                  <a:srgbClr val="800000"/>
                </a:solidFill>
              </a:rPr>
              <a:t>h</a:t>
            </a:r>
            <a:r>
              <a:rPr b="1" lang="en-US">
                <a:solidFill>
                  <a:srgbClr val="800000"/>
                </a:solidFill>
              </a:rPr>
              <a:t>i</a:t>
            </a:r>
            <a:r>
              <a:rPr b="1" lang="en-US">
                <a:solidFill>
                  <a:srgbClr val="800000"/>
                </a:solidFill>
              </a:rPr>
              <a:t>ls</a:t>
            </a:r>
            <a:r>
              <a:rPr b="1" lang="en-US">
                <a:solidFill>
                  <a:srgbClr val="800000"/>
                </a:solidFill>
              </a:rPr>
              <a:t> </a:t>
            </a:r>
            <a:r>
              <a:rPr b="1" lang="en-US">
                <a:solidFill>
                  <a:srgbClr val="800000"/>
                </a:solidFill>
              </a:rPr>
              <a:t>a</a:t>
            </a:r>
            <a:r>
              <a:rPr b="1" lang="en-US">
                <a:solidFill>
                  <a:srgbClr val="800000"/>
                </a:solidFill>
              </a:rPr>
              <a:t>nd</a:t>
            </a:r>
            <a:r>
              <a:rPr b="1" lang="en-US">
                <a:solidFill>
                  <a:srgbClr val="800000"/>
                </a:solidFill>
              </a:rPr>
              <a:t> </a:t>
            </a:r>
            <a:r>
              <a:rPr b="1" lang="en-US">
                <a:solidFill>
                  <a:srgbClr val="800000"/>
                </a:solidFill>
              </a:rPr>
              <a:t>M</a:t>
            </a:r>
            <a:r>
              <a:rPr b="1" lang="en-US">
                <a:solidFill>
                  <a:srgbClr val="800000"/>
                </a:solidFill>
              </a:rPr>
              <a:t>a</a:t>
            </a:r>
            <a:r>
              <a:rPr b="1" lang="en-US">
                <a:solidFill>
                  <a:srgbClr val="800000"/>
                </a:solidFill>
              </a:rPr>
              <a:t>s</a:t>
            </a:r>
            <a:r>
              <a:rPr b="1" lang="en-US">
                <a:solidFill>
                  <a:srgbClr val="800000"/>
                </a:solidFill>
              </a:rPr>
              <a:t>t</a:t>
            </a:r>
            <a:r>
              <a:rPr b="1" lang="en-US">
                <a:solidFill>
                  <a:srgbClr val="800000"/>
                </a:solidFill>
              </a:rPr>
              <a:t> </a:t>
            </a:r>
            <a:r>
              <a:rPr b="1" lang="en-US">
                <a:solidFill>
                  <a:srgbClr val="800000"/>
                </a:solidFill>
              </a:rPr>
              <a:t>c</a:t>
            </a:r>
            <a:r>
              <a:rPr b="1" lang="en-US">
                <a:solidFill>
                  <a:srgbClr val="800000"/>
                </a:solidFill>
              </a:rPr>
              <a:t>e</a:t>
            </a:r>
            <a:r>
              <a:rPr b="1" lang="en-US">
                <a:solidFill>
                  <a:srgbClr val="800000"/>
                </a:solidFill>
              </a:rPr>
              <a:t>l</a:t>
            </a:r>
            <a:r>
              <a:rPr b="1" lang="en-US">
                <a:solidFill>
                  <a:srgbClr val="800000"/>
                </a:solidFill>
              </a:rPr>
              <a:t>l</a:t>
            </a:r>
            <a:r>
              <a:rPr b="1" lang="en-US">
                <a:solidFill>
                  <a:srgbClr val="800000"/>
                </a:solidFill>
              </a:rPr>
              <a:t>s</a:t>
            </a:r>
            <a:endParaRPr b="1" lang="en-GB">
              <a:solidFill>
                <a:srgbClr val="800000"/>
              </a:solidFill>
            </a:endParaRPr>
          </a:p>
        </p:txBody>
      </p:sp>
      <p:sp>
        <p:nvSpPr>
          <p:cNvPr id="1048652" name=""/>
          <p:cNvSpPr>
            <a:spLocks noGrp="1"/>
          </p:cNvSpPr>
          <p:nvPr>
            <p:ph idx="1"/>
          </p:nvPr>
        </p:nvSpPr>
        <p:spPr/>
        <p:txBody>
          <a:bodyPr/>
          <a:p>
            <a:pPr>
              <a:buFont typeface="Wingdings" charset="2"/>
              <a:buChar char="l"/>
            </a:pPr>
            <a:r>
              <a:rPr lang="en-US"/>
              <a:t>T</a:t>
            </a:r>
            <a:r>
              <a:rPr lang="en-US"/>
              <a:t>h</a:t>
            </a:r>
            <a:r>
              <a:rPr lang="en-US"/>
              <a:t>e</a:t>
            </a:r>
            <a:r>
              <a:rPr lang="en-US"/>
              <a:t>y</a:t>
            </a:r>
            <a:r>
              <a:rPr lang="en-US"/>
              <a:t> </a:t>
            </a:r>
            <a:r>
              <a:rPr lang="en-US"/>
              <a:t>a</a:t>
            </a:r>
            <a:r>
              <a:rPr lang="en-US"/>
              <a:t>r</a:t>
            </a:r>
            <a:r>
              <a:rPr lang="en-US"/>
              <a:t>e</a:t>
            </a:r>
            <a:r>
              <a:rPr lang="en-US"/>
              <a:t> </a:t>
            </a:r>
            <a:r>
              <a:rPr lang="en-US"/>
              <a:t>c</a:t>
            </a:r>
            <a:r>
              <a:rPr lang="en-US"/>
              <a:t>a</a:t>
            </a:r>
            <a:r>
              <a:rPr lang="en-US"/>
              <a:t>l</a:t>
            </a:r>
            <a:r>
              <a:rPr lang="en-US"/>
              <a:t>l</a:t>
            </a:r>
            <a:r>
              <a:rPr lang="en-US"/>
              <a:t>ed</a:t>
            </a:r>
            <a:r>
              <a:rPr lang="en-US"/>
              <a:t> </a:t>
            </a:r>
            <a:r>
              <a:rPr lang="en-US"/>
              <a:t>b</a:t>
            </a:r>
            <a:r>
              <a:rPr lang="en-US"/>
              <a:t>a</a:t>
            </a:r>
            <a:r>
              <a:rPr lang="en-US"/>
              <a:t>s</a:t>
            </a:r>
            <a:r>
              <a:rPr lang="en-US"/>
              <a:t>o</a:t>
            </a:r>
            <a:r>
              <a:rPr lang="en-US"/>
              <a:t>p</a:t>
            </a:r>
            <a:r>
              <a:rPr lang="en-US"/>
              <a:t>h</a:t>
            </a:r>
            <a:r>
              <a:rPr lang="en-US"/>
              <a:t>i</a:t>
            </a:r>
            <a:r>
              <a:rPr lang="en-US"/>
              <a:t>ls</a:t>
            </a:r>
            <a:r>
              <a:rPr lang="en-US"/>
              <a:t> </a:t>
            </a:r>
            <a:r>
              <a:rPr lang="en-US"/>
              <a:t>because</a:t>
            </a:r>
            <a:r>
              <a:rPr lang="en-US"/>
              <a:t> </a:t>
            </a:r>
            <a:r>
              <a:rPr lang="en-US"/>
              <a:t>they </a:t>
            </a:r>
            <a:r>
              <a:rPr lang="en-US"/>
              <a:t>take </a:t>
            </a:r>
            <a:r>
              <a:rPr lang="en-US"/>
              <a:t>u</a:t>
            </a:r>
            <a:r>
              <a:rPr lang="en-US"/>
              <a:t>p</a:t>
            </a:r>
            <a:r>
              <a:rPr lang="en-US"/>
              <a:t> </a:t>
            </a:r>
            <a:r>
              <a:rPr lang="en-US"/>
              <a:t>t</a:t>
            </a:r>
            <a:r>
              <a:rPr lang="en-US"/>
              <a:t>h</a:t>
            </a:r>
            <a:r>
              <a:rPr lang="en-US"/>
              <a:t>e</a:t>
            </a:r>
            <a:r>
              <a:rPr lang="en-US"/>
              <a:t> </a:t>
            </a:r>
            <a:r>
              <a:rPr lang="en-US"/>
              <a:t>b</a:t>
            </a:r>
            <a:r>
              <a:rPr lang="en-US"/>
              <a:t>a</a:t>
            </a:r>
            <a:r>
              <a:rPr lang="en-US"/>
              <a:t>s</a:t>
            </a:r>
            <a:r>
              <a:rPr lang="en-US"/>
              <a:t>ic</a:t>
            </a:r>
            <a:r>
              <a:rPr lang="en-US"/>
              <a:t> </a:t>
            </a:r>
            <a:r>
              <a:rPr lang="en-US"/>
              <a:t>d</a:t>
            </a:r>
            <a:r>
              <a:rPr lang="en-US"/>
              <a:t>y</a:t>
            </a:r>
            <a:r>
              <a:rPr lang="en-US"/>
              <a:t>e</a:t>
            </a:r>
            <a:r>
              <a:rPr lang="en-US"/>
              <a:t> </a:t>
            </a:r>
            <a:r>
              <a:rPr lang="en-US"/>
              <a:t>m</a:t>
            </a:r>
            <a:r>
              <a:rPr lang="en-US"/>
              <a:t>e</a:t>
            </a:r>
            <a:r>
              <a:rPr lang="en-US"/>
              <a:t>t</a:t>
            </a:r>
            <a:r>
              <a:rPr lang="en-US"/>
              <a:t>h</a:t>
            </a:r>
            <a:r>
              <a:rPr lang="en-US"/>
              <a:t>y</a:t>
            </a:r>
            <a:r>
              <a:rPr lang="en-US"/>
              <a:t>l</a:t>
            </a:r>
            <a:r>
              <a:rPr lang="en-US"/>
              <a:t>e</a:t>
            </a:r>
            <a:r>
              <a:rPr lang="en-US"/>
              <a:t>ne</a:t>
            </a:r>
            <a:r>
              <a:rPr lang="en-US"/>
              <a:t> </a:t>
            </a:r>
            <a:r>
              <a:rPr lang="en-US"/>
              <a:t>b</a:t>
            </a:r>
            <a:r>
              <a:rPr lang="en-US"/>
              <a:t>l</a:t>
            </a:r>
            <a:r>
              <a:rPr lang="en-US"/>
              <a:t>u</a:t>
            </a:r>
            <a:r>
              <a:rPr lang="en-US"/>
              <a:t>e</a:t>
            </a:r>
            <a:r>
              <a:rPr lang="en-US"/>
              <a:t> </a:t>
            </a:r>
            <a:r>
              <a:rPr lang="en-US"/>
              <a:t>i</a:t>
            </a:r>
            <a:r>
              <a:rPr lang="en-US"/>
              <a:t>n</a:t>
            </a:r>
            <a:r>
              <a:rPr lang="en-US"/>
              <a:t> </a:t>
            </a:r>
            <a:r>
              <a:rPr lang="en-US"/>
              <a:t>W</a:t>
            </a:r>
            <a:r>
              <a:rPr lang="en-US"/>
              <a:t>r</a:t>
            </a:r>
            <a:r>
              <a:rPr lang="en-US"/>
              <a:t>i</a:t>
            </a:r>
            <a:r>
              <a:rPr lang="en-US"/>
              <a:t>g</a:t>
            </a:r>
            <a:r>
              <a:rPr lang="en-US"/>
              <a:t>ht's</a:t>
            </a:r>
            <a:r>
              <a:rPr lang="en-US"/>
              <a:t> stain</a:t>
            </a:r>
            <a:r>
              <a:rPr lang="en-US"/>
              <a:t>,</a:t>
            </a:r>
            <a:r>
              <a:rPr lang="en-US"/>
              <a:t> </a:t>
            </a:r>
            <a:r>
              <a:rPr lang="en-US"/>
              <a:t>such that</a:t>
            </a:r>
            <a:r>
              <a:rPr lang="en-US"/>
              <a:t> the</a:t>
            </a:r>
            <a:r>
              <a:rPr lang="en-US"/>
              <a:t>i</a:t>
            </a:r>
            <a:r>
              <a:rPr lang="en-US"/>
              <a:t>r</a:t>
            </a:r>
            <a:r>
              <a:rPr lang="en-US"/>
              <a:t> </a:t>
            </a:r>
            <a:r>
              <a:rPr lang="en-US"/>
              <a:t>c</a:t>
            </a:r>
            <a:r>
              <a:rPr lang="en-US"/>
              <a:t>y</a:t>
            </a:r>
            <a:r>
              <a:rPr lang="en-US"/>
              <a:t>t</a:t>
            </a:r>
            <a:r>
              <a:rPr lang="en-US"/>
              <a:t>oplasm</a:t>
            </a:r>
            <a:r>
              <a:rPr lang="en-US"/>
              <a:t> </a:t>
            </a:r>
            <a:r>
              <a:rPr lang="en-US"/>
              <a:t>s</a:t>
            </a:r>
            <a:r>
              <a:rPr lang="en-US"/>
              <a:t>t</a:t>
            </a:r>
            <a:r>
              <a:rPr lang="en-US"/>
              <a:t>a</a:t>
            </a:r>
            <a:r>
              <a:rPr lang="en-US"/>
              <a:t>i</a:t>
            </a:r>
            <a:r>
              <a:rPr lang="en-US"/>
              <a:t>n</a:t>
            </a:r>
            <a:r>
              <a:rPr lang="en-US"/>
              <a:t>s</a:t>
            </a:r>
            <a:r>
              <a:rPr lang="en-US"/>
              <a:t> </a:t>
            </a:r>
            <a:r>
              <a:rPr lang="en-US"/>
              <a:t>blue</a:t>
            </a:r>
            <a:endParaRPr lang="en-GB"/>
          </a:p>
          <a:p>
            <a:pPr>
              <a:buFont typeface="Wingdings" charset="2"/>
              <a:buChar char="l"/>
            </a:pPr>
            <a:r>
              <a:rPr lang="en-US"/>
              <a:t>The </a:t>
            </a:r>
            <a:r>
              <a:rPr lang="en-US"/>
              <a:t>c</a:t>
            </a:r>
            <a:r>
              <a:rPr lang="en-US"/>
              <a:t>y</a:t>
            </a:r>
            <a:r>
              <a:rPr lang="en-US"/>
              <a:t>t</a:t>
            </a:r>
            <a:r>
              <a:rPr lang="en-US"/>
              <a:t>oplasm</a:t>
            </a:r>
            <a:r>
              <a:rPr lang="en-US"/>
              <a:t> </a:t>
            </a:r>
            <a:r>
              <a:rPr lang="en-US"/>
              <a:t>c</a:t>
            </a:r>
            <a:r>
              <a:rPr lang="en-US"/>
              <a:t>o</a:t>
            </a:r>
            <a:r>
              <a:rPr lang="en-US"/>
              <a:t>n</a:t>
            </a:r>
            <a:r>
              <a:rPr lang="en-US"/>
              <a:t>t</a:t>
            </a:r>
            <a:r>
              <a:rPr lang="en-US"/>
              <a:t>a</a:t>
            </a:r>
            <a:r>
              <a:rPr lang="en-US"/>
              <a:t>ins</a:t>
            </a:r>
            <a:r>
              <a:rPr lang="en-US"/>
              <a:t> </a:t>
            </a:r>
            <a:r>
              <a:rPr lang="en-US"/>
              <a:t>n</a:t>
            </a:r>
            <a:r>
              <a:rPr lang="en-US"/>
              <a:t>u</a:t>
            </a:r>
            <a:r>
              <a:rPr lang="en-US"/>
              <a:t>m</a:t>
            </a:r>
            <a:r>
              <a:rPr lang="en-US"/>
              <a:t>erous</a:t>
            </a:r>
            <a:r>
              <a:rPr lang="en-US"/>
              <a:t> </a:t>
            </a:r>
            <a:r>
              <a:rPr lang="en-US"/>
              <a:t>large</a:t>
            </a:r>
            <a:r>
              <a:rPr lang="en-US"/>
              <a:t> </a:t>
            </a:r>
            <a:r>
              <a:rPr lang="en-US"/>
              <a:t>g</a:t>
            </a:r>
            <a:r>
              <a:rPr lang="en-US"/>
              <a:t>r</a:t>
            </a:r>
            <a:r>
              <a:rPr lang="en-US"/>
              <a:t>a</a:t>
            </a:r>
            <a:r>
              <a:rPr lang="en-US"/>
              <a:t>n</a:t>
            </a:r>
            <a:r>
              <a:rPr lang="en-US"/>
              <a:t>u</a:t>
            </a:r>
            <a:r>
              <a:rPr lang="en-US"/>
              <a:t>les</a:t>
            </a:r>
            <a:r>
              <a:rPr lang="en-US"/>
              <a:t> which</a:t>
            </a:r>
            <a:r>
              <a:rPr lang="en-US"/>
              <a:t> stain</a:t>
            </a:r>
            <a:r>
              <a:rPr lang="en-US"/>
              <a:t> </a:t>
            </a:r>
            <a:r>
              <a:rPr lang="en-US"/>
              <a:t>bl</a:t>
            </a:r>
            <a:r>
              <a:rPr lang="en-US"/>
              <a:t>u</a:t>
            </a:r>
            <a:r>
              <a:rPr lang="en-US"/>
              <a:t>e</a:t>
            </a:r>
            <a:endParaRPr lang="en-GB"/>
          </a:p>
          <a:p>
            <a:pPr>
              <a:buFont typeface="Wingdings" charset="2"/>
              <a:buChar char="l"/>
            </a:pPr>
            <a:r>
              <a:rPr lang="en-US"/>
              <a:t>T</a:t>
            </a:r>
            <a:r>
              <a:rPr lang="en-US"/>
              <a:t>h</a:t>
            </a:r>
            <a:r>
              <a:rPr lang="en-US"/>
              <a:t>e</a:t>
            </a:r>
            <a:r>
              <a:rPr lang="en-US"/>
              <a:t>y</a:t>
            </a:r>
            <a:r>
              <a:rPr lang="en-US"/>
              <a:t> </a:t>
            </a:r>
            <a:r>
              <a:rPr lang="en-US"/>
              <a:t>a</a:t>
            </a:r>
            <a:r>
              <a:rPr lang="en-US"/>
              <a:t>r</a:t>
            </a:r>
            <a:r>
              <a:rPr lang="en-US"/>
              <a:t>e</a:t>
            </a:r>
            <a:r>
              <a:rPr lang="en-US"/>
              <a:t> </a:t>
            </a:r>
            <a:r>
              <a:rPr lang="en-US"/>
              <a:t>a</a:t>
            </a:r>
            <a:r>
              <a:rPr lang="en-US"/>
              <a:t>l</a:t>
            </a:r>
            <a:r>
              <a:rPr lang="en-US"/>
              <a:t>s</a:t>
            </a:r>
            <a:r>
              <a:rPr lang="en-US"/>
              <a:t>o</a:t>
            </a:r>
            <a:r>
              <a:rPr lang="en-US"/>
              <a:t> </a:t>
            </a:r>
            <a:r>
              <a:rPr lang="en-US"/>
              <a:t>s</a:t>
            </a:r>
            <a:r>
              <a:rPr lang="en-US"/>
              <a:t>p</a:t>
            </a:r>
            <a:r>
              <a:rPr lang="en-US"/>
              <a:t>h</a:t>
            </a:r>
            <a:r>
              <a:rPr lang="en-US"/>
              <a:t>e</a:t>
            </a:r>
            <a:r>
              <a:rPr lang="en-US"/>
              <a:t>r</a:t>
            </a:r>
            <a:r>
              <a:rPr lang="en-US"/>
              <a:t>ical</a:t>
            </a:r>
            <a:r>
              <a:rPr lang="en-US"/>
              <a:t> </a:t>
            </a:r>
            <a:r>
              <a:rPr lang="en-US"/>
              <a:t>i</a:t>
            </a:r>
            <a:r>
              <a:rPr lang="en-US"/>
              <a:t>n</a:t>
            </a:r>
            <a:r>
              <a:rPr lang="en-US"/>
              <a:t> </a:t>
            </a:r>
            <a:r>
              <a:rPr lang="en-US"/>
              <a:t>s</a:t>
            </a:r>
            <a:r>
              <a:rPr lang="en-US"/>
              <a:t>h</a:t>
            </a:r>
            <a:r>
              <a:rPr lang="en-US"/>
              <a:t>a</a:t>
            </a:r>
            <a:r>
              <a:rPr lang="en-US"/>
              <a:t>pe</a:t>
            </a:r>
            <a:endParaRPr lang="en-GB"/>
          </a:p>
          <a:p>
            <a:pPr>
              <a:buFont typeface="Wingdings" charset="2"/>
              <a:buChar char="l"/>
            </a:pPr>
            <a:r>
              <a:rPr lang="en-US"/>
              <a:t> </a:t>
            </a:r>
            <a:r>
              <a:rPr lang="en-US"/>
              <a:t>T</a:t>
            </a:r>
            <a:r>
              <a:rPr lang="en-US"/>
              <a:t>h</a:t>
            </a:r>
            <a:r>
              <a:rPr lang="en-US"/>
              <a:t>e</a:t>
            </a:r>
            <a:r>
              <a:rPr lang="en-US"/>
              <a:t>y</a:t>
            </a:r>
            <a:r>
              <a:rPr lang="en-US"/>
              <a:t> </a:t>
            </a:r>
            <a:r>
              <a:rPr lang="en-US"/>
              <a:t>h</a:t>
            </a:r>
            <a:r>
              <a:rPr lang="en-US"/>
              <a:t>ave</a:t>
            </a:r>
            <a:r>
              <a:rPr lang="en-US"/>
              <a:t> </a:t>
            </a:r>
            <a:r>
              <a:rPr lang="en-US"/>
              <a:t>a</a:t>
            </a:r>
            <a:r>
              <a:rPr lang="en-US"/>
              <a:t> </a:t>
            </a:r>
            <a:r>
              <a:rPr lang="en-US"/>
              <a:t>b</a:t>
            </a:r>
            <a:r>
              <a:rPr lang="en-US"/>
              <a:t>i</a:t>
            </a:r>
            <a:r>
              <a:rPr lang="en-US"/>
              <a:t>l</a:t>
            </a:r>
            <a:r>
              <a:rPr lang="en-US"/>
              <a:t>o</a:t>
            </a:r>
            <a:r>
              <a:rPr lang="en-US"/>
              <a:t>b</a:t>
            </a:r>
            <a:r>
              <a:rPr lang="en-US"/>
              <a:t>e</a:t>
            </a:r>
            <a:r>
              <a:rPr lang="en-US"/>
              <a:t>d</a:t>
            </a:r>
            <a:r>
              <a:rPr lang="en-US"/>
              <a:t> </a:t>
            </a:r>
            <a:r>
              <a:rPr lang="en-US"/>
              <a:t>n</a:t>
            </a:r>
            <a:r>
              <a:rPr lang="en-US"/>
              <a:t>u</a:t>
            </a:r>
            <a:r>
              <a:rPr lang="en-US"/>
              <a:t>c</a:t>
            </a:r>
            <a:r>
              <a:rPr lang="en-US"/>
              <a:t>l</a:t>
            </a:r>
            <a:r>
              <a:rPr lang="en-US"/>
              <a:t>eus</a:t>
            </a:r>
            <a:r>
              <a:rPr lang="en-US"/>
              <a:t> (</a:t>
            </a:r>
            <a:r>
              <a:rPr lang="en-US"/>
              <a:t>n</a:t>
            </a:r>
            <a:r>
              <a:rPr lang="en-US"/>
              <a:t>u</a:t>
            </a:r>
            <a:r>
              <a:rPr lang="en-US"/>
              <a:t>c</a:t>
            </a:r>
            <a:r>
              <a:rPr lang="en-US"/>
              <a:t>l</a:t>
            </a:r>
            <a:r>
              <a:rPr lang="en-US"/>
              <a:t>e</a:t>
            </a:r>
            <a:r>
              <a:rPr lang="en-US"/>
              <a:t>u</a:t>
            </a:r>
            <a:r>
              <a:rPr lang="en-US"/>
              <a:t>s</a:t>
            </a:r>
            <a:r>
              <a:rPr lang="en-US"/>
              <a:t> </a:t>
            </a:r>
            <a:r>
              <a:rPr lang="en-US"/>
              <a:t>has two</a:t>
            </a:r>
            <a:r>
              <a:rPr lang="en-US"/>
              <a:t> </a:t>
            </a:r>
            <a:r>
              <a:rPr lang="en-US"/>
              <a:t>l</a:t>
            </a:r>
            <a:r>
              <a:rPr lang="en-US"/>
              <a:t>o</a:t>
            </a:r>
            <a:r>
              <a:rPr lang="en-US"/>
              <a:t>b</a:t>
            </a:r>
            <a:r>
              <a:rPr lang="en-US"/>
              <a:t>e</a:t>
            </a:r>
            <a:r>
              <a:rPr lang="en-US"/>
              <a:t>s</a:t>
            </a:r>
            <a:r>
              <a:rPr lang="en-US"/>
              <a:t>)</a:t>
            </a:r>
            <a:r>
              <a:rPr lang="en-US"/>
              <a:t> </a:t>
            </a:r>
            <a:r>
              <a:rPr lang="en-US"/>
              <a:t>c</a:t>
            </a:r>
            <a:r>
              <a:rPr lang="en-US"/>
              <a:t>o</a:t>
            </a:r>
            <a:r>
              <a:rPr lang="en-US"/>
              <a:t>n</a:t>
            </a:r>
            <a:r>
              <a:rPr lang="en-US"/>
              <a:t>n</a:t>
            </a:r>
            <a:r>
              <a:rPr lang="en-US"/>
              <a:t>e</a:t>
            </a:r>
            <a:r>
              <a:rPr lang="en-US"/>
              <a:t>c</a:t>
            </a:r>
            <a:r>
              <a:rPr lang="en-US"/>
              <a:t>t</a:t>
            </a:r>
            <a:r>
              <a:rPr lang="en-US"/>
              <a:t>e</a:t>
            </a:r>
            <a:r>
              <a:rPr lang="en-US"/>
              <a:t>d</a:t>
            </a:r>
            <a:r>
              <a:rPr lang="en-US"/>
              <a:t> </a:t>
            </a:r>
            <a:r>
              <a:rPr lang="en-US"/>
              <a:t>b</a:t>
            </a:r>
            <a:r>
              <a:rPr lang="en-US"/>
              <a:t>y</a:t>
            </a:r>
            <a:r>
              <a:rPr lang="en-US"/>
              <a:t> </a:t>
            </a:r>
            <a:r>
              <a:rPr lang="en-US"/>
              <a:t>a</a:t>
            </a:r>
            <a:r>
              <a:rPr lang="en-US"/>
              <a:t> </a:t>
            </a:r>
            <a:r>
              <a:rPr lang="en-US"/>
              <a:t>t</a:t>
            </a:r>
            <a:r>
              <a:rPr lang="en-US"/>
              <a:t>h</a:t>
            </a:r>
            <a:r>
              <a:rPr lang="en-US"/>
              <a:t>i</a:t>
            </a:r>
            <a:r>
              <a:rPr lang="en-US"/>
              <a:t>n</a:t>
            </a:r>
            <a:r>
              <a:rPr lang="en-US"/>
              <a:t> </a:t>
            </a:r>
            <a:r>
              <a:rPr lang="en-US"/>
              <a:t>s</a:t>
            </a:r>
            <a:r>
              <a:rPr lang="en-US"/>
              <a:t>t</a:t>
            </a:r>
            <a:r>
              <a:rPr lang="en-US"/>
              <a:t>r</a:t>
            </a:r>
            <a:r>
              <a:rPr lang="en-US"/>
              <a:t>a</a:t>
            </a:r>
            <a:r>
              <a:rPr lang="en-US"/>
              <a:t>n</a:t>
            </a:r>
            <a:r>
              <a:rPr lang="en-US"/>
              <a:t>d</a:t>
            </a:r>
            <a:r>
              <a:rPr lang="en-US"/>
              <a:t> </a:t>
            </a:r>
            <a:r>
              <a:rPr lang="en-US"/>
              <a:t>o</a:t>
            </a:r>
            <a:r>
              <a:rPr lang="en-US"/>
              <a:t>f</a:t>
            </a:r>
            <a:r>
              <a:rPr lang="en-US"/>
              <a:t> </a:t>
            </a:r>
            <a:r>
              <a:rPr lang="en-US"/>
              <a:t>c</a:t>
            </a:r>
            <a:r>
              <a:rPr lang="en-US"/>
              <a:t>h</a:t>
            </a:r>
            <a:r>
              <a:rPr lang="en-US"/>
              <a:t>r</a:t>
            </a:r>
            <a:r>
              <a:rPr lang="en-US"/>
              <a:t>o</a:t>
            </a:r>
            <a:r>
              <a:rPr lang="en-US"/>
              <a:t>m</a:t>
            </a:r>
            <a:r>
              <a:rPr lang="en-US"/>
              <a:t>a</a:t>
            </a:r>
            <a:r>
              <a:rPr lang="en-US"/>
              <a:t>t</a:t>
            </a:r>
            <a:r>
              <a:rPr lang="en-US"/>
              <a:t>in</a:t>
            </a:r>
            <a:endParaRPr lang="en-GB"/>
          </a:p>
          <a:p>
            <a:pPr>
              <a:buFont typeface="Wingdings" charset="2"/>
              <a:buChar char="l"/>
            </a:pPr>
            <a:r>
              <a:rPr lang="en-US"/>
              <a:t>Basophils</a:t>
            </a:r>
            <a:r>
              <a:rPr lang="en-US"/>
              <a:t> are</a:t>
            </a:r>
            <a:r>
              <a:rPr lang="en-US"/>
              <a:t> </a:t>
            </a:r>
            <a:r>
              <a:rPr lang="en-US"/>
              <a:t>t</a:t>
            </a:r>
            <a:r>
              <a:rPr lang="en-US"/>
              <a:t>h</a:t>
            </a:r>
            <a:r>
              <a:rPr lang="en-US"/>
              <a:t>e</a:t>
            </a:r>
            <a:r>
              <a:rPr lang="en-US"/>
              <a:t> </a:t>
            </a:r>
            <a:r>
              <a:rPr lang="en-US"/>
              <a:t>l</a:t>
            </a:r>
            <a:r>
              <a:rPr lang="en-US"/>
              <a:t>east</a:t>
            </a:r>
            <a:r>
              <a:rPr lang="en-US"/>
              <a:t> abundant</a:t>
            </a:r>
            <a:r>
              <a:rPr lang="en-US"/>
              <a:t> </a:t>
            </a:r>
            <a:r>
              <a:rPr lang="en-US"/>
              <a:t>t</a:t>
            </a:r>
            <a:r>
              <a:rPr lang="en-US"/>
              <a:t>y</a:t>
            </a:r>
            <a:r>
              <a:rPr lang="en-US"/>
              <a:t>p</a:t>
            </a:r>
            <a:r>
              <a:rPr lang="en-US"/>
              <a:t>e</a:t>
            </a:r>
            <a:r>
              <a:rPr lang="en-US"/>
              <a:t> </a:t>
            </a:r>
            <a:r>
              <a:rPr lang="en-US"/>
              <a:t>o</a:t>
            </a:r>
            <a:r>
              <a:rPr lang="en-US"/>
              <a:t>f</a:t>
            </a:r>
            <a:r>
              <a:rPr lang="en-US"/>
              <a:t> </a:t>
            </a:r>
            <a:r>
              <a:rPr lang="en-US"/>
              <a:t>W</a:t>
            </a:r>
            <a:r>
              <a:rPr lang="en-US"/>
              <a:t>B</a:t>
            </a:r>
            <a:r>
              <a:rPr lang="en-US"/>
              <a:t>C</a:t>
            </a:r>
            <a:r>
              <a:rPr lang="en-US"/>
              <a:t>s</a:t>
            </a: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53" name=""/>
          <p:cNvSpPr>
            <a:spLocks noGrp="1"/>
          </p:cNvSpPr>
          <p:nvPr>
            <p:ph type="title"/>
          </p:nvPr>
        </p:nvSpPr>
        <p:spPr/>
        <p:txBody>
          <a:bodyPr/>
          <a:p>
            <a:endParaRPr lang="en-GB"/>
          </a:p>
        </p:txBody>
      </p:sp>
      <p:sp>
        <p:nvSpPr>
          <p:cNvPr id="1048654" name=""/>
          <p:cNvSpPr>
            <a:spLocks noGrp="1"/>
          </p:cNvSpPr>
          <p:nvPr>
            <p:ph idx="1"/>
          </p:nvPr>
        </p:nvSpPr>
        <p:spPr/>
        <p:txBody>
          <a:bodyPr/>
          <a:p>
            <a:r>
              <a:rPr b="1" lang="en-US" u="sng">
                <a:solidFill>
                  <a:srgbClr val="800000"/>
                </a:solidFill>
              </a:rPr>
              <a:t>F</a:t>
            </a:r>
            <a:r>
              <a:rPr b="1" lang="en-US" u="sng">
                <a:solidFill>
                  <a:srgbClr val="800000"/>
                </a:solidFill>
              </a:rPr>
              <a:t>u</a:t>
            </a:r>
            <a:r>
              <a:rPr b="1" lang="en-US" u="sng">
                <a:solidFill>
                  <a:srgbClr val="800000"/>
                </a:solidFill>
              </a:rPr>
              <a:t>n</a:t>
            </a:r>
            <a:r>
              <a:rPr b="1" lang="en-US" u="sng">
                <a:solidFill>
                  <a:srgbClr val="800000"/>
                </a:solidFill>
              </a:rPr>
              <a:t>c</a:t>
            </a:r>
            <a:r>
              <a:rPr b="1" lang="en-US" u="sng">
                <a:solidFill>
                  <a:srgbClr val="800000"/>
                </a:solidFill>
              </a:rPr>
              <a:t>tion</a:t>
            </a:r>
            <a:r>
              <a:rPr b="1" lang="en-US" u="sng">
                <a:solidFill>
                  <a:srgbClr val="800000"/>
                </a:solidFill>
              </a:rPr>
              <a:t> </a:t>
            </a:r>
            <a:r>
              <a:rPr b="1" lang="en-US" u="sng">
                <a:solidFill>
                  <a:srgbClr val="800000"/>
                </a:solidFill>
              </a:rPr>
              <a:t>o</a:t>
            </a:r>
            <a:r>
              <a:rPr b="1" lang="en-US" u="sng">
                <a:solidFill>
                  <a:srgbClr val="800000"/>
                </a:solidFill>
              </a:rPr>
              <a:t>f</a:t>
            </a:r>
            <a:r>
              <a:rPr b="1" lang="en-US" u="sng">
                <a:solidFill>
                  <a:srgbClr val="800000"/>
                </a:solidFill>
              </a:rPr>
              <a:t> </a:t>
            </a:r>
            <a:r>
              <a:rPr b="1" lang="en-US" u="sng">
                <a:solidFill>
                  <a:srgbClr val="800000"/>
                </a:solidFill>
              </a:rPr>
              <a:t>B</a:t>
            </a:r>
            <a:r>
              <a:rPr b="1" lang="en-US" u="sng">
                <a:solidFill>
                  <a:srgbClr val="800000"/>
                </a:solidFill>
              </a:rPr>
              <a:t>a</a:t>
            </a:r>
            <a:r>
              <a:rPr b="1" lang="en-US" u="sng">
                <a:solidFill>
                  <a:srgbClr val="800000"/>
                </a:solidFill>
              </a:rPr>
              <a:t>s</a:t>
            </a:r>
            <a:r>
              <a:rPr b="1" lang="en-US" u="sng">
                <a:solidFill>
                  <a:srgbClr val="800000"/>
                </a:solidFill>
              </a:rPr>
              <a:t>o</a:t>
            </a:r>
            <a:r>
              <a:rPr b="1" lang="en-US" u="sng">
                <a:solidFill>
                  <a:srgbClr val="800000"/>
                </a:solidFill>
              </a:rPr>
              <a:t>p</a:t>
            </a:r>
            <a:r>
              <a:rPr b="1" lang="en-US" u="sng">
                <a:solidFill>
                  <a:srgbClr val="800000"/>
                </a:solidFill>
              </a:rPr>
              <a:t>h</a:t>
            </a:r>
            <a:r>
              <a:rPr b="1" lang="en-US" u="sng">
                <a:solidFill>
                  <a:srgbClr val="800000"/>
                </a:solidFill>
              </a:rPr>
              <a:t>i</a:t>
            </a:r>
            <a:r>
              <a:rPr b="1" lang="en-US" u="sng">
                <a:solidFill>
                  <a:srgbClr val="800000"/>
                </a:solidFill>
              </a:rPr>
              <a:t>ls</a:t>
            </a:r>
            <a:endParaRPr b="1" lang="en-GB" u="sng">
              <a:solidFill>
                <a:srgbClr val="800000"/>
              </a:solidFill>
            </a:endParaRPr>
          </a:p>
          <a:p>
            <a:pPr indent="-514350" marL="514350">
              <a:buFont typeface="+mj-ea"/>
              <a:buAutoNum type="circleNumDbPlain" startAt="1"/>
            </a:pPr>
            <a:r>
              <a:rPr lang="en-US"/>
              <a:t>T</a:t>
            </a:r>
            <a:r>
              <a:rPr lang="en-US"/>
              <a:t>h</a:t>
            </a:r>
            <a:r>
              <a:rPr lang="en-US"/>
              <a:t>e</a:t>
            </a:r>
            <a:r>
              <a:rPr lang="en-US"/>
              <a:t>y</a:t>
            </a:r>
            <a:r>
              <a:rPr lang="en-US"/>
              <a:t> </a:t>
            </a:r>
            <a:r>
              <a:rPr lang="en-US"/>
              <a:t>p</a:t>
            </a:r>
            <a:r>
              <a:rPr lang="en-US"/>
              <a:t>r</a:t>
            </a:r>
            <a:r>
              <a:rPr lang="en-US"/>
              <a:t>o</a:t>
            </a:r>
            <a:r>
              <a:rPr lang="en-US"/>
              <a:t>t</a:t>
            </a:r>
            <a:r>
              <a:rPr lang="en-US"/>
              <a:t>ect</a:t>
            </a:r>
            <a:r>
              <a:rPr lang="en-US"/>
              <a:t> the</a:t>
            </a:r>
            <a:r>
              <a:rPr lang="en-US"/>
              <a:t> </a:t>
            </a:r>
            <a:r>
              <a:rPr lang="en-US"/>
              <a:t>body </a:t>
            </a:r>
            <a:r>
              <a:rPr lang="en-US"/>
              <a:t>a</a:t>
            </a:r>
            <a:r>
              <a:rPr lang="en-US"/>
              <a:t>g</a:t>
            </a:r>
            <a:r>
              <a:rPr lang="en-US"/>
              <a:t>a</a:t>
            </a:r>
            <a:r>
              <a:rPr lang="en-US"/>
              <a:t>i</a:t>
            </a:r>
            <a:r>
              <a:rPr lang="en-US"/>
              <a:t>nst</a:t>
            </a:r>
            <a:r>
              <a:rPr lang="en-US"/>
              <a:t> </a:t>
            </a:r>
            <a:r>
              <a:rPr lang="en-US"/>
              <a:t>helminths</a:t>
            </a:r>
            <a:endParaRPr lang="en-GB"/>
          </a:p>
          <a:p>
            <a:r>
              <a:rPr lang="en-US"/>
              <a:t>N</a:t>
            </a:r>
            <a:r>
              <a:rPr lang="en-US"/>
              <a:t>B</a:t>
            </a:r>
            <a:r>
              <a:rPr lang="en-US"/>
              <a:t>:</a:t>
            </a:r>
            <a:r>
              <a:rPr lang="en-US"/>
              <a:t> </a:t>
            </a:r>
            <a:r>
              <a:rPr lang="en-US"/>
              <a:t>s</a:t>
            </a:r>
            <a:r>
              <a:rPr lang="en-US"/>
              <a:t>t</a:t>
            </a:r>
            <a:r>
              <a:rPr lang="en-US"/>
              <a:t>r</a:t>
            </a:r>
            <a:r>
              <a:rPr lang="en-US"/>
              <a:t>u</a:t>
            </a:r>
            <a:r>
              <a:rPr lang="en-US"/>
              <a:t>c</a:t>
            </a:r>
            <a:r>
              <a:rPr lang="en-US"/>
              <a:t>t</a:t>
            </a:r>
            <a:r>
              <a:rPr lang="en-US"/>
              <a:t>u</a:t>
            </a:r>
            <a:r>
              <a:rPr lang="en-US"/>
              <a:t>r</a:t>
            </a:r>
            <a:r>
              <a:rPr lang="en-US"/>
              <a:t>a</a:t>
            </a:r>
            <a:r>
              <a:rPr lang="en-US"/>
              <a:t>lly</a:t>
            </a:r>
            <a:r>
              <a:rPr lang="en-US"/>
              <a:t>,</a:t>
            </a:r>
            <a:r>
              <a:rPr lang="en-US"/>
              <a:t> </a:t>
            </a:r>
            <a:r>
              <a:rPr lang="en-US"/>
              <a:t>m</a:t>
            </a:r>
            <a:r>
              <a:rPr lang="en-US"/>
              <a:t>a</a:t>
            </a:r>
            <a:r>
              <a:rPr lang="en-US"/>
              <a:t>s</a:t>
            </a:r>
            <a:r>
              <a:rPr lang="en-US"/>
              <a:t>t</a:t>
            </a:r>
            <a:r>
              <a:rPr lang="en-US"/>
              <a:t> </a:t>
            </a:r>
            <a:r>
              <a:rPr lang="en-US"/>
              <a:t>cells</a:t>
            </a:r>
            <a:r>
              <a:rPr lang="en-US"/>
              <a:t> </a:t>
            </a:r>
            <a:r>
              <a:rPr lang="en-US"/>
              <a:t>a</a:t>
            </a:r>
            <a:r>
              <a:rPr lang="en-US"/>
              <a:t>n</a:t>
            </a:r>
            <a:r>
              <a:rPr lang="en-US"/>
              <a:t>d</a:t>
            </a:r>
            <a:r>
              <a:rPr lang="en-US"/>
              <a:t> </a:t>
            </a:r>
            <a:r>
              <a:rPr lang="en-US"/>
              <a:t>Basophils</a:t>
            </a:r>
            <a:r>
              <a:rPr lang="en-US"/>
              <a:t> </a:t>
            </a:r>
            <a:r>
              <a:rPr lang="en-US"/>
              <a:t>a</a:t>
            </a:r>
            <a:r>
              <a:rPr lang="en-US"/>
              <a:t>r</a:t>
            </a:r>
            <a:r>
              <a:rPr lang="en-US"/>
              <a:t>e</a:t>
            </a:r>
            <a:r>
              <a:rPr lang="en-US"/>
              <a:t> </a:t>
            </a:r>
            <a:r>
              <a:rPr lang="en-US"/>
              <a:t>s</a:t>
            </a:r>
            <a:r>
              <a:rPr lang="en-US"/>
              <a:t>i</a:t>
            </a:r>
            <a:r>
              <a:rPr lang="en-US"/>
              <a:t>m</a:t>
            </a:r>
            <a:r>
              <a:rPr lang="en-US"/>
              <a:t>i</a:t>
            </a:r>
            <a:r>
              <a:rPr lang="en-US"/>
              <a:t>lar</a:t>
            </a:r>
            <a:r>
              <a:rPr lang="en-US"/>
              <a:t>.</a:t>
            </a:r>
            <a:r>
              <a:rPr lang="en-US"/>
              <a:t> </a:t>
            </a:r>
            <a:r>
              <a:rPr lang="en-US"/>
              <a:t>T</a:t>
            </a:r>
            <a:r>
              <a:rPr lang="en-US"/>
              <a:t>h</a:t>
            </a:r>
            <a:r>
              <a:rPr lang="en-US"/>
              <a:t>e</a:t>
            </a:r>
            <a:r>
              <a:rPr lang="en-US"/>
              <a:t> </a:t>
            </a:r>
            <a:r>
              <a:rPr lang="en-US"/>
              <a:t>d</a:t>
            </a:r>
            <a:r>
              <a:rPr lang="en-US"/>
              <a:t>i</a:t>
            </a:r>
            <a:r>
              <a:rPr lang="en-US"/>
              <a:t>f</a:t>
            </a:r>
            <a:r>
              <a:rPr lang="en-US"/>
              <a:t>f</a:t>
            </a:r>
            <a:r>
              <a:rPr lang="en-US"/>
              <a:t>e</a:t>
            </a:r>
            <a:r>
              <a:rPr lang="en-US"/>
              <a:t>r</a:t>
            </a:r>
            <a:r>
              <a:rPr lang="en-US"/>
              <a:t>e</a:t>
            </a:r>
            <a:r>
              <a:rPr lang="en-US"/>
              <a:t>nce</a:t>
            </a:r>
            <a:r>
              <a:rPr lang="en-US"/>
              <a:t> </a:t>
            </a:r>
            <a:r>
              <a:rPr lang="en-US"/>
              <a:t>i</a:t>
            </a:r>
            <a:r>
              <a:rPr lang="en-US"/>
              <a:t>s</a:t>
            </a:r>
            <a:r>
              <a:rPr lang="en-US"/>
              <a:t> </a:t>
            </a:r>
            <a:r>
              <a:rPr lang="en-US"/>
              <a:t>t</a:t>
            </a:r>
            <a:r>
              <a:rPr lang="en-US"/>
              <a:t>h</a:t>
            </a:r>
            <a:r>
              <a:rPr lang="en-US"/>
              <a:t>e</a:t>
            </a:r>
            <a:r>
              <a:rPr lang="en-US"/>
              <a:t>i</a:t>
            </a:r>
            <a:r>
              <a:rPr lang="en-US"/>
              <a:t>r</a:t>
            </a:r>
            <a:r>
              <a:rPr lang="en-US"/>
              <a:t> </a:t>
            </a:r>
            <a:r>
              <a:rPr lang="en-US"/>
              <a:t>l</a:t>
            </a:r>
            <a:r>
              <a:rPr lang="en-US"/>
              <a:t>o</a:t>
            </a:r>
            <a:r>
              <a:rPr lang="en-US"/>
              <a:t>c</a:t>
            </a:r>
            <a:r>
              <a:rPr lang="en-US"/>
              <a:t>a</a:t>
            </a:r>
            <a:r>
              <a:rPr lang="en-US"/>
              <a:t>tion</a:t>
            </a:r>
            <a:r>
              <a:rPr lang="en-US"/>
              <a:t>.</a:t>
            </a:r>
            <a:r>
              <a:rPr lang="en-US"/>
              <a:t> </a:t>
            </a:r>
            <a:r>
              <a:rPr lang="en-US"/>
              <a:t>M</a:t>
            </a:r>
            <a:r>
              <a:rPr lang="en-US"/>
              <a:t>a</a:t>
            </a:r>
            <a:r>
              <a:rPr lang="en-US"/>
              <a:t>s</a:t>
            </a:r>
            <a:r>
              <a:rPr lang="en-US"/>
              <a:t>t</a:t>
            </a:r>
            <a:r>
              <a:rPr lang="en-US"/>
              <a:t> </a:t>
            </a:r>
            <a:r>
              <a:rPr lang="en-US"/>
              <a:t>cells</a:t>
            </a:r>
            <a:r>
              <a:rPr lang="en-US"/>
              <a:t> </a:t>
            </a:r>
            <a:r>
              <a:rPr lang="en-US"/>
              <a:t>a</a:t>
            </a:r>
            <a:r>
              <a:rPr lang="en-US"/>
              <a:t>r</a:t>
            </a:r>
            <a:r>
              <a:rPr lang="en-US"/>
              <a:t>e</a:t>
            </a:r>
            <a:r>
              <a:rPr lang="en-US"/>
              <a:t> </a:t>
            </a:r>
            <a:r>
              <a:rPr lang="en-US"/>
              <a:t>l</a:t>
            </a:r>
            <a:r>
              <a:rPr lang="en-US"/>
              <a:t>o</a:t>
            </a:r>
            <a:r>
              <a:rPr lang="en-US"/>
              <a:t>c</a:t>
            </a:r>
            <a:r>
              <a:rPr lang="en-US"/>
              <a:t>a</a:t>
            </a:r>
            <a:r>
              <a:rPr lang="en-US"/>
              <a:t>t</a:t>
            </a:r>
            <a:r>
              <a:rPr lang="en-US"/>
              <a:t>e</a:t>
            </a:r>
            <a:r>
              <a:rPr lang="en-US"/>
              <a:t>d</a:t>
            </a:r>
            <a:r>
              <a:rPr lang="en-US"/>
              <a:t> </a:t>
            </a:r>
            <a:r>
              <a:rPr lang="en-US"/>
              <a:t>in</a:t>
            </a:r>
            <a:r>
              <a:rPr lang="en-US"/>
              <a:t> </a:t>
            </a:r>
            <a:r>
              <a:rPr lang="en-US"/>
              <a:t>e</a:t>
            </a:r>
            <a:r>
              <a:rPr lang="en-US"/>
              <a:t>x</a:t>
            </a:r>
            <a:r>
              <a:rPr lang="en-US"/>
              <a:t>t</a:t>
            </a:r>
            <a:r>
              <a:rPr lang="en-US"/>
              <a:t>r</a:t>
            </a:r>
            <a:r>
              <a:rPr lang="en-US"/>
              <a:t>a</a:t>
            </a:r>
            <a:r>
              <a:rPr lang="en-US"/>
              <a:t>v</a:t>
            </a:r>
            <a:r>
              <a:rPr lang="en-US"/>
              <a:t>a</a:t>
            </a:r>
            <a:r>
              <a:rPr lang="en-US"/>
              <a:t>s</a:t>
            </a:r>
            <a:r>
              <a:rPr lang="en-US"/>
              <a:t>cular</a:t>
            </a:r>
            <a:r>
              <a:rPr lang="en-US"/>
              <a:t> </a:t>
            </a:r>
            <a:r>
              <a:rPr lang="en-US"/>
              <a:t>t</a:t>
            </a:r>
            <a:r>
              <a:rPr lang="en-US"/>
              <a:t>i</a:t>
            </a:r>
            <a:r>
              <a:rPr lang="en-US"/>
              <a:t>s</a:t>
            </a:r>
            <a:r>
              <a:rPr lang="en-US"/>
              <a:t>s</a:t>
            </a:r>
            <a:r>
              <a:rPr lang="en-US"/>
              <a:t>ues</a:t>
            </a:r>
            <a:r>
              <a:rPr lang="en-US"/>
              <a:t>,</a:t>
            </a:r>
            <a:r>
              <a:rPr lang="en-US"/>
              <a:t> </a:t>
            </a:r>
            <a:r>
              <a:rPr lang="en-US"/>
              <a:t>w</a:t>
            </a:r>
            <a:r>
              <a:rPr lang="en-US"/>
              <a:t>h</a:t>
            </a:r>
            <a:r>
              <a:rPr lang="en-US"/>
              <a:t>i</a:t>
            </a:r>
            <a:r>
              <a:rPr lang="en-US"/>
              <a:t>l</a:t>
            </a:r>
            <a:r>
              <a:rPr lang="en-US"/>
              <a:t>e</a:t>
            </a:r>
            <a:r>
              <a:rPr lang="en-US"/>
              <a:t> </a:t>
            </a:r>
            <a:r>
              <a:rPr lang="en-US"/>
              <a:t>Basophils</a:t>
            </a:r>
            <a:r>
              <a:rPr lang="en-US"/>
              <a:t> </a:t>
            </a:r>
            <a:r>
              <a:rPr lang="en-US"/>
              <a:t>a</a:t>
            </a:r>
            <a:r>
              <a:rPr lang="en-US"/>
              <a:t>r</a:t>
            </a:r>
            <a:r>
              <a:rPr lang="en-US"/>
              <a:t>e</a:t>
            </a:r>
            <a:r>
              <a:rPr lang="en-US"/>
              <a:t> </a:t>
            </a:r>
            <a:r>
              <a:rPr lang="en-US"/>
              <a:t>f</a:t>
            </a:r>
            <a:r>
              <a:rPr lang="en-US"/>
              <a:t>o</a:t>
            </a:r>
            <a:r>
              <a:rPr lang="en-US"/>
              <a:t>u</a:t>
            </a:r>
            <a:r>
              <a:rPr lang="en-US"/>
              <a:t>nd</a:t>
            </a:r>
            <a:r>
              <a:rPr lang="en-US"/>
              <a:t> </a:t>
            </a:r>
            <a:r>
              <a:rPr lang="en-US"/>
              <a:t>in</a:t>
            </a:r>
            <a:r>
              <a:rPr lang="en-US"/>
              <a:t> </a:t>
            </a:r>
            <a:r>
              <a:rPr lang="en-US"/>
              <a:t>b</a:t>
            </a:r>
            <a:r>
              <a:rPr lang="en-US"/>
              <a:t>l</a:t>
            </a:r>
            <a:r>
              <a:rPr lang="en-US"/>
              <a:t>o</a:t>
            </a:r>
            <a:r>
              <a:rPr lang="en-US"/>
              <a:t>o</a:t>
            </a:r>
            <a:r>
              <a:rPr lang="en-US"/>
              <a:t>d</a:t>
            </a:r>
            <a:r>
              <a:rPr lang="en-US"/>
              <a:t>.</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55" name=""/>
          <p:cNvSpPr>
            <a:spLocks noGrp="1"/>
          </p:cNvSpPr>
          <p:nvPr>
            <p:ph type="title"/>
          </p:nvPr>
        </p:nvSpPr>
        <p:spPr/>
        <p:txBody>
          <a:bodyPr/>
          <a:p>
            <a:r>
              <a:rPr b="1" lang="en-US">
                <a:solidFill>
                  <a:srgbClr val="800000"/>
                </a:solidFill>
              </a:rPr>
              <a:t>B</a:t>
            </a:r>
            <a:r>
              <a:rPr b="1" lang="en-US">
                <a:solidFill>
                  <a:srgbClr val="800000"/>
                </a:solidFill>
              </a:rPr>
              <a:t>a</a:t>
            </a:r>
            <a:r>
              <a:rPr b="1" lang="en-US">
                <a:solidFill>
                  <a:srgbClr val="800000"/>
                </a:solidFill>
              </a:rPr>
              <a:t>s</a:t>
            </a:r>
            <a:r>
              <a:rPr b="1" lang="en-US">
                <a:solidFill>
                  <a:srgbClr val="800000"/>
                </a:solidFill>
              </a:rPr>
              <a:t>o</a:t>
            </a:r>
            <a:r>
              <a:rPr b="1" lang="en-US">
                <a:solidFill>
                  <a:srgbClr val="800000"/>
                </a:solidFill>
              </a:rPr>
              <a:t>p</a:t>
            </a:r>
            <a:r>
              <a:rPr b="1" lang="en-US">
                <a:solidFill>
                  <a:srgbClr val="800000"/>
                </a:solidFill>
              </a:rPr>
              <a:t>h</a:t>
            </a:r>
            <a:r>
              <a:rPr b="1" lang="en-US">
                <a:solidFill>
                  <a:srgbClr val="800000"/>
                </a:solidFill>
              </a:rPr>
              <a:t>i</a:t>
            </a:r>
            <a:r>
              <a:rPr b="1" lang="en-US">
                <a:solidFill>
                  <a:srgbClr val="800000"/>
                </a:solidFill>
              </a:rPr>
              <a:t>l</a:t>
            </a:r>
            <a:endParaRPr b="1" lang="en-GB">
              <a:solidFill>
                <a:srgbClr val="800000"/>
              </a:solidFill>
            </a:endParaRPr>
          </a:p>
        </p:txBody>
      </p:sp>
      <p:sp>
        <p:nvSpPr>
          <p:cNvPr id="1048656" name=""/>
          <p:cNvSpPr>
            <a:spLocks noGrp="1"/>
          </p:cNvSpPr>
          <p:nvPr>
            <p:ph idx="1"/>
          </p:nvPr>
        </p:nvSpPr>
        <p:spPr/>
        <p:txBody>
          <a:bodyPr/>
          <a:p>
            <a:endParaRPr lang="en-GB"/>
          </a:p>
        </p:txBody>
      </p:sp>
      <p:pic>
        <p:nvPicPr>
          <p:cNvPr id="2097158" name=""/>
          <p:cNvPicPr>
            <a:picLocks/>
          </p:cNvPicPr>
          <p:nvPr/>
        </p:nvPicPr>
        <p:blipFill>
          <a:blip xmlns:r="http://schemas.openxmlformats.org/officeDocument/2006/relationships" r:embed="rId1"/>
          <a:stretch>
            <a:fillRect/>
          </a:stretch>
        </p:blipFill>
        <p:spPr>
          <a:xfrm rot="0">
            <a:off x="628650" y="1825625"/>
            <a:ext cx="5335952" cy="4281868"/>
          </a:xfrm>
          <a:prstGeom prst="rec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57" name=""/>
          <p:cNvSpPr>
            <a:spLocks noGrp="1"/>
          </p:cNvSpPr>
          <p:nvPr>
            <p:ph type="title"/>
          </p:nvPr>
        </p:nvSpPr>
        <p:spPr/>
        <p:txBody>
          <a:bodyPr/>
          <a:p>
            <a:r>
              <a:rPr b="1" lang="en-US">
                <a:solidFill>
                  <a:srgbClr val="800000"/>
                </a:solidFill>
              </a:rPr>
              <a:t>E</a:t>
            </a:r>
            <a:r>
              <a:rPr b="1" lang="en-US">
                <a:solidFill>
                  <a:srgbClr val="800000"/>
                </a:solidFill>
              </a:rPr>
              <a:t>O</a:t>
            </a:r>
            <a:r>
              <a:rPr b="1" lang="en-US">
                <a:solidFill>
                  <a:srgbClr val="800000"/>
                </a:solidFill>
              </a:rPr>
              <a:t>S</a:t>
            </a:r>
            <a:r>
              <a:rPr b="1" lang="en-US">
                <a:solidFill>
                  <a:srgbClr val="800000"/>
                </a:solidFill>
              </a:rPr>
              <a:t>I</a:t>
            </a:r>
            <a:r>
              <a:rPr b="1" lang="en-US">
                <a:solidFill>
                  <a:srgbClr val="800000"/>
                </a:solidFill>
              </a:rPr>
              <a:t>N</a:t>
            </a:r>
            <a:r>
              <a:rPr b="1" lang="en-US">
                <a:solidFill>
                  <a:srgbClr val="800000"/>
                </a:solidFill>
              </a:rPr>
              <a:t>O</a:t>
            </a:r>
            <a:r>
              <a:rPr b="1" lang="en-US">
                <a:solidFill>
                  <a:srgbClr val="800000"/>
                </a:solidFill>
              </a:rPr>
              <a:t>P</a:t>
            </a:r>
            <a:r>
              <a:rPr b="1" lang="en-US">
                <a:solidFill>
                  <a:srgbClr val="800000"/>
                </a:solidFill>
              </a:rPr>
              <a:t>HILS</a:t>
            </a:r>
            <a:endParaRPr b="1" lang="en-GB">
              <a:solidFill>
                <a:srgbClr val="800000"/>
              </a:solidFill>
            </a:endParaRPr>
          </a:p>
        </p:txBody>
      </p:sp>
      <p:sp>
        <p:nvSpPr>
          <p:cNvPr id="1048658" name=""/>
          <p:cNvSpPr>
            <a:spLocks noGrp="1"/>
          </p:cNvSpPr>
          <p:nvPr>
            <p:ph idx="1"/>
          </p:nvPr>
        </p:nvSpPr>
        <p:spPr/>
        <p:txBody>
          <a:bodyPr/>
          <a:p>
            <a:pPr>
              <a:buFont typeface="Wingdings" charset="2"/>
              <a:buChar char="ü"/>
            </a:pPr>
            <a:r>
              <a:rPr lang="en-US"/>
              <a:t>V</a:t>
            </a:r>
            <a:r>
              <a:rPr lang="en-US"/>
              <a:t>e</a:t>
            </a:r>
            <a:r>
              <a:rPr lang="en-US"/>
              <a:t>r</a:t>
            </a:r>
            <a:r>
              <a:rPr lang="en-US"/>
              <a:t>y</a:t>
            </a:r>
            <a:r>
              <a:rPr lang="en-US"/>
              <a:t> </a:t>
            </a:r>
            <a:r>
              <a:rPr lang="en-US"/>
              <a:t>f</a:t>
            </a:r>
            <a:r>
              <a:rPr lang="en-US"/>
              <a:t>e</a:t>
            </a:r>
            <a:r>
              <a:rPr lang="en-US"/>
              <a:t>w</a:t>
            </a:r>
            <a:endParaRPr lang="en-GB"/>
          </a:p>
          <a:p>
            <a:pPr>
              <a:buFont typeface="Wingdings" charset="2"/>
              <a:buChar char="ü"/>
            </a:pPr>
            <a:r>
              <a:rPr lang="en-US"/>
              <a:t>C</a:t>
            </a:r>
            <a:r>
              <a:rPr lang="en-US"/>
              <a:t>a</a:t>
            </a:r>
            <a:r>
              <a:rPr lang="en-US"/>
              <a:t>l</a:t>
            </a:r>
            <a:r>
              <a:rPr lang="en-US"/>
              <a:t>l</a:t>
            </a:r>
            <a:r>
              <a:rPr lang="en-US"/>
              <a:t>ed</a:t>
            </a:r>
            <a:r>
              <a:rPr lang="en-US"/>
              <a:t> </a:t>
            </a:r>
            <a:r>
              <a:rPr lang="en-US"/>
              <a:t>e</a:t>
            </a:r>
            <a:r>
              <a:rPr lang="en-US"/>
              <a:t>o</a:t>
            </a:r>
            <a:r>
              <a:rPr lang="en-US"/>
              <a:t>s</a:t>
            </a:r>
            <a:r>
              <a:rPr lang="en-US"/>
              <a:t>i</a:t>
            </a:r>
            <a:r>
              <a:rPr lang="en-US"/>
              <a:t>n</a:t>
            </a:r>
            <a:r>
              <a:rPr lang="en-US"/>
              <a:t>o</a:t>
            </a:r>
            <a:r>
              <a:rPr lang="en-US"/>
              <a:t>phils</a:t>
            </a:r>
            <a:r>
              <a:rPr lang="en-US"/>
              <a:t> </a:t>
            </a:r>
            <a:r>
              <a:rPr lang="en-US"/>
              <a:t>b</a:t>
            </a:r>
            <a:r>
              <a:rPr lang="en-US"/>
              <a:t>e</a:t>
            </a:r>
            <a:r>
              <a:rPr lang="en-US"/>
              <a:t>c</a:t>
            </a:r>
            <a:r>
              <a:rPr lang="en-US"/>
              <a:t>a</a:t>
            </a:r>
            <a:r>
              <a:rPr lang="en-US"/>
              <a:t>u</a:t>
            </a:r>
            <a:r>
              <a:rPr lang="en-US"/>
              <a:t>s</a:t>
            </a:r>
            <a:r>
              <a:rPr lang="en-US"/>
              <a:t>e</a:t>
            </a:r>
            <a:r>
              <a:rPr lang="en-US"/>
              <a:t> </a:t>
            </a:r>
            <a:r>
              <a:rPr lang="en-US"/>
              <a:t>t</a:t>
            </a:r>
            <a:r>
              <a:rPr lang="en-US"/>
              <a:t>h</a:t>
            </a:r>
            <a:r>
              <a:rPr lang="en-US"/>
              <a:t>e</a:t>
            </a:r>
            <a:r>
              <a:rPr lang="en-US"/>
              <a:t>y</a:t>
            </a:r>
            <a:r>
              <a:rPr lang="en-US"/>
              <a:t> </a:t>
            </a:r>
            <a:r>
              <a:rPr lang="en-US"/>
              <a:t>t</a:t>
            </a:r>
            <a:r>
              <a:rPr lang="en-US"/>
              <a:t>a</a:t>
            </a:r>
            <a:r>
              <a:rPr lang="en-US"/>
              <a:t>k</a:t>
            </a:r>
            <a:r>
              <a:rPr lang="en-US"/>
              <a:t>e</a:t>
            </a:r>
            <a:r>
              <a:rPr lang="en-US"/>
              <a:t> </a:t>
            </a:r>
            <a:r>
              <a:rPr lang="en-US"/>
              <a:t>up </a:t>
            </a:r>
            <a:r>
              <a:rPr lang="en-US"/>
              <a:t>the</a:t>
            </a:r>
            <a:r>
              <a:rPr lang="en-US"/>
              <a:t> </a:t>
            </a:r>
            <a:r>
              <a:rPr lang="en-US"/>
              <a:t> </a:t>
            </a:r>
            <a:r>
              <a:rPr lang="en-US"/>
              <a:t>acidic </a:t>
            </a:r>
            <a:r>
              <a:rPr lang="en-US"/>
              <a:t>r</a:t>
            </a:r>
            <a:r>
              <a:rPr lang="en-US"/>
              <a:t>e</a:t>
            </a:r>
            <a:r>
              <a:rPr lang="en-US"/>
              <a:t>d</a:t>
            </a:r>
            <a:r>
              <a:rPr lang="en-US"/>
              <a:t> </a:t>
            </a:r>
            <a:r>
              <a:rPr lang="en-US"/>
              <a:t>d</a:t>
            </a:r>
            <a:r>
              <a:rPr lang="en-US"/>
              <a:t>ye</a:t>
            </a:r>
            <a:r>
              <a:rPr lang="en-US"/>
              <a:t> </a:t>
            </a:r>
            <a:r>
              <a:rPr lang="en-US"/>
              <a:t>eosin </a:t>
            </a:r>
            <a:r>
              <a:rPr lang="en-US"/>
              <a:t>i</a:t>
            </a:r>
            <a:r>
              <a:rPr lang="en-US"/>
              <a:t>n</a:t>
            </a:r>
            <a:r>
              <a:rPr lang="en-US"/>
              <a:t> </a:t>
            </a:r>
            <a:r>
              <a:rPr lang="en-US"/>
              <a:t>Wright's</a:t>
            </a:r>
            <a:r>
              <a:rPr lang="en-US"/>
              <a:t> stain</a:t>
            </a:r>
            <a:r>
              <a:rPr lang="en-US"/>
              <a:t>,</a:t>
            </a:r>
            <a:r>
              <a:rPr lang="en-US"/>
              <a:t> </a:t>
            </a:r>
            <a:r>
              <a:rPr lang="en-US"/>
              <a:t>a</a:t>
            </a:r>
            <a:r>
              <a:rPr lang="en-US"/>
              <a:t>n</a:t>
            </a:r>
            <a:r>
              <a:rPr lang="en-US"/>
              <a:t>d</a:t>
            </a:r>
            <a:r>
              <a:rPr lang="en-US"/>
              <a:t> </a:t>
            </a:r>
            <a:r>
              <a:rPr lang="en-US"/>
              <a:t>t</a:t>
            </a:r>
            <a:r>
              <a:rPr lang="en-US"/>
              <a:t>h</a:t>
            </a:r>
            <a:r>
              <a:rPr lang="en-US"/>
              <a:t>e</a:t>
            </a:r>
            <a:r>
              <a:rPr lang="en-US"/>
              <a:t>y</a:t>
            </a:r>
            <a:r>
              <a:rPr lang="en-US"/>
              <a:t> </a:t>
            </a:r>
            <a:r>
              <a:rPr lang="en-US"/>
              <a:t>s</a:t>
            </a:r>
            <a:r>
              <a:rPr lang="en-US"/>
              <a:t>t</a:t>
            </a:r>
            <a:r>
              <a:rPr lang="en-US"/>
              <a:t>a</a:t>
            </a:r>
            <a:r>
              <a:rPr lang="en-US"/>
              <a:t>i</a:t>
            </a:r>
            <a:r>
              <a:rPr lang="en-US"/>
              <a:t>n</a:t>
            </a:r>
            <a:r>
              <a:rPr lang="en-US"/>
              <a:t> </a:t>
            </a:r>
            <a:r>
              <a:rPr lang="en-US"/>
              <a:t>r</a:t>
            </a:r>
            <a:r>
              <a:rPr lang="en-US"/>
              <a:t>e</a:t>
            </a:r>
            <a:r>
              <a:rPr lang="en-US"/>
              <a:t>d</a:t>
            </a:r>
            <a:r>
              <a:rPr lang="en-US"/>
              <a:t>.</a:t>
            </a:r>
            <a:endParaRPr lang="en-GB"/>
          </a:p>
          <a:p>
            <a:pPr>
              <a:buFont typeface="Wingdings" charset="2"/>
              <a:buChar char="ü"/>
            </a:pPr>
            <a:r>
              <a:rPr lang="en-US"/>
              <a:t>T</a:t>
            </a:r>
            <a:r>
              <a:rPr lang="en-US"/>
              <a:t>h</a:t>
            </a:r>
            <a:r>
              <a:rPr lang="en-US"/>
              <a:t>e</a:t>
            </a:r>
            <a:r>
              <a:rPr lang="en-US"/>
              <a:t>y</a:t>
            </a:r>
            <a:r>
              <a:rPr lang="en-US"/>
              <a:t> </a:t>
            </a:r>
            <a:r>
              <a:rPr lang="en-US"/>
              <a:t>a</a:t>
            </a:r>
            <a:r>
              <a:rPr lang="en-US"/>
              <a:t>r</a:t>
            </a:r>
            <a:r>
              <a:rPr lang="en-US"/>
              <a:t>e</a:t>
            </a:r>
            <a:r>
              <a:rPr lang="en-US"/>
              <a:t> </a:t>
            </a:r>
            <a:r>
              <a:rPr lang="en-US"/>
              <a:t>a</a:t>
            </a:r>
            <a:r>
              <a:rPr lang="en-US"/>
              <a:t>l</a:t>
            </a:r>
            <a:r>
              <a:rPr lang="en-US"/>
              <a:t>s</a:t>
            </a:r>
            <a:r>
              <a:rPr lang="en-US"/>
              <a:t>o</a:t>
            </a:r>
            <a:r>
              <a:rPr lang="en-US"/>
              <a:t> </a:t>
            </a:r>
            <a:r>
              <a:rPr lang="en-US"/>
              <a:t>s</a:t>
            </a:r>
            <a:r>
              <a:rPr lang="en-US"/>
              <a:t>p</a:t>
            </a:r>
            <a:r>
              <a:rPr lang="en-US"/>
              <a:t>h</a:t>
            </a:r>
            <a:r>
              <a:rPr lang="en-US"/>
              <a:t>e</a:t>
            </a:r>
            <a:r>
              <a:rPr lang="en-US"/>
              <a:t>r</a:t>
            </a:r>
            <a:r>
              <a:rPr lang="en-US"/>
              <a:t>i</a:t>
            </a:r>
            <a:r>
              <a:rPr lang="en-US"/>
              <a:t>c</a:t>
            </a:r>
            <a:r>
              <a:rPr lang="en-US"/>
              <a:t>a</a:t>
            </a:r>
            <a:r>
              <a:rPr lang="en-US"/>
              <a:t>l</a:t>
            </a:r>
            <a:r>
              <a:rPr lang="en-US"/>
              <a:t> </a:t>
            </a:r>
            <a:r>
              <a:rPr lang="en-US"/>
              <a:t>i</a:t>
            </a:r>
            <a:r>
              <a:rPr lang="en-US"/>
              <a:t>n</a:t>
            </a:r>
            <a:r>
              <a:rPr lang="en-US"/>
              <a:t> </a:t>
            </a:r>
            <a:r>
              <a:rPr lang="en-US"/>
              <a:t>s</a:t>
            </a:r>
            <a:r>
              <a:rPr lang="en-US"/>
              <a:t>h</a:t>
            </a:r>
            <a:r>
              <a:rPr lang="en-US"/>
              <a:t>a</a:t>
            </a:r>
            <a:r>
              <a:rPr lang="en-US"/>
              <a:t>p</a:t>
            </a:r>
            <a:r>
              <a:rPr lang="en-US"/>
              <a:t>e</a:t>
            </a:r>
            <a:r>
              <a:rPr lang="en-US"/>
              <a:t>.</a:t>
            </a:r>
            <a:endParaRPr lang="en-GB"/>
          </a:p>
          <a:p>
            <a:pPr>
              <a:buFont typeface="Wingdings" charset="2"/>
              <a:buChar char="ü"/>
            </a:pPr>
            <a:r>
              <a:rPr lang="en-US"/>
              <a:t> </a:t>
            </a:r>
            <a:r>
              <a:rPr lang="en-US"/>
              <a:t>T</a:t>
            </a:r>
            <a:r>
              <a:rPr lang="en-US"/>
              <a:t>h</a:t>
            </a:r>
            <a:r>
              <a:rPr lang="en-US"/>
              <a:t>e</a:t>
            </a:r>
            <a:r>
              <a:rPr lang="en-US"/>
              <a:t> </a:t>
            </a:r>
            <a:r>
              <a:rPr lang="en-US"/>
              <a:t>nucleus </a:t>
            </a:r>
            <a:r>
              <a:rPr lang="en-US"/>
              <a:t>h</a:t>
            </a:r>
            <a:r>
              <a:rPr lang="en-US"/>
              <a:t>a</a:t>
            </a:r>
            <a:r>
              <a:rPr lang="en-US"/>
              <a:t>s</a:t>
            </a:r>
            <a:r>
              <a:rPr lang="en-US"/>
              <a:t> </a:t>
            </a:r>
            <a:r>
              <a:rPr lang="en-US"/>
              <a:t>2</a:t>
            </a:r>
            <a:r>
              <a:rPr lang="en-US"/>
              <a:t>-</a:t>
            </a:r>
            <a:r>
              <a:rPr lang="en-US"/>
              <a:t>4</a:t>
            </a:r>
            <a:r>
              <a:rPr lang="en-US"/>
              <a:t> </a:t>
            </a:r>
            <a:r>
              <a:rPr lang="en-US"/>
              <a:t>l</a:t>
            </a:r>
            <a:r>
              <a:rPr lang="en-US"/>
              <a:t>o</a:t>
            </a:r>
            <a:r>
              <a:rPr lang="en-US"/>
              <a:t>b</a:t>
            </a:r>
            <a:r>
              <a:rPr lang="en-US"/>
              <a:t>e</a:t>
            </a:r>
            <a:r>
              <a:rPr lang="en-US"/>
              <a:t>s</a:t>
            </a:r>
            <a:r>
              <a:rPr lang="en-US"/>
              <a:t>.</a:t>
            </a:r>
            <a:r>
              <a:rPr lang="en-US"/>
              <a:t> </a:t>
            </a:r>
            <a:r>
              <a:rPr lang="en-US"/>
              <a:t>Usually</a:t>
            </a:r>
            <a:r>
              <a:rPr lang="en-US"/>
              <a:t> </a:t>
            </a:r>
            <a:r>
              <a:rPr lang="en-US"/>
              <a:t>bilobed</a:t>
            </a:r>
            <a:r>
              <a:rPr lang="en-US"/>
              <a:t>.</a:t>
            </a:r>
            <a:endParaRPr lang="en-GB"/>
          </a:p>
          <a:p>
            <a:pPr>
              <a:buFont typeface="Wingdings" charset="2"/>
              <a:buChar char="ü"/>
            </a:pPr>
            <a:r>
              <a:rPr lang="en-US"/>
              <a:t>T</a:t>
            </a:r>
            <a:r>
              <a:rPr lang="en-US"/>
              <a:t>h</a:t>
            </a:r>
            <a:r>
              <a:rPr lang="en-US"/>
              <a:t>e</a:t>
            </a:r>
            <a:r>
              <a:rPr lang="en-US"/>
              <a:t> </a:t>
            </a:r>
            <a:r>
              <a:rPr lang="en-US"/>
              <a:t>c</a:t>
            </a:r>
            <a:r>
              <a:rPr lang="en-US"/>
              <a:t>y</a:t>
            </a:r>
            <a:r>
              <a:rPr lang="en-US"/>
              <a:t>t</a:t>
            </a:r>
            <a:r>
              <a:rPr lang="en-US"/>
              <a:t>o</a:t>
            </a:r>
            <a:r>
              <a:rPr lang="en-US"/>
              <a:t>p</a:t>
            </a:r>
            <a:r>
              <a:rPr lang="en-US"/>
              <a:t>l</a:t>
            </a:r>
            <a:r>
              <a:rPr lang="en-US"/>
              <a:t>asm</a:t>
            </a:r>
            <a:r>
              <a:rPr lang="en-US"/>
              <a:t> </a:t>
            </a:r>
            <a:r>
              <a:rPr lang="en-US"/>
              <a:t>c</a:t>
            </a:r>
            <a:r>
              <a:rPr lang="en-US"/>
              <a:t>o</a:t>
            </a:r>
            <a:r>
              <a:rPr lang="en-US"/>
              <a:t>n</a:t>
            </a:r>
            <a:r>
              <a:rPr lang="en-US"/>
              <a:t>t</a:t>
            </a:r>
            <a:r>
              <a:rPr lang="en-US"/>
              <a:t>a</a:t>
            </a:r>
            <a:r>
              <a:rPr lang="en-US"/>
              <a:t>i</a:t>
            </a:r>
            <a:r>
              <a:rPr lang="en-US"/>
              <a:t>n</a:t>
            </a:r>
            <a:r>
              <a:rPr lang="en-US"/>
              <a:t>s</a:t>
            </a:r>
            <a:r>
              <a:rPr lang="en-US"/>
              <a:t> </a:t>
            </a:r>
            <a:r>
              <a:rPr lang="en-US"/>
              <a:t>n</a:t>
            </a:r>
            <a:r>
              <a:rPr lang="en-US"/>
              <a:t>u</a:t>
            </a:r>
            <a:r>
              <a:rPr lang="en-US"/>
              <a:t>merous</a:t>
            </a:r>
            <a:r>
              <a:rPr lang="en-US"/>
              <a:t> </a:t>
            </a:r>
            <a:r>
              <a:rPr lang="en-US"/>
              <a:t>g</a:t>
            </a:r>
            <a:r>
              <a:rPr lang="en-US"/>
              <a:t>r</a:t>
            </a:r>
            <a:r>
              <a:rPr lang="en-US"/>
              <a:t>a</a:t>
            </a:r>
            <a:r>
              <a:rPr lang="en-US"/>
              <a:t>n</a:t>
            </a:r>
            <a:r>
              <a:rPr lang="en-US"/>
              <a:t>u</a:t>
            </a:r>
            <a:r>
              <a:rPr lang="en-US"/>
              <a:t>les</a:t>
            </a:r>
            <a:r>
              <a:rPr lang="en-US"/>
              <a:t>.</a:t>
            </a:r>
            <a:endParaRPr lang="en-GB"/>
          </a:p>
          <a:p>
            <a:pPr>
              <a:buFont typeface="Wingdings" charset="2"/>
              <a:buChar char="ü"/>
            </a:pPr>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59" name=""/>
          <p:cNvSpPr>
            <a:spLocks noGrp="1"/>
          </p:cNvSpPr>
          <p:nvPr>
            <p:ph type="title"/>
          </p:nvPr>
        </p:nvSpPr>
        <p:spPr/>
        <p:txBody>
          <a:bodyPr/>
          <a:p>
            <a:endParaRPr lang="en-GB"/>
          </a:p>
        </p:txBody>
      </p:sp>
      <p:sp>
        <p:nvSpPr>
          <p:cNvPr id="1048660" name=""/>
          <p:cNvSpPr>
            <a:spLocks noGrp="1"/>
          </p:cNvSpPr>
          <p:nvPr>
            <p:ph idx="1"/>
          </p:nvPr>
        </p:nvSpPr>
        <p:spPr/>
        <p:txBody>
          <a:bodyPr/>
          <a:p>
            <a:r>
              <a:rPr b="1" lang="en-US" u="sng">
                <a:solidFill>
                  <a:srgbClr val="800000"/>
                </a:solidFill>
              </a:rPr>
              <a:t>Functions</a:t>
            </a:r>
            <a:r>
              <a:rPr b="1" lang="en-US" u="sng">
                <a:solidFill>
                  <a:srgbClr val="800000"/>
                </a:solidFill>
              </a:rPr>
              <a:t> </a:t>
            </a:r>
            <a:r>
              <a:rPr b="1" lang="en-US" u="sng">
                <a:solidFill>
                  <a:srgbClr val="800000"/>
                </a:solidFill>
              </a:rPr>
              <a:t>o</a:t>
            </a:r>
            <a:r>
              <a:rPr b="1" lang="en-US" u="sng">
                <a:solidFill>
                  <a:srgbClr val="800000"/>
                </a:solidFill>
              </a:rPr>
              <a:t>f</a:t>
            </a:r>
            <a:r>
              <a:rPr b="1" lang="en-US" u="sng">
                <a:solidFill>
                  <a:srgbClr val="800000"/>
                </a:solidFill>
              </a:rPr>
              <a:t> </a:t>
            </a:r>
            <a:r>
              <a:rPr b="1" lang="en-US" u="sng">
                <a:solidFill>
                  <a:srgbClr val="800000"/>
                </a:solidFill>
              </a:rPr>
              <a:t>eosinophils</a:t>
            </a:r>
            <a:endParaRPr b="1" lang="en-GB" u="sng">
              <a:solidFill>
                <a:srgbClr val="800000"/>
              </a:solidFill>
            </a:endParaRPr>
          </a:p>
          <a:p>
            <a:pPr>
              <a:buFont typeface="Wingdings" charset="2"/>
              <a:buChar char="l"/>
            </a:pPr>
            <a:r>
              <a:rPr lang="en-US"/>
              <a:t>P</a:t>
            </a:r>
            <a:r>
              <a:rPr lang="en-US"/>
              <a:t>r</a:t>
            </a:r>
            <a:r>
              <a:rPr lang="en-US"/>
              <a:t>o</a:t>
            </a:r>
            <a:r>
              <a:rPr lang="en-US"/>
              <a:t>t</a:t>
            </a:r>
            <a:r>
              <a:rPr lang="en-US"/>
              <a:t>e</a:t>
            </a:r>
            <a:r>
              <a:rPr lang="en-US"/>
              <a:t>c</a:t>
            </a:r>
            <a:r>
              <a:rPr lang="en-US"/>
              <a:t>t</a:t>
            </a:r>
            <a:r>
              <a:rPr lang="en-US"/>
              <a:t>ion</a:t>
            </a:r>
            <a:r>
              <a:rPr lang="en-US"/>
              <a:t> </a:t>
            </a:r>
            <a:r>
              <a:rPr lang="en-US"/>
              <a:t>a</a:t>
            </a:r>
            <a:r>
              <a:rPr lang="en-US"/>
              <a:t>g</a:t>
            </a:r>
            <a:r>
              <a:rPr lang="en-US"/>
              <a:t>a</a:t>
            </a:r>
            <a:r>
              <a:rPr lang="en-US"/>
              <a:t>i</a:t>
            </a:r>
            <a:r>
              <a:rPr lang="en-US"/>
              <a:t>nst</a:t>
            </a:r>
            <a:r>
              <a:rPr lang="en-US"/>
              <a:t> </a:t>
            </a:r>
            <a:r>
              <a:rPr lang="en-US"/>
              <a:t>h</a:t>
            </a:r>
            <a:r>
              <a:rPr lang="en-US"/>
              <a:t>e</a:t>
            </a:r>
            <a:r>
              <a:rPr lang="en-US"/>
              <a:t>l</a:t>
            </a:r>
            <a:r>
              <a:rPr lang="en-US"/>
              <a:t>m</a:t>
            </a:r>
            <a:r>
              <a:rPr lang="en-US"/>
              <a:t>i</a:t>
            </a:r>
            <a:r>
              <a:rPr lang="en-US"/>
              <a:t>n</a:t>
            </a:r>
            <a:r>
              <a:rPr lang="en-US"/>
              <a:t>ths</a:t>
            </a:r>
            <a:r>
              <a:rPr lang="en-US"/>
              <a:t>/</a:t>
            </a:r>
            <a:r>
              <a:rPr lang="en-US"/>
              <a:t>N</a:t>
            </a:r>
            <a:r>
              <a:rPr lang="en-US"/>
              <a:t>e</a:t>
            </a:r>
            <a:r>
              <a:rPr lang="en-US"/>
              <a:t>m</a:t>
            </a:r>
            <a:r>
              <a:rPr lang="en-US"/>
              <a:t>a</a:t>
            </a:r>
            <a:r>
              <a:rPr lang="en-US"/>
              <a:t>t</a:t>
            </a:r>
            <a:r>
              <a:rPr lang="en-US"/>
              <a:t>o</a:t>
            </a:r>
            <a:r>
              <a:rPr lang="en-US"/>
              <a:t>d</a:t>
            </a:r>
            <a:r>
              <a:rPr lang="en-US"/>
              <a:t>e</a:t>
            </a:r>
            <a:r>
              <a:rPr lang="en-US"/>
              <a:t>s</a:t>
            </a:r>
            <a:endParaRPr lang="en-GB"/>
          </a:p>
          <a:p>
            <a:r>
              <a:rPr lang="en-US"/>
              <a:t>Play </a:t>
            </a:r>
            <a:r>
              <a:rPr lang="en-US"/>
              <a:t>a </a:t>
            </a:r>
            <a:r>
              <a:rPr lang="en-US"/>
              <a:t>role </a:t>
            </a:r>
            <a:r>
              <a:rPr lang="en-US"/>
              <a:t>in </a:t>
            </a:r>
            <a:r>
              <a:rPr lang="en-US"/>
              <a:t>a</a:t>
            </a:r>
            <a:r>
              <a:rPr lang="en-US"/>
              <a:t>llergic</a:t>
            </a:r>
            <a:r>
              <a:rPr lang="en-US"/>
              <a:t> </a:t>
            </a:r>
            <a:r>
              <a:rPr lang="en-US"/>
              <a:t>r</a:t>
            </a:r>
            <a:r>
              <a:rPr lang="en-US"/>
              <a:t>e</a:t>
            </a:r>
            <a:r>
              <a:rPr lang="en-US"/>
              <a:t>a</a:t>
            </a:r>
            <a:r>
              <a:rPr lang="en-US"/>
              <a:t>c</a:t>
            </a:r>
            <a:r>
              <a:rPr lang="en-US"/>
              <a:t>t</a:t>
            </a:r>
            <a:r>
              <a:rPr lang="en-US"/>
              <a:t>ions</a:t>
            </a:r>
            <a:r>
              <a:rPr lang="en-US"/>
              <a:t>.</a:t>
            </a:r>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61" name=""/>
          <p:cNvSpPr>
            <a:spLocks noGrp="1"/>
          </p:cNvSpPr>
          <p:nvPr>
            <p:ph type="title"/>
          </p:nvPr>
        </p:nvSpPr>
        <p:spPr/>
        <p:txBody>
          <a:bodyPr/>
          <a:p>
            <a:r>
              <a:rPr b="1" lang="en-US">
                <a:solidFill>
                  <a:srgbClr val="800000"/>
                </a:solidFill>
              </a:rPr>
              <a:t>E</a:t>
            </a:r>
            <a:r>
              <a:rPr b="1" lang="en-US">
                <a:solidFill>
                  <a:srgbClr val="800000"/>
                </a:solidFill>
              </a:rPr>
              <a:t>o</a:t>
            </a:r>
            <a:r>
              <a:rPr b="1" lang="en-US">
                <a:solidFill>
                  <a:srgbClr val="800000"/>
                </a:solidFill>
              </a:rPr>
              <a:t>s</a:t>
            </a:r>
            <a:r>
              <a:rPr b="1" lang="en-US">
                <a:solidFill>
                  <a:srgbClr val="800000"/>
                </a:solidFill>
              </a:rPr>
              <a:t>i</a:t>
            </a:r>
            <a:r>
              <a:rPr b="1" lang="en-US">
                <a:solidFill>
                  <a:srgbClr val="800000"/>
                </a:solidFill>
              </a:rPr>
              <a:t>n</a:t>
            </a:r>
            <a:r>
              <a:rPr b="1" lang="en-US">
                <a:solidFill>
                  <a:srgbClr val="800000"/>
                </a:solidFill>
              </a:rPr>
              <a:t>o</a:t>
            </a:r>
            <a:r>
              <a:rPr b="1" lang="en-US">
                <a:solidFill>
                  <a:srgbClr val="800000"/>
                </a:solidFill>
              </a:rPr>
              <a:t>p</a:t>
            </a:r>
            <a:r>
              <a:rPr b="1" lang="en-US">
                <a:solidFill>
                  <a:srgbClr val="800000"/>
                </a:solidFill>
              </a:rPr>
              <a:t>hil</a:t>
            </a:r>
            <a:endParaRPr b="1" lang="en-GB">
              <a:solidFill>
                <a:srgbClr val="800000"/>
              </a:solidFill>
            </a:endParaRPr>
          </a:p>
        </p:txBody>
      </p:sp>
      <p:sp>
        <p:nvSpPr>
          <p:cNvPr id="1048662" name=""/>
          <p:cNvSpPr>
            <a:spLocks noGrp="1"/>
          </p:cNvSpPr>
          <p:nvPr>
            <p:ph idx="1"/>
          </p:nvPr>
        </p:nvSpPr>
        <p:spPr/>
        <p:txBody>
          <a:bodyPr/>
          <a:p>
            <a:endParaRPr lang="en-GB"/>
          </a:p>
        </p:txBody>
      </p:sp>
      <p:pic>
        <p:nvPicPr>
          <p:cNvPr id="2097159" name=""/>
          <p:cNvPicPr>
            <a:picLocks/>
          </p:cNvPicPr>
          <p:nvPr/>
        </p:nvPicPr>
        <p:blipFill>
          <a:blip xmlns:r="http://schemas.openxmlformats.org/officeDocument/2006/relationships" r:embed="rId1"/>
          <a:stretch>
            <a:fillRect/>
          </a:stretch>
        </p:blipFill>
        <p:spPr>
          <a:xfrm rot="0">
            <a:off x="628650" y="1825625"/>
            <a:ext cx="5549298" cy="4220617"/>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609" name=""/>
          <p:cNvSpPr>
            <a:spLocks noGrp="1"/>
          </p:cNvSpPr>
          <p:nvPr>
            <p:ph type="title"/>
          </p:nvPr>
        </p:nvSpPr>
        <p:spPr/>
        <p:txBody>
          <a:bodyPr/>
          <a:p>
            <a:endParaRPr lang="en-GB"/>
          </a:p>
        </p:txBody>
      </p:sp>
      <p:sp>
        <p:nvSpPr>
          <p:cNvPr id="1048610" name=""/>
          <p:cNvSpPr>
            <a:spLocks noGrp="1"/>
          </p:cNvSpPr>
          <p:nvPr>
            <p:ph idx="1"/>
          </p:nvPr>
        </p:nvSpPr>
        <p:spPr/>
        <p:txBody>
          <a:bodyPr>
            <a:normAutofit fontScale="78571" lnSpcReduction="20000"/>
          </a:bodyPr>
          <a:p>
            <a:r>
              <a:rPr lang="en-US"/>
              <a:t>Blood </a:t>
            </a:r>
            <a:r>
              <a:rPr lang="en-US"/>
              <a:t>is</a:t>
            </a:r>
            <a:r>
              <a:rPr lang="en-US"/>
              <a:t> the</a:t>
            </a:r>
            <a:r>
              <a:rPr lang="en-US"/>
              <a:t> </a:t>
            </a:r>
            <a:r>
              <a:rPr lang="en-US"/>
              <a:t>l</a:t>
            </a:r>
            <a:r>
              <a:rPr lang="en-US"/>
              <a:t>i</a:t>
            </a:r>
            <a:r>
              <a:rPr lang="en-US"/>
              <a:t>q</a:t>
            </a:r>
            <a:r>
              <a:rPr lang="en-US"/>
              <a:t>u</a:t>
            </a:r>
            <a:r>
              <a:rPr lang="en-US"/>
              <a:t>id</a:t>
            </a:r>
            <a:r>
              <a:rPr lang="en-US"/>
              <a:t> </a:t>
            </a:r>
            <a:r>
              <a:rPr lang="en-US"/>
              <a:t>p</a:t>
            </a:r>
            <a:r>
              <a:rPr lang="en-US"/>
              <a:t>a</a:t>
            </a:r>
            <a:r>
              <a:rPr lang="en-US"/>
              <a:t>r</a:t>
            </a:r>
            <a:r>
              <a:rPr lang="en-US"/>
              <a:t>t</a:t>
            </a:r>
            <a:r>
              <a:rPr lang="en-US"/>
              <a:t> </a:t>
            </a:r>
            <a:r>
              <a:rPr lang="en-US"/>
              <a:t>o</a:t>
            </a:r>
            <a:r>
              <a:rPr lang="en-US"/>
              <a:t>f</a:t>
            </a:r>
            <a:r>
              <a:rPr lang="en-US"/>
              <a:t> </a:t>
            </a:r>
            <a:r>
              <a:rPr lang="en-US"/>
              <a:t>t</a:t>
            </a:r>
            <a:r>
              <a:rPr lang="en-US"/>
              <a:t>h</a:t>
            </a:r>
            <a:r>
              <a:rPr lang="en-US"/>
              <a:t>e</a:t>
            </a:r>
            <a:r>
              <a:rPr lang="en-US"/>
              <a:t> </a:t>
            </a:r>
            <a:r>
              <a:rPr lang="en-US"/>
              <a:t>C</a:t>
            </a:r>
            <a:r>
              <a:rPr lang="en-US"/>
              <a:t>V</a:t>
            </a:r>
            <a:r>
              <a:rPr lang="en-US"/>
              <a:t>S</a:t>
            </a:r>
            <a:endParaRPr lang="en-GB"/>
          </a:p>
          <a:p>
            <a:r>
              <a:rPr lang="en-US"/>
              <a:t>I</a:t>
            </a:r>
            <a:r>
              <a:rPr lang="en-US"/>
              <a:t>t</a:t>
            </a:r>
            <a:r>
              <a:rPr lang="en-US"/>
              <a:t> </a:t>
            </a:r>
            <a:r>
              <a:rPr lang="en-US"/>
              <a:t>i</a:t>
            </a:r>
            <a:r>
              <a:rPr lang="en-US"/>
              <a:t>s</a:t>
            </a:r>
            <a:r>
              <a:rPr lang="en-US"/>
              <a:t> </a:t>
            </a:r>
            <a:r>
              <a:rPr lang="en-US"/>
              <a:t>a</a:t>
            </a:r>
            <a:r>
              <a:rPr lang="en-US"/>
              <a:t> </a:t>
            </a:r>
            <a:r>
              <a:rPr lang="en-US"/>
              <a:t>c</a:t>
            </a:r>
            <a:r>
              <a:rPr lang="en-US"/>
              <a:t>o</a:t>
            </a:r>
            <a:r>
              <a:rPr lang="en-US"/>
              <a:t>n</a:t>
            </a:r>
            <a:r>
              <a:rPr lang="en-US"/>
              <a:t>n</a:t>
            </a:r>
            <a:r>
              <a:rPr lang="en-US"/>
              <a:t>e</a:t>
            </a:r>
            <a:r>
              <a:rPr lang="en-US"/>
              <a:t>c</a:t>
            </a:r>
            <a:r>
              <a:rPr lang="en-US"/>
              <a:t>t</a:t>
            </a:r>
            <a:r>
              <a:rPr lang="en-US"/>
              <a:t>i</a:t>
            </a:r>
            <a:r>
              <a:rPr lang="en-US"/>
              <a:t>v</a:t>
            </a:r>
            <a:r>
              <a:rPr lang="en-US"/>
              <a:t>e</a:t>
            </a:r>
            <a:r>
              <a:rPr lang="en-US"/>
              <a:t> </a:t>
            </a:r>
            <a:r>
              <a:rPr lang="en-US"/>
              <a:t>t</a:t>
            </a:r>
            <a:r>
              <a:rPr lang="en-US"/>
              <a:t>i</a:t>
            </a:r>
            <a:r>
              <a:rPr lang="en-US"/>
              <a:t>s</a:t>
            </a:r>
            <a:r>
              <a:rPr lang="en-US"/>
              <a:t>s</a:t>
            </a:r>
            <a:r>
              <a:rPr lang="en-US"/>
              <a:t>u</a:t>
            </a:r>
            <a:r>
              <a:rPr lang="en-US"/>
              <a:t>e</a:t>
            </a:r>
            <a:endParaRPr lang="en-GB"/>
          </a:p>
          <a:p>
            <a:r>
              <a:rPr lang="en-US"/>
              <a:t>C</a:t>
            </a:r>
            <a:r>
              <a:rPr lang="en-US"/>
              <a:t>o</a:t>
            </a:r>
            <a:r>
              <a:rPr lang="en-US"/>
              <a:t>n</a:t>
            </a:r>
            <a:r>
              <a:rPr lang="en-US"/>
              <a:t>t</a:t>
            </a:r>
            <a:r>
              <a:rPr lang="en-US"/>
              <a:t>r</a:t>
            </a:r>
            <a:r>
              <a:rPr lang="en-US"/>
              <a:t>i</a:t>
            </a:r>
            <a:r>
              <a:rPr lang="en-US"/>
              <a:t>b</a:t>
            </a:r>
            <a:r>
              <a:rPr lang="en-US"/>
              <a:t>u</a:t>
            </a:r>
            <a:r>
              <a:rPr lang="en-US"/>
              <a:t>t</a:t>
            </a:r>
            <a:r>
              <a:rPr lang="en-US"/>
              <a:t>e</a:t>
            </a:r>
            <a:r>
              <a:rPr lang="en-US"/>
              <a:t>s</a:t>
            </a:r>
            <a:r>
              <a:rPr lang="en-US"/>
              <a:t> </a:t>
            </a:r>
            <a:r>
              <a:rPr lang="en-US"/>
              <a:t>about </a:t>
            </a:r>
            <a:r>
              <a:rPr lang="en-US"/>
              <a:t>7</a:t>
            </a:r>
            <a:r>
              <a:rPr lang="en-US"/>
              <a:t>-</a:t>
            </a:r>
            <a:r>
              <a:rPr lang="en-US"/>
              <a:t>8</a:t>
            </a:r>
            <a:r>
              <a:rPr lang="en-US"/>
              <a:t>%</a:t>
            </a:r>
            <a:r>
              <a:rPr lang="en-US"/>
              <a:t> </a:t>
            </a:r>
            <a:r>
              <a:rPr lang="en-US"/>
              <a:t>o</a:t>
            </a:r>
            <a:r>
              <a:rPr lang="en-US"/>
              <a:t>f</a:t>
            </a:r>
            <a:r>
              <a:rPr lang="en-US"/>
              <a:t> </a:t>
            </a:r>
            <a:r>
              <a:rPr lang="en-US"/>
              <a:t>t</a:t>
            </a:r>
            <a:r>
              <a:rPr lang="en-US"/>
              <a:t>h</a:t>
            </a:r>
            <a:r>
              <a:rPr lang="en-US"/>
              <a:t>e</a:t>
            </a:r>
            <a:r>
              <a:rPr lang="en-US"/>
              <a:t> </a:t>
            </a:r>
            <a:r>
              <a:rPr lang="en-US"/>
              <a:t>t</a:t>
            </a:r>
            <a:r>
              <a:rPr lang="en-US"/>
              <a:t>o</a:t>
            </a:r>
            <a:r>
              <a:rPr lang="en-US"/>
              <a:t>t</a:t>
            </a:r>
            <a:r>
              <a:rPr lang="en-US"/>
              <a:t>a</a:t>
            </a:r>
            <a:r>
              <a:rPr lang="en-US"/>
              <a:t>l</a:t>
            </a:r>
            <a:r>
              <a:rPr lang="en-US"/>
              <a:t> </a:t>
            </a:r>
            <a:r>
              <a:rPr lang="en-US"/>
              <a:t>b</a:t>
            </a:r>
            <a:r>
              <a:rPr lang="en-US"/>
              <a:t>l</a:t>
            </a:r>
            <a:r>
              <a:rPr lang="en-US"/>
              <a:t>o</a:t>
            </a:r>
            <a:r>
              <a:rPr lang="en-US"/>
              <a:t>o</a:t>
            </a:r>
            <a:r>
              <a:rPr lang="en-US"/>
              <a:t>d</a:t>
            </a:r>
            <a:r>
              <a:rPr lang="en-US"/>
              <a:t> </a:t>
            </a:r>
            <a:r>
              <a:rPr lang="en-US"/>
              <a:t>v</a:t>
            </a:r>
            <a:r>
              <a:rPr lang="en-US"/>
              <a:t>o</a:t>
            </a:r>
            <a:r>
              <a:rPr lang="en-US"/>
              <a:t>l</a:t>
            </a:r>
            <a:r>
              <a:rPr lang="en-US"/>
              <a:t>u</a:t>
            </a:r>
            <a:r>
              <a:rPr lang="en-US"/>
              <a:t>m</a:t>
            </a:r>
            <a:r>
              <a:rPr lang="en-US"/>
              <a:t>e</a:t>
            </a:r>
            <a:r>
              <a:rPr lang="en-US"/>
              <a:t>.</a:t>
            </a:r>
            <a:endParaRPr lang="en-GB"/>
          </a:p>
          <a:p>
            <a:r>
              <a:rPr b="1" lang="en-US" u="sng">
                <a:solidFill>
                  <a:srgbClr val="800000"/>
                </a:solidFill>
              </a:rPr>
              <a:t>P</a:t>
            </a:r>
            <a:r>
              <a:rPr b="1" lang="en-US" u="sng">
                <a:solidFill>
                  <a:srgbClr val="800000"/>
                </a:solidFill>
              </a:rPr>
              <a:t>H</a:t>
            </a:r>
            <a:r>
              <a:rPr b="1" lang="en-US" u="sng">
                <a:solidFill>
                  <a:srgbClr val="800000"/>
                </a:solidFill>
              </a:rPr>
              <a:t>Y</a:t>
            </a:r>
            <a:r>
              <a:rPr b="1" lang="en-US" u="sng">
                <a:solidFill>
                  <a:srgbClr val="800000"/>
                </a:solidFill>
              </a:rPr>
              <a:t>S</a:t>
            </a:r>
            <a:r>
              <a:rPr b="1" lang="en-US" u="sng">
                <a:solidFill>
                  <a:srgbClr val="800000"/>
                </a:solidFill>
              </a:rPr>
              <a:t>I</a:t>
            </a:r>
            <a:r>
              <a:rPr b="1" lang="en-US" u="sng">
                <a:solidFill>
                  <a:srgbClr val="800000"/>
                </a:solidFill>
              </a:rPr>
              <a:t>CAL</a:t>
            </a:r>
            <a:r>
              <a:rPr b="1" lang="en-US" u="sng">
                <a:solidFill>
                  <a:srgbClr val="800000"/>
                </a:solidFill>
              </a:rPr>
              <a:t> </a:t>
            </a:r>
            <a:r>
              <a:rPr b="1" lang="en-US" u="sng">
                <a:solidFill>
                  <a:srgbClr val="800000"/>
                </a:solidFill>
              </a:rPr>
              <a:t>C</a:t>
            </a:r>
            <a:r>
              <a:rPr b="1" lang="en-US" u="sng">
                <a:solidFill>
                  <a:srgbClr val="800000"/>
                </a:solidFill>
              </a:rPr>
              <a:t>H</a:t>
            </a:r>
            <a:r>
              <a:rPr b="1" lang="en-US" u="sng">
                <a:solidFill>
                  <a:srgbClr val="800000"/>
                </a:solidFill>
              </a:rPr>
              <a:t>A</a:t>
            </a:r>
            <a:r>
              <a:rPr b="1" lang="en-US" u="sng">
                <a:solidFill>
                  <a:srgbClr val="800000"/>
                </a:solidFill>
              </a:rPr>
              <a:t>R</a:t>
            </a:r>
            <a:r>
              <a:rPr b="1" lang="en-US" u="sng">
                <a:solidFill>
                  <a:srgbClr val="800000"/>
                </a:solidFill>
              </a:rPr>
              <a:t>A</a:t>
            </a:r>
            <a:r>
              <a:rPr b="1" lang="en-US" u="sng">
                <a:solidFill>
                  <a:srgbClr val="800000"/>
                </a:solidFill>
              </a:rPr>
              <a:t>CTERISTICS</a:t>
            </a:r>
            <a:r>
              <a:rPr b="1" lang="en-US" u="sng">
                <a:solidFill>
                  <a:srgbClr val="800000"/>
                </a:solidFill>
              </a:rPr>
              <a:t> </a:t>
            </a:r>
            <a:r>
              <a:rPr b="1" lang="en-US" u="sng">
                <a:solidFill>
                  <a:srgbClr val="800000"/>
                </a:solidFill>
              </a:rPr>
              <a:t>O</a:t>
            </a:r>
            <a:r>
              <a:rPr b="1" lang="en-US" u="sng">
                <a:solidFill>
                  <a:srgbClr val="800000"/>
                </a:solidFill>
              </a:rPr>
              <a:t>F</a:t>
            </a:r>
            <a:r>
              <a:rPr b="1" lang="en-US" u="sng">
                <a:solidFill>
                  <a:srgbClr val="800000"/>
                </a:solidFill>
              </a:rPr>
              <a:t> </a:t>
            </a:r>
            <a:r>
              <a:rPr b="1" lang="en-US" u="sng">
                <a:solidFill>
                  <a:srgbClr val="800000"/>
                </a:solidFill>
              </a:rPr>
              <a:t>B</a:t>
            </a:r>
            <a:r>
              <a:rPr b="1" lang="en-US" u="sng">
                <a:solidFill>
                  <a:srgbClr val="800000"/>
                </a:solidFill>
              </a:rPr>
              <a:t>L</a:t>
            </a:r>
            <a:r>
              <a:rPr b="1" lang="en-US" u="sng">
                <a:solidFill>
                  <a:srgbClr val="800000"/>
                </a:solidFill>
              </a:rPr>
              <a:t>O</a:t>
            </a:r>
            <a:r>
              <a:rPr b="1" lang="en-US" u="sng">
                <a:solidFill>
                  <a:srgbClr val="800000"/>
                </a:solidFill>
              </a:rPr>
              <a:t>O</a:t>
            </a:r>
            <a:r>
              <a:rPr b="1" lang="en-US" u="sng">
                <a:solidFill>
                  <a:srgbClr val="800000"/>
                </a:solidFill>
              </a:rPr>
              <a:t>D</a:t>
            </a:r>
            <a:endParaRPr b="1" lang="en-GB" u="sng">
              <a:solidFill>
                <a:srgbClr val="800000"/>
              </a:solidFill>
            </a:endParaRPr>
          </a:p>
          <a:p>
            <a:pPr indent="-514350" marL="514350">
              <a:buFont typeface="+mj-ea"/>
              <a:buAutoNum type="circleNumDbPlain" startAt="1"/>
            </a:pPr>
            <a:r>
              <a:rPr b="1" lang="en-US"/>
              <a:t>I</a:t>
            </a:r>
            <a:r>
              <a:rPr b="1" lang="en-US"/>
              <a:t>t</a:t>
            </a:r>
            <a:r>
              <a:rPr b="1" lang="en-US"/>
              <a:t> </a:t>
            </a:r>
            <a:r>
              <a:rPr b="1" lang="en-US"/>
              <a:t>i</a:t>
            </a:r>
            <a:r>
              <a:rPr b="1" lang="en-US"/>
              <a:t>s</a:t>
            </a:r>
            <a:r>
              <a:rPr b="1" lang="en-US"/>
              <a:t> </a:t>
            </a:r>
            <a:r>
              <a:rPr b="1" lang="en-US"/>
              <a:t>d</a:t>
            </a:r>
            <a:r>
              <a:rPr b="1" lang="en-US"/>
              <a:t>e</a:t>
            </a:r>
            <a:r>
              <a:rPr b="1" lang="en-US"/>
              <a:t>n</a:t>
            </a:r>
            <a:r>
              <a:rPr b="1" lang="en-US"/>
              <a:t>s</a:t>
            </a:r>
            <a:r>
              <a:rPr b="1" lang="en-US"/>
              <a:t>e</a:t>
            </a:r>
            <a:r>
              <a:rPr b="1" lang="en-US"/>
              <a:t>r</a:t>
            </a:r>
            <a:r>
              <a:rPr b="1" lang="en-US"/>
              <a:t> </a:t>
            </a:r>
            <a:r>
              <a:rPr b="1" lang="en-US"/>
              <a:t>a</a:t>
            </a:r>
            <a:r>
              <a:rPr b="1" lang="en-US"/>
              <a:t>n</a:t>
            </a:r>
            <a:r>
              <a:rPr b="1" lang="en-US"/>
              <a:t>d</a:t>
            </a:r>
            <a:r>
              <a:rPr b="1" lang="en-US"/>
              <a:t> </a:t>
            </a:r>
            <a:r>
              <a:rPr b="1" lang="en-US"/>
              <a:t>more </a:t>
            </a:r>
            <a:r>
              <a:rPr b="1" lang="en-US"/>
              <a:t>viscous</a:t>
            </a:r>
            <a:r>
              <a:rPr b="1" lang="en-US"/>
              <a:t> (</a:t>
            </a:r>
            <a:r>
              <a:rPr b="1" lang="en-US"/>
              <a:t>t</a:t>
            </a:r>
            <a:r>
              <a:rPr b="1" lang="en-US"/>
              <a:t>h</a:t>
            </a:r>
            <a:r>
              <a:rPr b="1" lang="en-US"/>
              <a:t>i</a:t>
            </a:r>
            <a:r>
              <a:rPr b="1" lang="en-US"/>
              <a:t>c</a:t>
            </a:r>
            <a:r>
              <a:rPr b="1" lang="en-US"/>
              <a:t>k</a:t>
            </a:r>
            <a:r>
              <a:rPr b="1" lang="en-US"/>
              <a:t>er</a:t>
            </a:r>
            <a:r>
              <a:rPr b="1" lang="en-US"/>
              <a:t>)</a:t>
            </a:r>
            <a:r>
              <a:rPr b="1" lang="en-US"/>
              <a:t> </a:t>
            </a:r>
            <a:r>
              <a:rPr b="1" lang="en-US"/>
              <a:t>t</a:t>
            </a:r>
            <a:r>
              <a:rPr b="1" lang="en-US"/>
              <a:t>h</a:t>
            </a:r>
            <a:r>
              <a:rPr b="1" lang="en-US"/>
              <a:t>a</a:t>
            </a:r>
            <a:r>
              <a:rPr b="1" lang="en-US"/>
              <a:t>n</a:t>
            </a:r>
            <a:r>
              <a:rPr b="1" lang="en-US"/>
              <a:t> </a:t>
            </a:r>
            <a:r>
              <a:rPr b="1" lang="en-US"/>
              <a:t>w</a:t>
            </a:r>
            <a:r>
              <a:rPr b="1" lang="en-US"/>
              <a:t>a</a:t>
            </a:r>
            <a:r>
              <a:rPr b="1" lang="en-US"/>
              <a:t>t</a:t>
            </a:r>
            <a:r>
              <a:rPr b="1" lang="en-US"/>
              <a:t>e</a:t>
            </a:r>
            <a:r>
              <a:rPr b="1" lang="en-US"/>
              <a:t>r</a:t>
            </a:r>
            <a:r>
              <a:rPr b="1" lang="en-US"/>
              <a:t>.</a:t>
            </a:r>
            <a:r>
              <a:rPr b="1" lang="en-US"/>
              <a:t> </a:t>
            </a:r>
            <a:r>
              <a:rPr b="1" lang="en-US"/>
              <a:t>I</a:t>
            </a:r>
            <a:r>
              <a:rPr b="1" lang="en-US"/>
              <a:t>t</a:t>
            </a:r>
            <a:r>
              <a:rPr b="1" lang="en-US"/>
              <a:t> </a:t>
            </a:r>
            <a:r>
              <a:rPr b="1" lang="en-US"/>
              <a:t>f</a:t>
            </a:r>
            <a:r>
              <a:rPr b="1" lang="en-US"/>
              <a:t>e</a:t>
            </a:r>
            <a:r>
              <a:rPr b="1" lang="en-US"/>
              <a:t>e</a:t>
            </a:r>
            <a:r>
              <a:rPr b="1" lang="en-US"/>
              <a:t>l</a:t>
            </a:r>
            <a:r>
              <a:rPr b="1" lang="en-US"/>
              <a:t>s</a:t>
            </a:r>
            <a:r>
              <a:rPr b="1" lang="en-US"/>
              <a:t> </a:t>
            </a:r>
            <a:r>
              <a:rPr b="1" lang="en-US"/>
              <a:t>slightly</a:t>
            </a:r>
            <a:r>
              <a:rPr b="1" lang="en-US"/>
              <a:t> </a:t>
            </a:r>
            <a:r>
              <a:rPr b="1" lang="en-US"/>
              <a:t>s</a:t>
            </a:r>
            <a:r>
              <a:rPr b="1" lang="en-US"/>
              <a:t>t</a:t>
            </a:r>
            <a:r>
              <a:rPr b="1" lang="en-US"/>
              <a:t>i</a:t>
            </a:r>
            <a:r>
              <a:rPr b="1" lang="en-US"/>
              <a:t>c</a:t>
            </a:r>
            <a:r>
              <a:rPr b="1" lang="en-US"/>
              <a:t>k</a:t>
            </a:r>
            <a:r>
              <a:rPr b="1" lang="en-US"/>
              <a:t>y</a:t>
            </a:r>
            <a:endParaRPr b="1" lang="en-GB"/>
          </a:p>
          <a:p>
            <a:pPr indent="-514350" marL="514350">
              <a:buFont typeface="+mj-ea"/>
              <a:buAutoNum type="circleNumDbPlain" startAt="1"/>
            </a:pPr>
            <a:r>
              <a:rPr b="1" lang="en-US"/>
              <a:t>It's </a:t>
            </a:r>
            <a:r>
              <a:rPr b="1" lang="en-US"/>
              <a:t>t</a:t>
            </a:r>
            <a:r>
              <a:rPr b="1" lang="en-US"/>
              <a:t>e</a:t>
            </a:r>
            <a:r>
              <a:rPr b="1" lang="en-US"/>
              <a:t>m</a:t>
            </a:r>
            <a:r>
              <a:rPr b="1" lang="en-US"/>
              <a:t>p</a:t>
            </a:r>
            <a:r>
              <a:rPr b="1" lang="en-US"/>
              <a:t>e</a:t>
            </a:r>
            <a:r>
              <a:rPr b="1" lang="en-US"/>
              <a:t>r</a:t>
            </a:r>
            <a:r>
              <a:rPr b="1" lang="en-US"/>
              <a:t>ature</a:t>
            </a:r>
            <a:r>
              <a:rPr b="1" lang="en-US"/>
              <a:t> </a:t>
            </a:r>
            <a:r>
              <a:rPr b="1" lang="en-US"/>
              <a:t>i</a:t>
            </a:r>
            <a:r>
              <a:rPr b="1" lang="en-US"/>
              <a:t>s</a:t>
            </a:r>
            <a:r>
              <a:rPr b="1" lang="en-US"/>
              <a:t> </a:t>
            </a:r>
            <a:r>
              <a:rPr b="1" lang="en-US"/>
              <a:t>a</a:t>
            </a:r>
            <a:r>
              <a:rPr b="1" lang="en-US"/>
              <a:t>b</a:t>
            </a:r>
            <a:r>
              <a:rPr b="1" lang="en-US"/>
              <a:t>o</a:t>
            </a:r>
            <a:r>
              <a:rPr b="1" lang="en-US"/>
              <a:t>u</a:t>
            </a:r>
            <a:r>
              <a:rPr b="1" lang="en-US"/>
              <a:t>t</a:t>
            </a:r>
            <a:r>
              <a:rPr b="1" lang="en-US"/>
              <a:t> </a:t>
            </a:r>
            <a:r>
              <a:rPr b="1" lang="en-US"/>
              <a:t>3</a:t>
            </a:r>
            <a:r>
              <a:rPr b="1" lang="en-US"/>
              <a:t>8</a:t>
            </a:r>
            <a:r>
              <a:rPr altLang="en-US" b="1" lang="en-GB"/>
              <a:t>°</a:t>
            </a:r>
            <a:r>
              <a:rPr altLang="en-US" b="1" lang="en-US"/>
              <a:t>C</a:t>
            </a:r>
            <a:endParaRPr b="1" lang="en-GB"/>
          </a:p>
          <a:p>
            <a:pPr indent="-514350" marL="514350">
              <a:buFont typeface="+mj-ea"/>
              <a:buAutoNum type="circleNumDbPlain" startAt="1"/>
            </a:pPr>
            <a:r>
              <a:rPr altLang="en-US" b="1" lang="en-US"/>
              <a:t>H</a:t>
            </a:r>
            <a:r>
              <a:rPr altLang="en-US" b="1" lang="en-US"/>
              <a:t>a</a:t>
            </a:r>
            <a:r>
              <a:rPr altLang="en-US" b="1" lang="en-US"/>
              <a:t>s</a:t>
            </a:r>
            <a:r>
              <a:rPr altLang="en-US" b="1" lang="en-US"/>
              <a:t> </a:t>
            </a:r>
            <a:r>
              <a:rPr altLang="en-US" b="1" lang="en-US"/>
              <a:t>a</a:t>
            </a:r>
            <a:r>
              <a:rPr altLang="en-US" b="1" lang="en-US"/>
              <a:t> </a:t>
            </a:r>
            <a:r>
              <a:rPr altLang="en-US" b="1" lang="en-US"/>
              <a:t>slightly</a:t>
            </a:r>
            <a:r>
              <a:rPr altLang="en-US" b="1" lang="en-US"/>
              <a:t> </a:t>
            </a:r>
            <a:r>
              <a:rPr altLang="en-US" b="1" lang="en-US"/>
              <a:t>a</a:t>
            </a:r>
            <a:r>
              <a:rPr altLang="en-US" b="1" lang="en-US"/>
              <a:t>l</a:t>
            </a:r>
            <a:r>
              <a:rPr altLang="en-US" b="1" lang="en-US"/>
              <a:t>k</a:t>
            </a:r>
            <a:r>
              <a:rPr altLang="en-US" b="1" lang="en-US"/>
              <a:t>a</a:t>
            </a:r>
            <a:r>
              <a:rPr altLang="en-US" b="1" lang="en-US"/>
              <a:t>l</a:t>
            </a:r>
            <a:r>
              <a:rPr altLang="en-US" b="1" lang="en-US"/>
              <a:t>ine</a:t>
            </a:r>
            <a:r>
              <a:rPr altLang="en-US" b="1" lang="en-US"/>
              <a:t> pH</a:t>
            </a:r>
            <a:r>
              <a:rPr altLang="en-US" b="1" lang="en-US"/>
              <a:t>,</a:t>
            </a:r>
            <a:r>
              <a:rPr altLang="en-US" b="1" lang="en-US"/>
              <a:t> </a:t>
            </a:r>
            <a:r>
              <a:rPr altLang="en-US" b="1" lang="en-US"/>
              <a:t>7</a:t>
            </a:r>
            <a:r>
              <a:rPr altLang="en-US" b="1" lang="en-US"/>
              <a:t>.</a:t>
            </a:r>
            <a:r>
              <a:rPr altLang="en-US" b="1" lang="en-US"/>
              <a:t>3</a:t>
            </a:r>
            <a:r>
              <a:rPr altLang="en-US" b="1" lang="en-US"/>
              <a:t>5</a:t>
            </a:r>
            <a:r>
              <a:rPr altLang="en-US" b="1" lang="en-US"/>
              <a:t>-</a:t>
            </a:r>
            <a:r>
              <a:rPr altLang="en-US" b="1" lang="en-US"/>
              <a:t>7</a:t>
            </a:r>
            <a:r>
              <a:rPr altLang="en-US" b="1" lang="en-US"/>
              <a:t>.</a:t>
            </a:r>
            <a:r>
              <a:rPr altLang="en-US" b="1" lang="en-US"/>
              <a:t>4</a:t>
            </a:r>
            <a:r>
              <a:rPr altLang="en-US" b="1" lang="en-US"/>
              <a:t>5</a:t>
            </a:r>
            <a:endParaRPr b="1" lang="en-GB"/>
          </a:p>
          <a:p>
            <a:pPr indent="-514350" marL="514350">
              <a:buFont typeface="+mj-ea"/>
              <a:buAutoNum type="circleNumDbPlain" startAt="1"/>
            </a:pPr>
            <a:r>
              <a:rPr altLang="en-US" b="1" lang="en-US"/>
              <a:t>It's </a:t>
            </a:r>
            <a:r>
              <a:rPr altLang="en-US" b="1" lang="en-US"/>
              <a:t>c</a:t>
            </a:r>
            <a:r>
              <a:rPr altLang="en-US" b="1" lang="en-US"/>
              <a:t>o</a:t>
            </a:r>
            <a:r>
              <a:rPr altLang="en-US" b="1" lang="en-US"/>
              <a:t>l</a:t>
            </a:r>
            <a:r>
              <a:rPr altLang="en-US" b="1" lang="en-US"/>
              <a:t>o</a:t>
            </a:r>
            <a:r>
              <a:rPr altLang="en-US" b="1" lang="en-US"/>
              <a:t>r</a:t>
            </a:r>
            <a:r>
              <a:rPr altLang="en-US" b="1" lang="en-US"/>
              <a:t> </a:t>
            </a:r>
            <a:r>
              <a:rPr altLang="en-US" b="1" lang="en-US"/>
              <a:t>i</a:t>
            </a:r>
            <a:r>
              <a:rPr altLang="en-US" b="1" lang="en-US"/>
              <a:t>s</a:t>
            </a:r>
            <a:r>
              <a:rPr altLang="en-US" b="1" lang="en-US"/>
              <a:t> </a:t>
            </a:r>
            <a:r>
              <a:rPr altLang="en-US" b="1" lang="en-US"/>
              <a:t>b</a:t>
            </a:r>
            <a:r>
              <a:rPr altLang="en-US" b="1" lang="en-US"/>
              <a:t>r</a:t>
            </a:r>
            <a:r>
              <a:rPr altLang="en-US" b="1" lang="en-US"/>
              <a:t>i</a:t>
            </a:r>
            <a:r>
              <a:rPr altLang="en-US" b="1" lang="en-US"/>
              <a:t>g</a:t>
            </a:r>
            <a:r>
              <a:rPr altLang="en-US" b="1" lang="en-US"/>
              <a:t>h</a:t>
            </a:r>
            <a:r>
              <a:rPr altLang="en-US" b="1" lang="en-US"/>
              <a:t>t</a:t>
            </a:r>
            <a:r>
              <a:rPr altLang="en-US" b="1" lang="en-US"/>
              <a:t> </a:t>
            </a:r>
            <a:r>
              <a:rPr altLang="en-US" b="1" lang="en-US"/>
              <a:t>r</a:t>
            </a:r>
            <a:r>
              <a:rPr altLang="en-US" b="1" lang="en-US"/>
              <a:t>e</a:t>
            </a:r>
            <a:r>
              <a:rPr altLang="en-US" b="1" lang="en-US"/>
              <a:t>d</a:t>
            </a:r>
            <a:r>
              <a:rPr altLang="en-US" b="1" lang="en-US"/>
              <a:t> </a:t>
            </a:r>
            <a:r>
              <a:rPr altLang="en-US" b="1" lang="en-US"/>
              <a:t>when rich</a:t>
            </a:r>
            <a:r>
              <a:rPr altLang="en-US" b="1" lang="en-US"/>
              <a:t> </a:t>
            </a:r>
            <a:r>
              <a:rPr altLang="en-US" b="1" lang="en-US"/>
              <a:t>i</a:t>
            </a:r>
            <a:r>
              <a:rPr altLang="en-US" b="1" lang="en-US"/>
              <a:t>n</a:t>
            </a:r>
            <a:r>
              <a:rPr altLang="en-US" b="1" lang="en-US"/>
              <a:t> </a:t>
            </a:r>
            <a:r>
              <a:rPr altLang="en-US" b="1" lang="en-US"/>
              <a:t>oxygen,</a:t>
            </a:r>
            <a:r>
              <a:rPr altLang="en-US" b="1" lang="en-US"/>
              <a:t> </a:t>
            </a:r>
            <a:r>
              <a:rPr altLang="en-US" b="1" lang="en-US"/>
              <a:t>a</a:t>
            </a:r>
            <a:r>
              <a:rPr altLang="en-US" b="1" lang="en-US"/>
              <a:t>n</a:t>
            </a:r>
            <a:r>
              <a:rPr altLang="en-US" b="1" lang="en-US"/>
              <a:t>d</a:t>
            </a:r>
            <a:r>
              <a:rPr altLang="en-US" b="1" lang="en-US"/>
              <a:t> </a:t>
            </a:r>
            <a:r>
              <a:rPr altLang="en-US" b="1" lang="en-US"/>
              <a:t>d</a:t>
            </a:r>
            <a:r>
              <a:rPr altLang="en-US" b="1" lang="en-US"/>
              <a:t>a</a:t>
            </a:r>
            <a:r>
              <a:rPr altLang="en-US" b="1" lang="en-US"/>
              <a:t>r</a:t>
            </a:r>
            <a:r>
              <a:rPr altLang="en-US" b="1" lang="en-US"/>
              <a:t>k</a:t>
            </a:r>
            <a:r>
              <a:rPr altLang="en-US" b="1" lang="en-US"/>
              <a:t> </a:t>
            </a:r>
            <a:r>
              <a:rPr altLang="en-US" b="1" lang="en-US"/>
              <a:t>r</a:t>
            </a:r>
            <a:r>
              <a:rPr altLang="en-US" b="1" lang="en-US"/>
              <a:t>e</a:t>
            </a:r>
            <a:r>
              <a:rPr altLang="en-US" b="1" lang="en-US"/>
              <a:t>d</a:t>
            </a:r>
            <a:r>
              <a:rPr altLang="en-US" b="1" lang="en-US"/>
              <a:t> </a:t>
            </a:r>
            <a:r>
              <a:rPr altLang="en-US" b="1" lang="en-US"/>
              <a:t>w</a:t>
            </a:r>
            <a:r>
              <a:rPr altLang="en-US" b="1" lang="en-US"/>
              <a:t>h</a:t>
            </a:r>
            <a:r>
              <a:rPr altLang="en-US" b="1" lang="en-US"/>
              <a:t>e</a:t>
            </a:r>
            <a:r>
              <a:rPr altLang="en-US" b="1" lang="en-US"/>
              <a:t>n</a:t>
            </a:r>
            <a:r>
              <a:rPr altLang="en-US" b="1" lang="en-US"/>
              <a:t> </a:t>
            </a:r>
            <a:r>
              <a:rPr altLang="en-US" b="1" lang="en-US"/>
              <a:t>d</a:t>
            </a:r>
            <a:r>
              <a:rPr altLang="en-US" b="1" lang="en-US"/>
              <a:t>e</a:t>
            </a:r>
            <a:r>
              <a:rPr altLang="en-US" b="1" lang="en-US"/>
              <a:t>o</a:t>
            </a:r>
            <a:r>
              <a:rPr altLang="en-US" b="1" lang="en-US"/>
              <a:t>x</a:t>
            </a:r>
            <a:r>
              <a:rPr altLang="en-US" b="1" lang="en-US"/>
              <a:t>y</a:t>
            </a:r>
            <a:r>
              <a:rPr altLang="en-US" b="1" lang="en-US"/>
              <a:t>g</a:t>
            </a:r>
            <a:r>
              <a:rPr altLang="en-US" b="1" lang="en-US"/>
              <a:t>e</a:t>
            </a:r>
            <a:r>
              <a:rPr altLang="en-US" b="1" lang="en-US"/>
              <a:t>nated</a:t>
            </a:r>
            <a:endParaRPr b="1" lang="en-GB"/>
          </a:p>
          <a:p>
            <a:pPr indent="-514350" marL="514350">
              <a:buFont typeface="+mj-ea"/>
              <a:buAutoNum type="circleNumDbPlain" startAt="1"/>
            </a:pPr>
            <a:r>
              <a:rPr altLang="en-US" b="1" lang="en-US"/>
              <a:t>Normal</a:t>
            </a:r>
            <a:r>
              <a:rPr altLang="en-US" b="1" lang="en-US"/>
              <a:t> </a:t>
            </a:r>
            <a:r>
              <a:rPr altLang="en-US" b="1" lang="en-US"/>
              <a:t>blood</a:t>
            </a:r>
            <a:r>
              <a:rPr altLang="en-US" b="1" lang="en-US"/>
              <a:t> </a:t>
            </a:r>
            <a:r>
              <a:rPr altLang="en-US" b="1" lang="en-US"/>
              <a:t>volume</a:t>
            </a:r>
            <a:r>
              <a:rPr altLang="en-US" b="1" lang="en-US"/>
              <a:t> </a:t>
            </a:r>
            <a:r>
              <a:rPr altLang="en-US" b="1" lang="en-US"/>
              <a:t>i</a:t>
            </a:r>
            <a:r>
              <a:rPr altLang="en-US" b="1" lang="en-US"/>
              <a:t>s</a:t>
            </a:r>
            <a:r>
              <a:rPr altLang="en-US" b="1" lang="en-US"/>
              <a:t> </a:t>
            </a:r>
            <a:r>
              <a:rPr altLang="en-US" b="1" lang="en-US"/>
              <a:t>4</a:t>
            </a:r>
            <a:r>
              <a:rPr altLang="en-US" b="1" lang="en-US"/>
              <a:t>-</a:t>
            </a:r>
            <a:r>
              <a:rPr altLang="en-US" b="1" lang="en-US"/>
              <a:t>5</a:t>
            </a:r>
            <a:r>
              <a:rPr altLang="en-US" b="1" lang="en-US"/>
              <a:t>l</a:t>
            </a:r>
            <a:r>
              <a:rPr altLang="en-US" b="1" lang="en-US"/>
              <a:t>i</a:t>
            </a:r>
            <a:r>
              <a:rPr altLang="en-US" b="1" lang="en-US"/>
              <a:t>t</a:t>
            </a:r>
            <a:r>
              <a:rPr altLang="en-US" b="1" lang="en-US"/>
              <a:t>e</a:t>
            </a:r>
            <a:r>
              <a:rPr altLang="en-US" b="1" lang="en-US"/>
              <a:t>r</a:t>
            </a:r>
            <a:r>
              <a:rPr altLang="en-US" b="1" lang="en-US"/>
              <a:t>s</a:t>
            </a:r>
            <a:r>
              <a:rPr altLang="en-US" b="1" lang="en-US"/>
              <a:t> </a:t>
            </a:r>
            <a:r>
              <a:rPr altLang="en-US" b="1" lang="en-US"/>
              <a:t>i</a:t>
            </a:r>
            <a:r>
              <a:rPr altLang="en-US" b="1" lang="en-US"/>
              <a:t>n</a:t>
            </a:r>
            <a:r>
              <a:rPr altLang="en-US" b="1" lang="en-US"/>
              <a:t> </a:t>
            </a:r>
            <a:r>
              <a:rPr altLang="en-US" b="1" lang="en-US"/>
              <a:t>a</a:t>
            </a:r>
            <a:r>
              <a:rPr altLang="en-US" b="1" lang="en-US"/>
              <a:t>n</a:t>
            </a:r>
            <a:r>
              <a:rPr altLang="en-US" b="1" lang="en-US"/>
              <a:t> </a:t>
            </a:r>
            <a:r>
              <a:rPr altLang="en-US" b="1" lang="en-US"/>
              <a:t>a</a:t>
            </a:r>
            <a:r>
              <a:rPr altLang="en-US" b="1" lang="en-US"/>
              <a:t>v</a:t>
            </a:r>
            <a:r>
              <a:rPr altLang="en-US" b="1" lang="en-US"/>
              <a:t>e</a:t>
            </a:r>
            <a:r>
              <a:rPr altLang="en-US" b="1" lang="en-US"/>
              <a:t>r</a:t>
            </a:r>
            <a:r>
              <a:rPr altLang="en-US" b="1" lang="en-US"/>
              <a:t>a</a:t>
            </a:r>
            <a:r>
              <a:rPr altLang="en-US" b="1" lang="en-US"/>
              <a:t>g</a:t>
            </a:r>
            <a:r>
              <a:rPr altLang="en-US" b="1" lang="en-US"/>
              <a:t>e</a:t>
            </a:r>
            <a:r>
              <a:rPr altLang="en-US" b="1" lang="en-US"/>
              <a:t> </a:t>
            </a:r>
            <a:r>
              <a:rPr altLang="en-US" b="1" lang="en-US"/>
              <a:t>s</a:t>
            </a:r>
            <a:r>
              <a:rPr altLang="en-US" b="1" lang="en-US"/>
              <a:t>i</a:t>
            </a:r>
            <a:r>
              <a:rPr altLang="en-US" b="1" lang="en-US"/>
              <a:t>z</a:t>
            </a:r>
            <a:r>
              <a:rPr altLang="en-US" b="1" lang="en-US"/>
              <a:t>e</a:t>
            </a:r>
            <a:r>
              <a:rPr altLang="en-US" b="1" lang="en-US"/>
              <a:t>d</a:t>
            </a:r>
            <a:r>
              <a:rPr altLang="en-US" b="1" lang="en-US"/>
              <a:t> </a:t>
            </a:r>
            <a:r>
              <a:rPr altLang="en-US" b="1" lang="en-US"/>
              <a:t>female</a:t>
            </a:r>
            <a:r>
              <a:rPr altLang="en-US" b="1" lang="en-US"/>
              <a:t>,</a:t>
            </a:r>
            <a:r>
              <a:rPr altLang="en-US" b="1" lang="en-US"/>
              <a:t> </a:t>
            </a:r>
            <a:r>
              <a:rPr altLang="en-US" b="1" lang="en-US"/>
              <a:t>a</a:t>
            </a:r>
            <a:r>
              <a:rPr altLang="en-US" b="1" lang="en-US"/>
              <a:t>n</a:t>
            </a:r>
            <a:r>
              <a:rPr altLang="en-US" b="1" lang="en-US"/>
              <a:t>d</a:t>
            </a:r>
            <a:r>
              <a:rPr altLang="en-US" b="1" lang="en-US"/>
              <a:t> </a:t>
            </a:r>
            <a:r>
              <a:rPr altLang="en-US" b="1" lang="en-US"/>
              <a:t>5</a:t>
            </a:r>
            <a:r>
              <a:rPr altLang="en-US" b="1" lang="en-US"/>
              <a:t>-</a:t>
            </a:r>
            <a:r>
              <a:rPr altLang="en-US" b="1" lang="en-US"/>
              <a:t>6</a:t>
            </a:r>
            <a:r>
              <a:rPr altLang="en-US" b="1" lang="en-US"/>
              <a:t>l</a:t>
            </a:r>
            <a:r>
              <a:rPr altLang="en-US" b="1" lang="en-US"/>
              <a:t>i</a:t>
            </a:r>
            <a:r>
              <a:rPr altLang="en-US" b="1" lang="en-US"/>
              <a:t>t</a:t>
            </a:r>
            <a:r>
              <a:rPr altLang="en-US" b="1" lang="en-US"/>
              <a:t>e</a:t>
            </a:r>
            <a:r>
              <a:rPr altLang="en-US" b="1" lang="en-US"/>
              <a:t>r</a:t>
            </a:r>
            <a:r>
              <a:rPr altLang="en-US" b="1" lang="en-US"/>
              <a:t>s</a:t>
            </a:r>
            <a:r>
              <a:rPr altLang="en-US" b="1" lang="en-US"/>
              <a:t> </a:t>
            </a:r>
            <a:r>
              <a:rPr altLang="en-US" b="1" lang="en-US"/>
              <a:t>i</a:t>
            </a:r>
            <a:r>
              <a:rPr altLang="en-US" b="1" lang="en-US"/>
              <a:t>n</a:t>
            </a:r>
            <a:r>
              <a:rPr altLang="en-US" b="1" lang="en-US"/>
              <a:t> </a:t>
            </a:r>
            <a:r>
              <a:rPr altLang="en-US" b="1" lang="en-US"/>
              <a:t>a</a:t>
            </a:r>
            <a:r>
              <a:rPr altLang="en-US" b="1" lang="en-US"/>
              <a:t>n</a:t>
            </a:r>
            <a:r>
              <a:rPr altLang="en-US" b="1" lang="en-US"/>
              <a:t> </a:t>
            </a:r>
            <a:r>
              <a:rPr altLang="en-US" b="1" lang="en-US"/>
              <a:t>a</a:t>
            </a:r>
            <a:r>
              <a:rPr altLang="en-US" b="1" lang="en-US"/>
              <a:t>v</a:t>
            </a:r>
            <a:r>
              <a:rPr altLang="en-US" b="1" lang="en-US"/>
              <a:t>e</a:t>
            </a:r>
            <a:r>
              <a:rPr altLang="en-US" b="1" lang="en-US"/>
              <a:t>r</a:t>
            </a:r>
            <a:r>
              <a:rPr altLang="en-US" b="1" lang="en-US"/>
              <a:t>age</a:t>
            </a:r>
            <a:r>
              <a:rPr altLang="en-US" b="1" lang="en-US"/>
              <a:t> </a:t>
            </a:r>
            <a:r>
              <a:rPr altLang="en-US" b="1" lang="en-US"/>
              <a:t>s</a:t>
            </a:r>
            <a:r>
              <a:rPr altLang="en-US" b="1" lang="en-US"/>
              <a:t>i</a:t>
            </a:r>
            <a:r>
              <a:rPr altLang="en-US" b="1" lang="en-US"/>
              <a:t>z</a:t>
            </a:r>
            <a:r>
              <a:rPr altLang="en-US" b="1" lang="en-US"/>
              <a:t>e</a:t>
            </a:r>
            <a:r>
              <a:rPr altLang="en-US" b="1" lang="en-US"/>
              <a:t>d</a:t>
            </a:r>
            <a:r>
              <a:rPr altLang="en-US" b="1" lang="en-US"/>
              <a:t> </a:t>
            </a:r>
            <a:r>
              <a:rPr altLang="en-US" b="1" lang="en-US"/>
              <a:t>m</a:t>
            </a:r>
            <a:r>
              <a:rPr altLang="en-US" b="1" lang="en-US"/>
              <a:t>a</a:t>
            </a:r>
            <a:r>
              <a:rPr altLang="en-US" b="1" lang="en-US"/>
              <a:t>l</a:t>
            </a:r>
            <a:r>
              <a:rPr altLang="en-US" b="1" lang="en-US"/>
              <a:t>e</a:t>
            </a:r>
            <a:r>
              <a:rPr altLang="en-US" b="1" lang="en-US"/>
              <a:t>.</a:t>
            </a:r>
            <a:endParaRPr b="1" lang="en-GB"/>
          </a:p>
          <a:p>
            <a:pPr indent="-514350" marL="514350">
              <a:buFont typeface="+mj-ea"/>
              <a:buAutoNum type="circleNumDbPlain" startAt="1"/>
            </a:pPr>
            <a:endParaRPr b="1"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63" name=""/>
          <p:cNvSpPr>
            <a:spLocks noGrp="1"/>
          </p:cNvSpPr>
          <p:nvPr>
            <p:ph type="title"/>
          </p:nvPr>
        </p:nvSpPr>
        <p:spPr/>
        <p:txBody>
          <a:bodyPr>
            <a:noAutofit/>
          </a:bodyPr>
          <a:p>
            <a:r>
              <a:rPr b="1" sz="2600" lang="en-US">
                <a:solidFill>
                  <a:srgbClr val="000080"/>
                </a:solidFill>
              </a:rPr>
              <a:t>NON</a:t>
            </a:r>
            <a:r>
              <a:rPr b="1" sz="2600" lang="en-US">
                <a:solidFill>
                  <a:srgbClr val="000080"/>
                </a:solidFill>
              </a:rPr>
              <a:t> </a:t>
            </a:r>
            <a:r>
              <a:rPr b="1" sz="2600" lang="en-US">
                <a:solidFill>
                  <a:srgbClr val="000080"/>
                </a:solidFill>
              </a:rPr>
              <a:t>G</a:t>
            </a:r>
            <a:r>
              <a:rPr b="1" sz="2600" lang="en-US">
                <a:solidFill>
                  <a:srgbClr val="000080"/>
                </a:solidFill>
              </a:rPr>
              <a:t>R</a:t>
            </a:r>
            <a:r>
              <a:rPr b="1" sz="2600" lang="en-US">
                <a:solidFill>
                  <a:srgbClr val="000080"/>
                </a:solidFill>
              </a:rPr>
              <a:t>A</a:t>
            </a:r>
            <a:r>
              <a:rPr b="1" sz="2600" lang="en-US">
                <a:solidFill>
                  <a:srgbClr val="000080"/>
                </a:solidFill>
              </a:rPr>
              <a:t>N</a:t>
            </a:r>
            <a:r>
              <a:rPr b="1" sz="2600" lang="en-US">
                <a:solidFill>
                  <a:srgbClr val="000080"/>
                </a:solidFill>
              </a:rPr>
              <a:t>U</a:t>
            </a:r>
            <a:r>
              <a:rPr b="1" sz="2600" lang="en-US">
                <a:solidFill>
                  <a:srgbClr val="000080"/>
                </a:solidFill>
              </a:rPr>
              <a:t>L</a:t>
            </a:r>
            <a:r>
              <a:rPr b="1" sz="2600" lang="en-US">
                <a:solidFill>
                  <a:srgbClr val="000080"/>
                </a:solidFill>
              </a:rPr>
              <a:t>A</a:t>
            </a:r>
            <a:r>
              <a:rPr b="1" sz="2600" lang="en-US">
                <a:solidFill>
                  <a:srgbClr val="000080"/>
                </a:solidFill>
              </a:rPr>
              <a:t>R</a:t>
            </a:r>
            <a:r>
              <a:rPr b="1" sz="2600" lang="en-US">
                <a:solidFill>
                  <a:srgbClr val="000080"/>
                </a:solidFill>
              </a:rPr>
              <a:t> </a:t>
            </a:r>
            <a:r>
              <a:rPr b="1" sz="2600" lang="en-US">
                <a:solidFill>
                  <a:srgbClr val="000080"/>
                </a:solidFill>
              </a:rPr>
              <a:t>L</a:t>
            </a:r>
            <a:r>
              <a:rPr b="1" sz="2600" lang="en-US">
                <a:solidFill>
                  <a:srgbClr val="000080"/>
                </a:solidFill>
              </a:rPr>
              <a:t>E</a:t>
            </a:r>
            <a:r>
              <a:rPr b="1" sz="2600" lang="en-US">
                <a:solidFill>
                  <a:srgbClr val="000080"/>
                </a:solidFill>
              </a:rPr>
              <a:t>U</a:t>
            </a:r>
            <a:r>
              <a:rPr b="1" sz="2600" lang="en-US">
                <a:solidFill>
                  <a:srgbClr val="000080"/>
                </a:solidFill>
              </a:rPr>
              <a:t>K</a:t>
            </a:r>
            <a:r>
              <a:rPr b="1" sz="2600" lang="en-US">
                <a:solidFill>
                  <a:srgbClr val="000080"/>
                </a:solidFill>
              </a:rPr>
              <a:t>O</a:t>
            </a:r>
            <a:r>
              <a:rPr b="1" sz="2600" lang="en-US">
                <a:solidFill>
                  <a:srgbClr val="000080"/>
                </a:solidFill>
              </a:rPr>
              <a:t>C</a:t>
            </a:r>
            <a:r>
              <a:rPr b="1" sz="2600" lang="en-US">
                <a:solidFill>
                  <a:srgbClr val="000080"/>
                </a:solidFill>
              </a:rPr>
              <a:t>Y</a:t>
            </a:r>
            <a:r>
              <a:rPr b="1" sz="2600" lang="en-US">
                <a:solidFill>
                  <a:srgbClr val="000080"/>
                </a:solidFill>
              </a:rPr>
              <a:t>T</a:t>
            </a:r>
            <a:r>
              <a:rPr b="1" sz="2600" lang="en-US">
                <a:solidFill>
                  <a:srgbClr val="000080"/>
                </a:solidFill>
              </a:rPr>
              <a:t>E</a:t>
            </a:r>
            <a:r>
              <a:rPr b="1" sz="2600" lang="en-US">
                <a:solidFill>
                  <a:srgbClr val="000080"/>
                </a:solidFill>
              </a:rPr>
              <a:t>S</a:t>
            </a:r>
            <a:r>
              <a:rPr b="1" sz="2600" lang="en-US">
                <a:solidFill>
                  <a:srgbClr val="000080"/>
                </a:solidFill>
              </a:rPr>
              <a:t>/</a:t>
            </a:r>
            <a:r>
              <a:rPr b="1" sz="2600" lang="en-US">
                <a:solidFill>
                  <a:srgbClr val="000080"/>
                </a:solidFill>
              </a:rPr>
              <a:t> </a:t>
            </a:r>
            <a:r>
              <a:rPr b="1" sz="2600" lang="en-US">
                <a:solidFill>
                  <a:srgbClr val="000080"/>
                </a:solidFill>
              </a:rPr>
              <a:t>A</a:t>
            </a:r>
            <a:r>
              <a:rPr b="1" sz="2600" lang="en-US">
                <a:solidFill>
                  <a:srgbClr val="000080"/>
                </a:solidFill>
              </a:rPr>
              <a:t>G</a:t>
            </a:r>
            <a:r>
              <a:rPr b="1" sz="2600" lang="en-US">
                <a:solidFill>
                  <a:srgbClr val="000080"/>
                </a:solidFill>
              </a:rPr>
              <a:t>R</a:t>
            </a:r>
            <a:r>
              <a:rPr b="1" sz="2600" lang="en-US">
                <a:solidFill>
                  <a:srgbClr val="000080"/>
                </a:solidFill>
              </a:rPr>
              <a:t>A</a:t>
            </a:r>
            <a:r>
              <a:rPr b="1" sz="2600" lang="en-US">
                <a:solidFill>
                  <a:srgbClr val="000080"/>
                </a:solidFill>
              </a:rPr>
              <a:t>N</a:t>
            </a:r>
            <a:r>
              <a:rPr b="1" sz="2600" lang="en-US">
                <a:solidFill>
                  <a:srgbClr val="000080"/>
                </a:solidFill>
              </a:rPr>
              <a:t>U</a:t>
            </a:r>
            <a:r>
              <a:rPr b="1" sz="2600" lang="en-US">
                <a:solidFill>
                  <a:srgbClr val="000080"/>
                </a:solidFill>
              </a:rPr>
              <a:t>L</a:t>
            </a:r>
            <a:r>
              <a:rPr b="1" sz="2600" lang="en-US">
                <a:solidFill>
                  <a:srgbClr val="000080"/>
                </a:solidFill>
              </a:rPr>
              <a:t>O</a:t>
            </a:r>
            <a:r>
              <a:rPr b="1" sz="2600" lang="en-US">
                <a:solidFill>
                  <a:srgbClr val="000080"/>
                </a:solidFill>
              </a:rPr>
              <a:t>C</a:t>
            </a:r>
            <a:r>
              <a:rPr b="1" sz="2600" lang="en-US">
                <a:solidFill>
                  <a:srgbClr val="000080"/>
                </a:solidFill>
              </a:rPr>
              <a:t>Y</a:t>
            </a:r>
            <a:r>
              <a:rPr b="1" sz="2600" lang="en-US">
                <a:solidFill>
                  <a:srgbClr val="000080"/>
                </a:solidFill>
              </a:rPr>
              <a:t>T</a:t>
            </a:r>
            <a:r>
              <a:rPr b="1" sz="2600" lang="en-US">
                <a:solidFill>
                  <a:srgbClr val="000080"/>
                </a:solidFill>
              </a:rPr>
              <a:t>E</a:t>
            </a:r>
            <a:r>
              <a:rPr b="1" sz="2600" lang="en-US">
                <a:solidFill>
                  <a:srgbClr val="000080"/>
                </a:solidFill>
              </a:rPr>
              <a:t>S</a:t>
            </a:r>
            <a:r>
              <a:rPr b="1" sz="2600" lang="en-US">
                <a:solidFill>
                  <a:srgbClr val="000080"/>
                </a:solidFill>
              </a:rPr>
              <a:t>/</a:t>
            </a:r>
            <a:r>
              <a:rPr b="1" sz="2600" lang="en-US">
                <a:solidFill>
                  <a:srgbClr val="000080"/>
                </a:solidFill>
              </a:rPr>
              <a:t> </a:t>
            </a:r>
            <a:r>
              <a:rPr b="1" sz="2600" lang="en-US">
                <a:solidFill>
                  <a:srgbClr val="000080"/>
                </a:solidFill>
              </a:rPr>
              <a:t>M</a:t>
            </a:r>
            <a:r>
              <a:rPr b="1" sz="2600" lang="en-US">
                <a:solidFill>
                  <a:srgbClr val="000080"/>
                </a:solidFill>
              </a:rPr>
              <a:t>O</a:t>
            </a:r>
            <a:r>
              <a:rPr b="1" sz="2600" lang="en-US">
                <a:solidFill>
                  <a:srgbClr val="000080"/>
                </a:solidFill>
              </a:rPr>
              <a:t>N</a:t>
            </a:r>
            <a:r>
              <a:rPr b="1" sz="2600" lang="en-US">
                <a:solidFill>
                  <a:srgbClr val="000080"/>
                </a:solidFill>
              </a:rPr>
              <a:t>O</a:t>
            </a:r>
            <a:r>
              <a:rPr b="1" sz="2600" lang="en-US">
                <a:solidFill>
                  <a:srgbClr val="000080"/>
                </a:solidFill>
              </a:rPr>
              <a:t>N</a:t>
            </a:r>
            <a:r>
              <a:rPr b="1" sz="2600" lang="en-US">
                <a:solidFill>
                  <a:srgbClr val="000080"/>
                </a:solidFill>
              </a:rPr>
              <a:t>U</a:t>
            </a:r>
            <a:r>
              <a:rPr b="1" sz="2600" lang="en-US">
                <a:solidFill>
                  <a:srgbClr val="000080"/>
                </a:solidFill>
              </a:rPr>
              <a:t>CLEAR</a:t>
            </a:r>
            <a:r>
              <a:rPr b="1" sz="2600" lang="en-US">
                <a:solidFill>
                  <a:srgbClr val="000080"/>
                </a:solidFill>
              </a:rPr>
              <a:t> </a:t>
            </a:r>
            <a:r>
              <a:rPr b="1" sz="2600" lang="en-US">
                <a:solidFill>
                  <a:srgbClr val="000080"/>
                </a:solidFill>
              </a:rPr>
              <a:t>LEUKOCYTES</a:t>
            </a:r>
            <a:endParaRPr b="1" sz="2600" lang="en-GB">
              <a:solidFill>
                <a:srgbClr val="000080"/>
              </a:solidFill>
            </a:endParaRPr>
          </a:p>
        </p:txBody>
      </p:sp>
      <p:sp>
        <p:nvSpPr>
          <p:cNvPr id="1048664" name=""/>
          <p:cNvSpPr>
            <a:spLocks noGrp="1"/>
          </p:cNvSpPr>
          <p:nvPr>
            <p:ph idx="1"/>
          </p:nvPr>
        </p:nvSpPr>
        <p:spPr/>
        <p:txBody>
          <a:bodyPr/>
          <a:p>
            <a:pPr>
              <a:buFont typeface="Wingdings" charset="2"/>
              <a:buChar char="l"/>
            </a:pPr>
            <a:r>
              <a:rPr lang="en-US"/>
              <a:t>T</a:t>
            </a:r>
            <a:r>
              <a:rPr lang="en-US"/>
              <a:t>h</a:t>
            </a:r>
            <a:r>
              <a:rPr lang="en-US"/>
              <a:t>e</a:t>
            </a:r>
            <a:r>
              <a:rPr lang="en-US"/>
              <a:t>s</a:t>
            </a:r>
            <a:r>
              <a:rPr lang="en-US"/>
              <a:t>e</a:t>
            </a:r>
            <a:r>
              <a:rPr lang="en-US"/>
              <a:t> </a:t>
            </a:r>
            <a:r>
              <a:rPr lang="en-US"/>
              <a:t>a</a:t>
            </a:r>
            <a:r>
              <a:rPr lang="en-US"/>
              <a:t>r</a:t>
            </a:r>
            <a:r>
              <a:rPr lang="en-US"/>
              <a:t>e</a:t>
            </a:r>
            <a:r>
              <a:rPr lang="en-US"/>
              <a:t> </a:t>
            </a:r>
            <a:r>
              <a:rPr lang="en-US"/>
              <a:t>white</a:t>
            </a:r>
            <a:r>
              <a:rPr lang="en-US"/>
              <a:t> blood</a:t>
            </a:r>
            <a:r>
              <a:rPr lang="en-US"/>
              <a:t> cells</a:t>
            </a:r>
            <a:r>
              <a:rPr lang="en-US"/>
              <a:t> </a:t>
            </a:r>
            <a:r>
              <a:rPr lang="en-US"/>
              <a:t>w</a:t>
            </a:r>
            <a:r>
              <a:rPr lang="en-US"/>
              <a:t>h</a:t>
            </a:r>
            <a:r>
              <a:rPr lang="en-US"/>
              <a:t>i</a:t>
            </a:r>
            <a:r>
              <a:rPr lang="en-US"/>
              <a:t>c</a:t>
            </a:r>
            <a:r>
              <a:rPr lang="en-US"/>
              <a:t>h</a:t>
            </a:r>
            <a:endParaRPr lang="en-GB"/>
          </a:p>
          <a:p>
            <a:pPr>
              <a:buFont typeface="Wingdings" charset="2"/>
              <a:buChar char="l"/>
            </a:pPr>
            <a:r>
              <a:rPr lang="en-US"/>
              <a:t>Don't </a:t>
            </a:r>
            <a:r>
              <a:rPr lang="en-US"/>
              <a:t>h</a:t>
            </a:r>
            <a:r>
              <a:rPr lang="en-US"/>
              <a:t>a</a:t>
            </a:r>
            <a:r>
              <a:rPr lang="en-US"/>
              <a:t>v</a:t>
            </a:r>
            <a:r>
              <a:rPr lang="en-US"/>
              <a:t>e</a:t>
            </a:r>
            <a:r>
              <a:rPr lang="en-US"/>
              <a:t> </a:t>
            </a:r>
            <a:r>
              <a:rPr lang="en-US"/>
              <a:t>g</a:t>
            </a:r>
            <a:r>
              <a:rPr lang="en-US"/>
              <a:t>r</a:t>
            </a:r>
            <a:r>
              <a:rPr lang="en-US"/>
              <a:t>a</a:t>
            </a:r>
            <a:r>
              <a:rPr lang="en-US"/>
              <a:t>n</a:t>
            </a:r>
            <a:r>
              <a:rPr lang="en-US"/>
              <a:t>u</a:t>
            </a:r>
            <a:r>
              <a:rPr lang="en-US"/>
              <a:t>l</a:t>
            </a:r>
            <a:r>
              <a:rPr lang="en-US"/>
              <a:t>e</a:t>
            </a:r>
            <a:r>
              <a:rPr lang="en-US"/>
              <a:t>s</a:t>
            </a:r>
            <a:r>
              <a:rPr lang="en-US"/>
              <a:t> </a:t>
            </a:r>
            <a:r>
              <a:rPr lang="en-US"/>
              <a:t>i</a:t>
            </a:r>
            <a:r>
              <a:rPr lang="en-US"/>
              <a:t>n</a:t>
            </a:r>
            <a:r>
              <a:rPr lang="en-US"/>
              <a:t> </a:t>
            </a:r>
            <a:r>
              <a:rPr lang="en-US"/>
              <a:t>t</a:t>
            </a:r>
            <a:r>
              <a:rPr lang="en-US"/>
              <a:t>h</a:t>
            </a:r>
            <a:r>
              <a:rPr lang="en-US"/>
              <a:t>e</a:t>
            </a:r>
            <a:r>
              <a:rPr lang="en-US"/>
              <a:t>i</a:t>
            </a:r>
            <a:r>
              <a:rPr lang="en-US"/>
              <a:t>r</a:t>
            </a:r>
            <a:r>
              <a:rPr lang="en-US"/>
              <a:t> </a:t>
            </a:r>
            <a:r>
              <a:rPr lang="en-US"/>
              <a:t>c</a:t>
            </a:r>
            <a:r>
              <a:rPr lang="en-US"/>
              <a:t>y</a:t>
            </a:r>
            <a:r>
              <a:rPr lang="en-US"/>
              <a:t>t</a:t>
            </a:r>
            <a:r>
              <a:rPr lang="en-US"/>
              <a:t>o</a:t>
            </a:r>
            <a:r>
              <a:rPr lang="en-US"/>
              <a:t>p</a:t>
            </a:r>
            <a:r>
              <a:rPr lang="en-US"/>
              <a:t>lasm</a:t>
            </a:r>
            <a:endParaRPr lang="en-GB"/>
          </a:p>
          <a:p>
            <a:pPr>
              <a:buFont typeface="Wingdings" charset="2"/>
              <a:buChar char="l"/>
            </a:pPr>
            <a:r>
              <a:rPr lang="en-US"/>
              <a:t>H</a:t>
            </a:r>
            <a:r>
              <a:rPr lang="en-US"/>
              <a:t>a</a:t>
            </a:r>
            <a:r>
              <a:rPr lang="en-US"/>
              <a:t>v</a:t>
            </a:r>
            <a:r>
              <a:rPr lang="en-US"/>
              <a:t>e</a:t>
            </a:r>
            <a:r>
              <a:rPr lang="en-US"/>
              <a:t> </a:t>
            </a:r>
            <a:r>
              <a:rPr lang="en-US"/>
              <a:t>a</a:t>
            </a:r>
            <a:r>
              <a:rPr lang="en-US"/>
              <a:t> </a:t>
            </a:r>
            <a:r>
              <a:rPr lang="en-US"/>
              <a:t>l</a:t>
            </a:r>
            <a:r>
              <a:rPr lang="en-US"/>
              <a:t>a</a:t>
            </a:r>
            <a:r>
              <a:rPr lang="en-US"/>
              <a:t>r</a:t>
            </a:r>
            <a:r>
              <a:rPr lang="en-US"/>
              <a:t>g</a:t>
            </a:r>
            <a:r>
              <a:rPr lang="en-US"/>
              <a:t>e</a:t>
            </a:r>
            <a:r>
              <a:rPr lang="en-US"/>
              <a:t> </a:t>
            </a:r>
            <a:r>
              <a:rPr lang="en-US"/>
              <a:t>n</a:t>
            </a:r>
            <a:r>
              <a:rPr lang="en-US"/>
              <a:t>u</a:t>
            </a:r>
            <a:r>
              <a:rPr lang="en-US"/>
              <a:t>c</a:t>
            </a:r>
            <a:r>
              <a:rPr lang="en-US"/>
              <a:t>l</a:t>
            </a:r>
            <a:r>
              <a:rPr lang="en-US"/>
              <a:t>eus</a:t>
            </a:r>
            <a:endParaRPr lang="en-GB"/>
          </a:p>
          <a:p>
            <a:r>
              <a:rPr b="1" lang="en-US"/>
              <a:t>Th</a:t>
            </a:r>
            <a:r>
              <a:rPr b="1" lang="en-US"/>
              <a:t>e</a:t>
            </a:r>
            <a:r>
              <a:rPr b="1" lang="en-US"/>
              <a:t>y</a:t>
            </a:r>
            <a:r>
              <a:rPr b="1" lang="en-US"/>
              <a:t> </a:t>
            </a:r>
            <a:r>
              <a:rPr b="1" lang="en-US"/>
              <a:t>a</a:t>
            </a:r>
            <a:r>
              <a:rPr b="1" lang="en-US"/>
              <a:t>r</a:t>
            </a:r>
            <a:r>
              <a:rPr b="1" lang="en-US"/>
              <a:t>e</a:t>
            </a:r>
            <a:r>
              <a:rPr b="1" lang="en-US"/>
              <a:t> </a:t>
            </a:r>
            <a:r>
              <a:rPr b="1" lang="en-US"/>
              <a:t>o</a:t>
            </a:r>
            <a:r>
              <a:rPr b="1" lang="en-US"/>
              <a:t>f</a:t>
            </a:r>
            <a:r>
              <a:rPr b="1" lang="en-US"/>
              <a:t> </a:t>
            </a:r>
            <a:r>
              <a:rPr b="1" lang="en-US"/>
              <a:t>t</a:t>
            </a:r>
            <a:r>
              <a:rPr b="1" lang="en-US"/>
              <a:t>w</a:t>
            </a:r>
            <a:r>
              <a:rPr b="1" lang="en-US"/>
              <a:t>o</a:t>
            </a:r>
            <a:r>
              <a:rPr b="1" lang="en-US"/>
              <a:t> </a:t>
            </a:r>
            <a:r>
              <a:rPr b="1" lang="en-US"/>
              <a:t>t</a:t>
            </a:r>
            <a:r>
              <a:rPr b="1" lang="en-US"/>
              <a:t>y</a:t>
            </a:r>
            <a:r>
              <a:rPr b="1" lang="en-US"/>
              <a:t>p</a:t>
            </a:r>
            <a:r>
              <a:rPr b="1" lang="en-US"/>
              <a:t>e</a:t>
            </a:r>
            <a:r>
              <a:rPr b="1" lang="en-US"/>
              <a:t>s</a:t>
            </a:r>
            <a:endParaRPr b="1" lang="en-GB"/>
          </a:p>
          <a:p>
            <a:pPr indent="-514350" marL="514350">
              <a:buFont typeface="+mj-ea"/>
              <a:buAutoNum type="circleNumDbPlain" startAt="1"/>
            </a:pPr>
            <a:r>
              <a:rPr lang="en-US"/>
              <a:t>Monocytes </a:t>
            </a:r>
            <a:r>
              <a:rPr lang="en-US"/>
              <a:t>a</a:t>
            </a:r>
            <a:r>
              <a:rPr lang="en-US"/>
              <a:t>n</a:t>
            </a:r>
            <a:r>
              <a:rPr lang="en-US"/>
              <a:t>d</a:t>
            </a:r>
            <a:r>
              <a:rPr lang="en-US"/>
              <a:t> </a:t>
            </a:r>
            <a:r>
              <a:rPr lang="en-US"/>
              <a:t>m</a:t>
            </a:r>
            <a:r>
              <a:rPr lang="en-US"/>
              <a:t>a</a:t>
            </a:r>
            <a:r>
              <a:rPr lang="en-US"/>
              <a:t>c</a:t>
            </a:r>
            <a:r>
              <a:rPr lang="en-US"/>
              <a:t>r</a:t>
            </a:r>
            <a:r>
              <a:rPr lang="en-US"/>
              <a:t>o</a:t>
            </a:r>
            <a:r>
              <a:rPr lang="en-US"/>
              <a:t>p</a:t>
            </a:r>
            <a:r>
              <a:rPr lang="en-US"/>
              <a:t>hages</a:t>
            </a:r>
            <a:endParaRPr lang="en-GB"/>
          </a:p>
          <a:p>
            <a:pPr indent="-514350" marL="514350">
              <a:buFont typeface="+mj-ea"/>
              <a:buAutoNum type="circleNumDbPlain" startAt="1"/>
            </a:pPr>
            <a:r>
              <a:rPr lang="en-US"/>
              <a:t>L</a:t>
            </a:r>
            <a:r>
              <a:rPr lang="en-US"/>
              <a:t>y</a:t>
            </a:r>
            <a:r>
              <a:rPr lang="en-US"/>
              <a:t>m</a:t>
            </a:r>
            <a:r>
              <a:rPr lang="en-US"/>
              <a:t>p</a:t>
            </a:r>
            <a:r>
              <a:rPr lang="en-US"/>
              <a:t>h</a:t>
            </a:r>
            <a:r>
              <a:rPr lang="en-US"/>
              <a:t>o</a:t>
            </a:r>
            <a:r>
              <a:rPr lang="en-US"/>
              <a:t>c</a:t>
            </a:r>
            <a:r>
              <a:rPr lang="en-US"/>
              <a:t>y</a:t>
            </a:r>
            <a:r>
              <a:rPr lang="en-US"/>
              <a:t>t</a:t>
            </a:r>
            <a:r>
              <a:rPr lang="en-US"/>
              <a:t>e</a:t>
            </a:r>
            <a:r>
              <a:rPr lang="en-US"/>
              <a:t>s</a:t>
            </a:r>
            <a:endParaRPr lang="en-GB"/>
          </a:p>
          <a:p>
            <a:r>
              <a:rPr lang="en-US"/>
              <a:t>T</a:t>
            </a:r>
            <a:r>
              <a:rPr lang="en-US"/>
              <a:t>h</a:t>
            </a:r>
            <a:r>
              <a:rPr lang="en-US"/>
              <a:t>e</a:t>
            </a:r>
            <a:r>
              <a:rPr lang="en-US"/>
              <a:t>y</a:t>
            </a:r>
            <a:r>
              <a:rPr lang="en-US"/>
              <a:t> </a:t>
            </a:r>
            <a:r>
              <a:rPr lang="en-US"/>
              <a:t>m</a:t>
            </a:r>
            <a:r>
              <a:rPr lang="en-US"/>
              <a:t>a</a:t>
            </a:r>
            <a:r>
              <a:rPr lang="en-US"/>
              <a:t>k</a:t>
            </a:r>
            <a:r>
              <a:rPr lang="en-US"/>
              <a:t>e</a:t>
            </a:r>
            <a:r>
              <a:rPr lang="en-US"/>
              <a:t> </a:t>
            </a:r>
            <a:r>
              <a:rPr lang="en-US"/>
              <a:t>u</a:t>
            </a:r>
            <a:r>
              <a:rPr lang="en-US"/>
              <a:t>p</a:t>
            </a:r>
            <a:r>
              <a:rPr lang="en-US"/>
              <a:t> </a:t>
            </a:r>
            <a:r>
              <a:rPr lang="en-US"/>
              <a:t>2</a:t>
            </a:r>
            <a:r>
              <a:rPr lang="en-US"/>
              <a:t>5</a:t>
            </a:r>
            <a:r>
              <a:rPr lang="en-US"/>
              <a:t>-</a:t>
            </a:r>
            <a:r>
              <a:rPr lang="en-US"/>
              <a:t>5</a:t>
            </a:r>
            <a:r>
              <a:rPr lang="en-US"/>
              <a:t>0</a:t>
            </a:r>
            <a:r>
              <a:rPr lang="en-US"/>
              <a:t>%</a:t>
            </a:r>
            <a:r>
              <a:rPr lang="en-US"/>
              <a:t> </a:t>
            </a:r>
            <a:r>
              <a:rPr lang="en-US"/>
              <a:t>o</a:t>
            </a:r>
            <a:r>
              <a:rPr lang="en-US"/>
              <a:t>f</a:t>
            </a:r>
            <a:r>
              <a:rPr lang="en-US"/>
              <a:t> </a:t>
            </a:r>
            <a:r>
              <a:rPr lang="en-US"/>
              <a:t>all</a:t>
            </a:r>
            <a:r>
              <a:rPr lang="en-US"/>
              <a:t> </a:t>
            </a:r>
            <a:r>
              <a:rPr lang="en-US"/>
              <a:t>l</a:t>
            </a:r>
            <a:r>
              <a:rPr lang="en-US"/>
              <a:t>e</a:t>
            </a:r>
            <a:r>
              <a:rPr lang="en-US"/>
              <a:t>u</a:t>
            </a:r>
            <a:r>
              <a:rPr lang="en-US"/>
              <a:t>k</a:t>
            </a:r>
            <a:r>
              <a:rPr lang="en-US"/>
              <a:t>o</a:t>
            </a:r>
            <a:r>
              <a:rPr lang="en-US"/>
              <a:t>c</a:t>
            </a:r>
            <a:r>
              <a:rPr lang="en-US"/>
              <a:t>y</a:t>
            </a:r>
            <a:r>
              <a:rPr lang="en-US"/>
              <a:t>t</a:t>
            </a:r>
            <a:r>
              <a:rPr lang="en-US"/>
              <a:t>e</a:t>
            </a:r>
            <a:r>
              <a:rPr lang="en-US"/>
              <a:t>s</a:t>
            </a:r>
            <a:r>
              <a:rPr lang="en-US"/>
              <a:t>.</a:t>
            </a:r>
            <a:endParaRPr lang="en-GB"/>
          </a:p>
          <a:p>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65" name=""/>
          <p:cNvSpPr>
            <a:spLocks noGrp="1"/>
          </p:cNvSpPr>
          <p:nvPr>
            <p:ph type="title"/>
          </p:nvPr>
        </p:nvSpPr>
        <p:spPr/>
        <p:txBody>
          <a:bodyPr/>
          <a:p>
            <a:endParaRPr lang="en-GB"/>
          </a:p>
        </p:txBody>
      </p:sp>
      <p:sp>
        <p:nvSpPr>
          <p:cNvPr id="1048666" name=""/>
          <p:cNvSpPr>
            <a:spLocks noGrp="1"/>
          </p:cNvSpPr>
          <p:nvPr>
            <p:ph idx="1"/>
          </p:nvPr>
        </p:nvSpPr>
        <p:spPr/>
        <p:txBody>
          <a:bodyPr/>
          <a:p>
            <a:r>
              <a:rPr b="1" lang="en-US" u="sng">
                <a:solidFill>
                  <a:srgbClr val="800000"/>
                </a:solidFill>
              </a:rPr>
              <a:t>M</a:t>
            </a:r>
            <a:r>
              <a:rPr b="1" lang="en-US" u="sng">
                <a:solidFill>
                  <a:srgbClr val="800000"/>
                </a:solidFill>
              </a:rPr>
              <a:t>O</a:t>
            </a:r>
            <a:r>
              <a:rPr b="1" lang="en-US" u="sng">
                <a:solidFill>
                  <a:srgbClr val="800000"/>
                </a:solidFill>
              </a:rPr>
              <a:t>N</a:t>
            </a:r>
            <a:r>
              <a:rPr b="1" lang="en-US" u="sng">
                <a:solidFill>
                  <a:srgbClr val="800000"/>
                </a:solidFill>
              </a:rPr>
              <a:t>O</a:t>
            </a:r>
            <a:r>
              <a:rPr b="1" lang="en-US" u="sng">
                <a:solidFill>
                  <a:srgbClr val="800000"/>
                </a:solidFill>
              </a:rPr>
              <a:t>C</a:t>
            </a:r>
            <a:r>
              <a:rPr b="1" lang="en-US" u="sng">
                <a:solidFill>
                  <a:srgbClr val="800000"/>
                </a:solidFill>
              </a:rPr>
              <a:t>Y</a:t>
            </a:r>
            <a:r>
              <a:rPr b="1" lang="en-US" u="sng">
                <a:solidFill>
                  <a:srgbClr val="800000"/>
                </a:solidFill>
              </a:rPr>
              <a:t>T</a:t>
            </a:r>
            <a:r>
              <a:rPr b="1" lang="en-US" u="sng">
                <a:solidFill>
                  <a:srgbClr val="800000"/>
                </a:solidFill>
              </a:rPr>
              <a:t>ES</a:t>
            </a:r>
            <a:endParaRPr b="1" lang="en-GB" u="sng">
              <a:solidFill>
                <a:srgbClr val="800000"/>
              </a:solidFill>
            </a:endParaRPr>
          </a:p>
          <a:p>
            <a:pPr>
              <a:buFont typeface="Wingdings" charset="2"/>
              <a:buChar char="ü"/>
            </a:pPr>
            <a:r>
              <a:rPr lang="en-US"/>
              <a:t>H</a:t>
            </a:r>
            <a:r>
              <a:rPr lang="en-US"/>
              <a:t>a</a:t>
            </a:r>
            <a:r>
              <a:rPr lang="en-US"/>
              <a:t>v</a:t>
            </a:r>
            <a:r>
              <a:rPr lang="en-US"/>
              <a:t>e</a:t>
            </a:r>
            <a:r>
              <a:rPr lang="en-US"/>
              <a:t> </a:t>
            </a:r>
            <a:r>
              <a:rPr lang="en-US"/>
              <a:t>a</a:t>
            </a:r>
            <a:r>
              <a:rPr lang="en-US"/>
              <a:t> </a:t>
            </a:r>
            <a:r>
              <a:rPr lang="en-US"/>
              <a:t>s</a:t>
            </a:r>
            <a:r>
              <a:rPr lang="en-US"/>
              <a:t>i</a:t>
            </a:r>
            <a:r>
              <a:rPr lang="en-US"/>
              <a:t>n</a:t>
            </a:r>
            <a:r>
              <a:rPr lang="en-US"/>
              <a:t>g</a:t>
            </a:r>
            <a:r>
              <a:rPr lang="en-US"/>
              <a:t>l</a:t>
            </a:r>
            <a:r>
              <a:rPr lang="en-US"/>
              <a:t>e</a:t>
            </a:r>
            <a:r>
              <a:rPr lang="en-US"/>
              <a:t> </a:t>
            </a:r>
            <a:r>
              <a:rPr lang="en-US"/>
              <a:t>l</a:t>
            </a:r>
            <a:r>
              <a:rPr lang="en-US"/>
              <a:t>a</a:t>
            </a:r>
            <a:r>
              <a:rPr lang="en-US"/>
              <a:t>r</a:t>
            </a:r>
            <a:r>
              <a:rPr lang="en-US"/>
              <a:t>g</a:t>
            </a:r>
            <a:r>
              <a:rPr lang="en-US"/>
              <a:t>e</a:t>
            </a:r>
            <a:r>
              <a:rPr lang="en-US"/>
              <a:t> </a:t>
            </a:r>
            <a:r>
              <a:rPr lang="en-US"/>
              <a:t>n</a:t>
            </a:r>
            <a:r>
              <a:rPr lang="en-US"/>
              <a:t>u</a:t>
            </a:r>
            <a:r>
              <a:rPr lang="en-US"/>
              <a:t>c</a:t>
            </a:r>
            <a:r>
              <a:rPr lang="en-US"/>
              <a:t>l</a:t>
            </a:r>
            <a:r>
              <a:rPr lang="en-US"/>
              <a:t>eus</a:t>
            </a:r>
            <a:endParaRPr lang="en-GB"/>
          </a:p>
          <a:p>
            <a:pPr>
              <a:buFont typeface="Wingdings" charset="2"/>
              <a:buChar char="ü"/>
            </a:pPr>
            <a:r>
              <a:rPr lang="en-US"/>
              <a:t>T</a:t>
            </a:r>
            <a:r>
              <a:rPr lang="en-US"/>
              <a:t>h</a:t>
            </a:r>
            <a:r>
              <a:rPr lang="en-US"/>
              <a:t>e</a:t>
            </a:r>
            <a:r>
              <a:rPr lang="en-US"/>
              <a:t> </a:t>
            </a:r>
            <a:r>
              <a:rPr lang="en-US"/>
              <a:t>n</a:t>
            </a:r>
            <a:r>
              <a:rPr lang="en-US"/>
              <a:t>u</a:t>
            </a:r>
            <a:r>
              <a:rPr lang="en-US"/>
              <a:t>c</a:t>
            </a:r>
            <a:r>
              <a:rPr lang="en-US"/>
              <a:t>l</a:t>
            </a:r>
            <a:r>
              <a:rPr lang="en-US"/>
              <a:t>eus</a:t>
            </a:r>
            <a:r>
              <a:rPr lang="en-US"/>
              <a:t> </a:t>
            </a:r>
            <a:r>
              <a:rPr lang="en-US"/>
              <a:t>is </a:t>
            </a:r>
            <a:r>
              <a:rPr lang="en-US"/>
              <a:t>kidney </a:t>
            </a:r>
            <a:r>
              <a:rPr lang="en-US"/>
              <a:t>s</a:t>
            </a:r>
            <a:r>
              <a:rPr lang="en-US"/>
              <a:t>h</a:t>
            </a:r>
            <a:r>
              <a:rPr lang="en-US"/>
              <a:t>a</a:t>
            </a:r>
            <a:r>
              <a:rPr lang="en-US"/>
              <a:t>p</a:t>
            </a:r>
            <a:r>
              <a:rPr lang="en-US"/>
              <a:t>e</a:t>
            </a:r>
            <a:r>
              <a:rPr lang="en-US"/>
              <a:t>d</a:t>
            </a:r>
            <a:r>
              <a:rPr lang="en-US"/>
              <a:t>.</a:t>
            </a:r>
            <a:endParaRPr lang="en-GB"/>
          </a:p>
          <a:p>
            <a:pPr>
              <a:buFont typeface="Wingdings" charset="2"/>
              <a:buChar char="ü"/>
            </a:pPr>
            <a:r>
              <a:rPr lang="en-US"/>
              <a:t>T</a:t>
            </a:r>
            <a:r>
              <a:rPr lang="en-US"/>
              <a:t>h</a:t>
            </a:r>
            <a:r>
              <a:rPr lang="en-US"/>
              <a:t>e</a:t>
            </a:r>
            <a:r>
              <a:rPr lang="en-US"/>
              <a:t>y</a:t>
            </a:r>
            <a:r>
              <a:rPr lang="en-US"/>
              <a:t> </a:t>
            </a:r>
            <a:r>
              <a:rPr lang="en-US"/>
              <a:t>r</a:t>
            </a:r>
            <a:r>
              <a:rPr lang="en-US"/>
              <a:t>e</a:t>
            </a:r>
            <a:r>
              <a:rPr lang="en-US"/>
              <a:t>m</a:t>
            </a:r>
            <a:r>
              <a:rPr lang="en-US"/>
              <a:t>a</a:t>
            </a:r>
            <a:r>
              <a:rPr lang="en-US"/>
              <a:t>i</a:t>
            </a:r>
            <a:r>
              <a:rPr lang="en-US"/>
              <a:t>n</a:t>
            </a:r>
            <a:r>
              <a:rPr lang="en-US"/>
              <a:t> </a:t>
            </a:r>
            <a:r>
              <a:rPr lang="en-US"/>
              <a:t>i</a:t>
            </a:r>
            <a:r>
              <a:rPr lang="en-US"/>
              <a:t>n</a:t>
            </a:r>
            <a:r>
              <a:rPr lang="en-US"/>
              <a:t> </a:t>
            </a:r>
            <a:r>
              <a:rPr lang="en-US"/>
              <a:t>b</a:t>
            </a:r>
            <a:r>
              <a:rPr lang="en-US"/>
              <a:t>l</a:t>
            </a:r>
            <a:r>
              <a:rPr lang="en-US"/>
              <a:t>o</a:t>
            </a:r>
            <a:r>
              <a:rPr lang="en-US"/>
              <a:t>o</a:t>
            </a:r>
            <a:r>
              <a:rPr lang="en-US"/>
              <a:t>d</a:t>
            </a:r>
            <a:r>
              <a:rPr lang="en-US"/>
              <a:t> </a:t>
            </a:r>
            <a:r>
              <a:rPr lang="en-US"/>
              <a:t>,</a:t>
            </a:r>
            <a:r>
              <a:rPr lang="en-US"/>
              <a:t> phagocyt</a:t>
            </a:r>
            <a:r>
              <a:rPr lang="en-US"/>
              <a:t>o</a:t>
            </a:r>
            <a:r>
              <a:rPr lang="en-US"/>
              <a:t>s</a:t>
            </a:r>
            <a:r>
              <a:rPr lang="en-US"/>
              <a:t>i</a:t>
            </a:r>
            <a:r>
              <a:rPr lang="en-US"/>
              <a:t>n</a:t>
            </a:r>
            <a:r>
              <a:rPr lang="en-US"/>
              <a:t>g</a:t>
            </a:r>
            <a:r>
              <a:rPr lang="en-US"/>
              <a:t> </a:t>
            </a:r>
            <a:r>
              <a:rPr lang="en-US"/>
              <a:t>m</a:t>
            </a:r>
            <a:r>
              <a:rPr lang="en-US"/>
              <a:t>i</a:t>
            </a:r>
            <a:r>
              <a:rPr lang="en-US"/>
              <a:t>c</a:t>
            </a:r>
            <a:r>
              <a:rPr lang="en-US"/>
              <a:t>r</a:t>
            </a:r>
            <a:r>
              <a:rPr lang="en-US"/>
              <a:t>o</a:t>
            </a:r>
            <a:r>
              <a:rPr lang="en-US"/>
              <a:t>b</a:t>
            </a:r>
            <a:r>
              <a:rPr lang="en-US"/>
              <a:t>e</a:t>
            </a:r>
            <a:r>
              <a:rPr lang="en-US"/>
              <a:t>s</a:t>
            </a:r>
            <a:r>
              <a:rPr lang="en-US"/>
              <a:t> </a:t>
            </a:r>
            <a:r>
              <a:rPr lang="en-US"/>
              <a:t>t</a:t>
            </a:r>
            <a:r>
              <a:rPr lang="en-US"/>
              <a:t>h</a:t>
            </a:r>
            <a:r>
              <a:rPr lang="en-US"/>
              <a:t>a</a:t>
            </a:r>
            <a:r>
              <a:rPr lang="en-US"/>
              <a:t>t</a:t>
            </a:r>
            <a:r>
              <a:rPr lang="en-US"/>
              <a:t> </a:t>
            </a:r>
            <a:r>
              <a:rPr lang="en-US"/>
              <a:t>t</a:t>
            </a:r>
            <a:r>
              <a:rPr lang="en-US"/>
              <a:t>h</a:t>
            </a:r>
            <a:r>
              <a:rPr lang="en-US"/>
              <a:t>e</a:t>
            </a:r>
            <a:r>
              <a:rPr lang="en-US"/>
              <a:t>y</a:t>
            </a:r>
            <a:r>
              <a:rPr lang="en-US"/>
              <a:t> </a:t>
            </a:r>
            <a:r>
              <a:rPr lang="en-US"/>
              <a:t>e</a:t>
            </a:r>
            <a:r>
              <a:rPr lang="en-US"/>
              <a:t>n</a:t>
            </a:r>
            <a:r>
              <a:rPr lang="en-US"/>
              <a:t>c</a:t>
            </a:r>
            <a:r>
              <a:rPr lang="en-US"/>
              <a:t>o</a:t>
            </a:r>
            <a:r>
              <a:rPr lang="en-US"/>
              <a:t>u</a:t>
            </a:r>
            <a:r>
              <a:rPr lang="en-US"/>
              <a:t>nter</a:t>
            </a:r>
            <a:r>
              <a:rPr lang="en-US"/>
              <a:t>/</a:t>
            </a:r>
            <a:r>
              <a:rPr lang="en-US"/>
              <a:t>m</a:t>
            </a:r>
            <a:r>
              <a:rPr lang="en-US"/>
              <a:t>e</a:t>
            </a:r>
            <a:r>
              <a:rPr lang="en-US"/>
              <a:t>e</a:t>
            </a:r>
            <a:r>
              <a:rPr lang="en-US"/>
              <a:t>t</a:t>
            </a:r>
            <a:r>
              <a:rPr lang="en-US"/>
              <a:t>.</a:t>
            </a:r>
            <a:endParaRPr lang="en-GB"/>
          </a:p>
          <a:p>
            <a:pPr>
              <a:buFont typeface="Wingdings" charset="2"/>
              <a:buChar char="ü"/>
            </a:pPr>
            <a:r>
              <a:rPr lang="en-US"/>
              <a:t>W</a:t>
            </a:r>
            <a:r>
              <a:rPr lang="en-US"/>
              <a:t>h</a:t>
            </a:r>
            <a:r>
              <a:rPr lang="en-US"/>
              <a:t>e</a:t>
            </a:r>
            <a:r>
              <a:rPr lang="en-US"/>
              <a:t>n</a:t>
            </a:r>
            <a:r>
              <a:rPr lang="en-US"/>
              <a:t> </a:t>
            </a:r>
            <a:r>
              <a:rPr lang="en-US"/>
              <a:t>monocytes </a:t>
            </a:r>
            <a:r>
              <a:rPr lang="en-US"/>
              <a:t>l</a:t>
            </a:r>
            <a:r>
              <a:rPr lang="en-US"/>
              <a:t>e</a:t>
            </a:r>
            <a:r>
              <a:rPr lang="en-US"/>
              <a:t>a</a:t>
            </a:r>
            <a:r>
              <a:rPr lang="en-US"/>
              <a:t>v</a:t>
            </a:r>
            <a:r>
              <a:rPr lang="en-US"/>
              <a:t>e</a:t>
            </a:r>
            <a:r>
              <a:rPr lang="en-US"/>
              <a:t> </a:t>
            </a:r>
            <a:r>
              <a:rPr lang="en-US"/>
              <a:t>b</a:t>
            </a:r>
            <a:r>
              <a:rPr lang="en-US"/>
              <a:t>l</a:t>
            </a:r>
            <a:r>
              <a:rPr lang="en-US"/>
              <a:t>o</a:t>
            </a:r>
            <a:r>
              <a:rPr lang="en-US"/>
              <a:t>o</a:t>
            </a:r>
            <a:r>
              <a:rPr lang="en-US"/>
              <a:t>d</a:t>
            </a:r>
            <a:r>
              <a:rPr lang="en-US"/>
              <a:t>,</a:t>
            </a:r>
            <a:r>
              <a:rPr lang="en-US"/>
              <a:t> </a:t>
            </a:r>
            <a:r>
              <a:rPr lang="en-US"/>
              <a:t>t</a:t>
            </a:r>
            <a:r>
              <a:rPr lang="en-US"/>
              <a:t>h</a:t>
            </a:r>
            <a:r>
              <a:rPr lang="en-US"/>
              <a:t>e</a:t>
            </a:r>
            <a:r>
              <a:rPr lang="en-US"/>
              <a:t>y</a:t>
            </a:r>
            <a:r>
              <a:rPr lang="en-US"/>
              <a:t> </a:t>
            </a:r>
            <a:r>
              <a:rPr lang="en-US"/>
              <a:t>t</a:t>
            </a:r>
            <a:r>
              <a:rPr lang="en-US"/>
              <a:t>u</a:t>
            </a:r>
            <a:r>
              <a:rPr lang="en-US"/>
              <a:t>r</a:t>
            </a:r>
            <a:r>
              <a:rPr lang="en-US"/>
              <a:t>n</a:t>
            </a:r>
            <a:r>
              <a:rPr lang="en-US"/>
              <a:t> </a:t>
            </a:r>
            <a:r>
              <a:rPr lang="en-US"/>
              <a:t>/</a:t>
            </a:r>
            <a:r>
              <a:rPr lang="en-US"/>
              <a:t> </a:t>
            </a:r>
            <a:r>
              <a:rPr lang="en-US"/>
              <a:t>d</a:t>
            </a:r>
            <a:r>
              <a:rPr lang="en-US"/>
              <a:t>e</a:t>
            </a:r>
            <a:r>
              <a:rPr lang="en-US"/>
              <a:t>v</a:t>
            </a:r>
            <a:r>
              <a:rPr lang="en-US"/>
              <a:t>e</a:t>
            </a:r>
            <a:r>
              <a:rPr lang="en-US"/>
              <a:t>l</a:t>
            </a:r>
            <a:r>
              <a:rPr lang="en-US"/>
              <a:t>o</a:t>
            </a:r>
            <a:r>
              <a:rPr lang="en-US"/>
              <a:t>p</a:t>
            </a:r>
            <a:r>
              <a:rPr lang="en-US"/>
              <a:t> </a:t>
            </a:r>
            <a:r>
              <a:rPr lang="en-US"/>
              <a:t>i</a:t>
            </a:r>
            <a:r>
              <a:rPr lang="en-US"/>
              <a:t>n</a:t>
            </a:r>
            <a:r>
              <a:rPr lang="en-US"/>
              <a:t>t</a:t>
            </a:r>
            <a:r>
              <a:rPr lang="en-US"/>
              <a:t>o</a:t>
            </a:r>
            <a:r>
              <a:rPr lang="en-US"/>
              <a:t> </a:t>
            </a:r>
            <a:r>
              <a:rPr lang="en-US"/>
              <a:t>m</a:t>
            </a:r>
            <a:r>
              <a:rPr lang="en-US"/>
              <a:t>a</a:t>
            </a:r>
            <a:r>
              <a:rPr lang="en-US"/>
              <a:t>c</a:t>
            </a:r>
            <a:r>
              <a:rPr lang="en-US"/>
              <a:t>r</a:t>
            </a:r>
            <a:r>
              <a:rPr lang="en-US"/>
              <a:t>o</a:t>
            </a:r>
            <a:r>
              <a:rPr lang="en-US"/>
              <a:t>p</a:t>
            </a:r>
            <a:r>
              <a:rPr lang="en-US"/>
              <a:t>hages</a:t>
            </a:r>
            <a:r>
              <a:rPr lang="en-US"/>
              <a:t>.</a:t>
            </a:r>
            <a:endParaRPr lang="en-GB"/>
          </a:p>
          <a:p>
            <a:pPr>
              <a:buFont typeface="Wingdings" charset="2"/>
              <a:buChar char="ü"/>
            </a:pP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67" name=""/>
          <p:cNvSpPr>
            <a:spLocks noGrp="1"/>
          </p:cNvSpPr>
          <p:nvPr>
            <p:ph type="title"/>
          </p:nvPr>
        </p:nvSpPr>
        <p:spPr/>
        <p:txBody>
          <a:bodyPr/>
          <a:p>
            <a:endParaRPr lang="en-GB"/>
          </a:p>
        </p:txBody>
      </p:sp>
      <p:sp>
        <p:nvSpPr>
          <p:cNvPr id="1048668" name=""/>
          <p:cNvSpPr>
            <a:spLocks noGrp="1"/>
          </p:cNvSpPr>
          <p:nvPr>
            <p:ph idx="1"/>
          </p:nvPr>
        </p:nvSpPr>
        <p:spPr/>
        <p:txBody>
          <a:bodyPr/>
          <a:p>
            <a:r>
              <a:rPr b="1" lang="en-US" u="sng">
                <a:solidFill>
                  <a:srgbClr val="800000"/>
                </a:solidFill>
              </a:rPr>
              <a:t>F</a:t>
            </a:r>
            <a:r>
              <a:rPr b="1" lang="en-US" u="sng">
                <a:solidFill>
                  <a:srgbClr val="800000"/>
                </a:solidFill>
              </a:rPr>
              <a:t>u</a:t>
            </a:r>
            <a:r>
              <a:rPr b="1" lang="en-US" u="sng">
                <a:solidFill>
                  <a:srgbClr val="800000"/>
                </a:solidFill>
              </a:rPr>
              <a:t>n</a:t>
            </a:r>
            <a:r>
              <a:rPr b="1" lang="en-US" u="sng">
                <a:solidFill>
                  <a:srgbClr val="800000"/>
                </a:solidFill>
              </a:rPr>
              <a:t>c</a:t>
            </a:r>
            <a:r>
              <a:rPr b="1" lang="en-US" u="sng">
                <a:solidFill>
                  <a:srgbClr val="800000"/>
                </a:solidFill>
              </a:rPr>
              <a:t>tions</a:t>
            </a:r>
            <a:r>
              <a:rPr b="1" lang="en-US" u="sng">
                <a:solidFill>
                  <a:srgbClr val="800000"/>
                </a:solidFill>
              </a:rPr>
              <a:t> </a:t>
            </a:r>
            <a:r>
              <a:rPr b="1" lang="en-US" u="sng">
                <a:solidFill>
                  <a:srgbClr val="800000"/>
                </a:solidFill>
              </a:rPr>
              <a:t>o</a:t>
            </a:r>
            <a:r>
              <a:rPr b="1" lang="en-US" u="sng">
                <a:solidFill>
                  <a:srgbClr val="800000"/>
                </a:solidFill>
              </a:rPr>
              <a:t>f</a:t>
            </a:r>
            <a:r>
              <a:rPr b="1" lang="en-US" u="sng">
                <a:solidFill>
                  <a:srgbClr val="800000"/>
                </a:solidFill>
              </a:rPr>
              <a:t> </a:t>
            </a:r>
            <a:r>
              <a:rPr b="1" lang="en-US" u="sng">
                <a:solidFill>
                  <a:srgbClr val="800000"/>
                </a:solidFill>
              </a:rPr>
              <a:t>m</a:t>
            </a:r>
            <a:r>
              <a:rPr b="1" lang="en-US" u="sng">
                <a:solidFill>
                  <a:srgbClr val="800000"/>
                </a:solidFill>
              </a:rPr>
              <a:t>a</a:t>
            </a:r>
            <a:r>
              <a:rPr b="1" lang="en-US" u="sng">
                <a:solidFill>
                  <a:srgbClr val="800000"/>
                </a:solidFill>
              </a:rPr>
              <a:t>c</a:t>
            </a:r>
            <a:r>
              <a:rPr b="1" lang="en-US" u="sng">
                <a:solidFill>
                  <a:srgbClr val="800000"/>
                </a:solidFill>
              </a:rPr>
              <a:t>r</a:t>
            </a:r>
            <a:r>
              <a:rPr b="1" lang="en-US" u="sng">
                <a:solidFill>
                  <a:srgbClr val="800000"/>
                </a:solidFill>
              </a:rPr>
              <a:t>o</a:t>
            </a:r>
            <a:r>
              <a:rPr b="1" lang="en-US" u="sng">
                <a:solidFill>
                  <a:srgbClr val="800000"/>
                </a:solidFill>
              </a:rPr>
              <a:t>p</a:t>
            </a:r>
            <a:r>
              <a:rPr b="1" lang="en-US" u="sng">
                <a:solidFill>
                  <a:srgbClr val="800000"/>
                </a:solidFill>
              </a:rPr>
              <a:t>hages</a:t>
            </a:r>
            <a:endParaRPr b="1" lang="en-GB" u="sng">
              <a:solidFill>
                <a:srgbClr val="800000"/>
              </a:solidFill>
            </a:endParaRPr>
          </a:p>
          <a:p>
            <a:pPr indent="-514350" marL="514350">
              <a:buFont typeface="+mj-ea"/>
              <a:buAutoNum type="circleNumDbPlain" startAt="1"/>
            </a:pPr>
            <a:r>
              <a:rPr lang="en-US"/>
              <a:t>P</a:t>
            </a:r>
            <a:r>
              <a:rPr lang="en-US"/>
              <a:t>h</a:t>
            </a:r>
            <a:r>
              <a:rPr lang="en-US"/>
              <a:t>a</a:t>
            </a:r>
            <a:r>
              <a:rPr lang="en-US"/>
              <a:t>g</a:t>
            </a:r>
            <a:r>
              <a:rPr lang="en-US"/>
              <a:t>o</a:t>
            </a:r>
            <a:r>
              <a:rPr lang="en-US"/>
              <a:t>cyto</a:t>
            </a:r>
            <a:r>
              <a:rPr lang="en-US"/>
              <a:t>s</a:t>
            </a:r>
            <a:r>
              <a:rPr lang="en-US"/>
              <a:t>i</a:t>
            </a:r>
            <a:r>
              <a:rPr lang="en-US"/>
              <a:t>s</a:t>
            </a:r>
            <a:r>
              <a:rPr lang="en-US"/>
              <a:t> </a:t>
            </a:r>
            <a:r>
              <a:rPr lang="en-US"/>
              <a:t>o</a:t>
            </a:r>
            <a:r>
              <a:rPr lang="en-US"/>
              <a:t>f</a:t>
            </a:r>
            <a:r>
              <a:rPr lang="en-US"/>
              <a:t> </a:t>
            </a:r>
            <a:r>
              <a:rPr lang="en-US"/>
              <a:t>microbes</a:t>
            </a:r>
            <a:endParaRPr lang="en-GB"/>
          </a:p>
          <a:p>
            <a:pPr indent="-514350" marL="514350">
              <a:buFont typeface="+mj-ea"/>
              <a:buAutoNum type="circleNumDbPlain" startAt="1"/>
            </a:pPr>
            <a:r>
              <a:rPr lang="en-US"/>
              <a:t>R</a:t>
            </a:r>
            <a:r>
              <a:rPr lang="en-US"/>
              <a:t>e</a:t>
            </a:r>
            <a:r>
              <a:rPr lang="en-US"/>
              <a:t>m</a:t>
            </a:r>
            <a:r>
              <a:rPr lang="en-US"/>
              <a:t>o</a:t>
            </a:r>
            <a:r>
              <a:rPr lang="en-US"/>
              <a:t>v</a:t>
            </a:r>
            <a:r>
              <a:rPr lang="en-US"/>
              <a:t>e</a:t>
            </a:r>
            <a:r>
              <a:rPr lang="en-US"/>
              <a:t> </a:t>
            </a:r>
            <a:r>
              <a:rPr lang="en-US"/>
              <a:t>c</a:t>
            </a:r>
            <a:r>
              <a:rPr lang="en-US"/>
              <a:t>e</a:t>
            </a:r>
            <a:r>
              <a:rPr lang="en-US"/>
              <a:t>l</a:t>
            </a:r>
            <a:r>
              <a:rPr lang="en-US"/>
              <a:t>l</a:t>
            </a:r>
            <a:r>
              <a:rPr lang="en-US"/>
              <a:t>u</a:t>
            </a:r>
            <a:r>
              <a:rPr lang="en-US"/>
              <a:t>lar</a:t>
            </a:r>
            <a:r>
              <a:rPr lang="en-US"/>
              <a:t> debris</a:t>
            </a:r>
            <a:endParaRPr lang="en-GB"/>
          </a:p>
          <a:p>
            <a:pPr indent="-514350" marL="514350">
              <a:buFont typeface="+mj-ea"/>
              <a:buAutoNum type="circleNumDbPlain" startAt="1"/>
            </a:pPr>
            <a:r>
              <a:rPr lang="en-US"/>
              <a:t>P</a:t>
            </a:r>
            <a:r>
              <a:rPr lang="en-US"/>
              <a:t>h</a:t>
            </a:r>
            <a:r>
              <a:rPr lang="en-US"/>
              <a:t>a</a:t>
            </a:r>
            <a:r>
              <a:rPr lang="en-US"/>
              <a:t>g</a:t>
            </a:r>
            <a:r>
              <a:rPr lang="en-US"/>
              <a:t>ocytosis</a:t>
            </a:r>
            <a:r>
              <a:rPr lang="en-US"/>
              <a:t> </a:t>
            </a:r>
            <a:r>
              <a:rPr lang="en-US"/>
              <a:t>o</a:t>
            </a:r>
            <a:r>
              <a:rPr lang="en-US"/>
              <a:t>f</a:t>
            </a:r>
            <a:r>
              <a:rPr lang="en-US"/>
              <a:t> </a:t>
            </a:r>
            <a:r>
              <a:rPr lang="en-US"/>
              <a:t>w</a:t>
            </a:r>
            <a:r>
              <a:rPr lang="en-US"/>
              <a:t>o</a:t>
            </a:r>
            <a:r>
              <a:rPr lang="en-US"/>
              <a:t>r</a:t>
            </a:r>
            <a:r>
              <a:rPr lang="en-US"/>
              <a:t>n</a:t>
            </a:r>
            <a:r>
              <a:rPr lang="en-US"/>
              <a:t> </a:t>
            </a:r>
            <a:r>
              <a:rPr lang="en-US"/>
              <a:t>out </a:t>
            </a:r>
            <a:r>
              <a:rPr lang="en-US"/>
              <a:t>n</a:t>
            </a:r>
            <a:r>
              <a:rPr lang="en-US"/>
              <a:t>e</a:t>
            </a:r>
            <a:r>
              <a:rPr lang="en-US"/>
              <a:t>u</a:t>
            </a:r>
            <a:r>
              <a:rPr lang="en-US"/>
              <a:t>t</a:t>
            </a:r>
            <a:r>
              <a:rPr lang="en-US"/>
              <a:t>rophils</a:t>
            </a:r>
            <a:r>
              <a:rPr lang="en-US"/>
              <a:t>.</a:t>
            </a:r>
            <a:endParaRPr lang="en-GB"/>
          </a:p>
          <a:p>
            <a:pPr indent="-514350" marL="514350">
              <a:buFont typeface="+mj-ea"/>
              <a:buAutoNum type="circleNumDbPlain" startAt="1"/>
            </a:pP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69" name=""/>
          <p:cNvSpPr>
            <a:spLocks noGrp="1"/>
          </p:cNvSpPr>
          <p:nvPr>
            <p:ph type="title"/>
          </p:nvPr>
        </p:nvSpPr>
        <p:spPr/>
        <p:txBody>
          <a:bodyPr/>
          <a:p>
            <a:r>
              <a:rPr b="1" sz="2700" lang="en-US">
                <a:solidFill>
                  <a:srgbClr val="800000"/>
                </a:solidFill>
              </a:rPr>
              <a:t>T</a:t>
            </a:r>
            <a:r>
              <a:rPr b="1" sz="2700" lang="en-US">
                <a:solidFill>
                  <a:srgbClr val="800000"/>
                </a:solidFill>
              </a:rPr>
              <a:t>H</a:t>
            </a:r>
            <a:r>
              <a:rPr b="1" sz="2700" lang="en-US">
                <a:solidFill>
                  <a:srgbClr val="800000"/>
                </a:solidFill>
              </a:rPr>
              <a:t>E</a:t>
            </a:r>
            <a:r>
              <a:rPr b="1" sz="2700" lang="en-US">
                <a:solidFill>
                  <a:srgbClr val="800000"/>
                </a:solidFill>
              </a:rPr>
              <a:t> </a:t>
            </a:r>
            <a:r>
              <a:rPr b="1" sz="2700" lang="en-US">
                <a:solidFill>
                  <a:srgbClr val="800000"/>
                </a:solidFill>
              </a:rPr>
              <a:t>MONOCYTE</a:t>
            </a:r>
            <a:r>
              <a:rPr b="1" sz="2700" lang="en-US">
                <a:solidFill>
                  <a:srgbClr val="800000"/>
                </a:solidFill>
              </a:rPr>
              <a:t>-M</a:t>
            </a:r>
            <a:r>
              <a:rPr b="1" sz="2700" lang="en-US">
                <a:solidFill>
                  <a:srgbClr val="800000"/>
                </a:solidFill>
              </a:rPr>
              <a:t>A</a:t>
            </a:r>
            <a:r>
              <a:rPr b="1" sz="2700" lang="en-US">
                <a:solidFill>
                  <a:srgbClr val="800000"/>
                </a:solidFill>
              </a:rPr>
              <a:t>C</a:t>
            </a:r>
            <a:r>
              <a:rPr b="1" sz="2700" lang="en-US">
                <a:solidFill>
                  <a:srgbClr val="800000"/>
                </a:solidFill>
              </a:rPr>
              <a:t>R</a:t>
            </a:r>
            <a:r>
              <a:rPr b="1" sz="2700" lang="en-US">
                <a:solidFill>
                  <a:srgbClr val="800000"/>
                </a:solidFill>
              </a:rPr>
              <a:t>O</a:t>
            </a:r>
            <a:r>
              <a:rPr b="1" sz="2700" lang="en-US">
                <a:solidFill>
                  <a:srgbClr val="800000"/>
                </a:solidFill>
              </a:rPr>
              <a:t>P</a:t>
            </a:r>
            <a:r>
              <a:rPr b="1" sz="2700" lang="en-US">
                <a:solidFill>
                  <a:srgbClr val="800000"/>
                </a:solidFill>
              </a:rPr>
              <a:t>H</a:t>
            </a:r>
            <a:r>
              <a:rPr b="1" sz="2700" lang="en-US">
                <a:solidFill>
                  <a:srgbClr val="800000"/>
                </a:solidFill>
              </a:rPr>
              <a:t>A</a:t>
            </a:r>
            <a:r>
              <a:rPr b="1" sz="2700" lang="en-US">
                <a:solidFill>
                  <a:srgbClr val="800000"/>
                </a:solidFill>
              </a:rPr>
              <a:t>G</a:t>
            </a:r>
            <a:r>
              <a:rPr b="1" sz="2700" lang="en-US">
                <a:solidFill>
                  <a:srgbClr val="800000"/>
                </a:solidFill>
              </a:rPr>
              <a:t>E</a:t>
            </a:r>
            <a:r>
              <a:rPr b="1" sz="2700" lang="en-US">
                <a:solidFill>
                  <a:srgbClr val="800000"/>
                </a:solidFill>
              </a:rPr>
              <a:t> </a:t>
            </a:r>
            <a:r>
              <a:rPr b="1" sz="2700" lang="en-US">
                <a:solidFill>
                  <a:srgbClr val="800000"/>
                </a:solidFill>
              </a:rPr>
              <a:t>S</a:t>
            </a:r>
            <a:r>
              <a:rPr b="1" sz="2700" lang="en-US">
                <a:solidFill>
                  <a:srgbClr val="800000"/>
                </a:solidFill>
              </a:rPr>
              <a:t>Y</a:t>
            </a:r>
            <a:r>
              <a:rPr b="1" sz="2700" lang="en-US">
                <a:solidFill>
                  <a:srgbClr val="800000"/>
                </a:solidFill>
              </a:rPr>
              <a:t>S</a:t>
            </a:r>
            <a:r>
              <a:rPr b="1" sz="2700" lang="en-US">
                <a:solidFill>
                  <a:srgbClr val="800000"/>
                </a:solidFill>
              </a:rPr>
              <a:t>TEM</a:t>
            </a:r>
            <a:endParaRPr b="1" lang="en-GB">
              <a:solidFill>
                <a:srgbClr val="800000"/>
              </a:solidFill>
            </a:endParaRPr>
          </a:p>
        </p:txBody>
      </p:sp>
      <p:sp>
        <p:nvSpPr>
          <p:cNvPr id="1048670" name=""/>
          <p:cNvSpPr>
            <a:spLocks noGrp="1"/>
          </p:cNvSpPr>
          <p:nvPr>
            <p:ph idx="1"/>
          </p:nvPr>
        </p:nvSpPr>
        <p:spPr/>
        <p:txBody>
          <a:bodyPr>
            <a:normAutofit fontScale="96429" lnSpcReduction="20000"/>
          </a:bodyPr>
          <a:p>
            <a:pPr>
              <a:buFont typeface="Wingdings" charset="2"/>
              <a:buChar char="l"/>
            </a:pPr>
            <a:r>
              <a:rPr lang="en-US"/>
              <a:t>A</a:t>
            </a:r>
            <a:r>
              <a:rPr lang="en-US"/>
              <a:t>l</a:t>
            </a:r>
            <a:r>
              <a:rPr lang="en-US"/>
              <a:t>s</a:t>
            </a:r>
            <a:r>
              <a:rPr lang="en-US"/>
              <a:t>o</a:t>
            </a:r>
            <a:r>
              <a:rPr lang="en-US"/>
              <a:t> </a:t>
            </a:r>
            <a:r>
              <a:rPr lang="en-US"/>
              <a:t>called </a:t>
            </a:r>
            <a:r>
              <a:rPr lang="en-US"/>
              <a:t>t</a:t>
            </a:r>
            <a:r>
              <a:rPr lang="en-US"/>
              <a:t>h</a:t>
            </a:r>
            <a:r>
              <a:rPr lang="en-US"/>
              <a:t>e</a:t>
            </a:r>
            <a:r>
              <a:rPr lang="en-US"/>
              <a:t> </a:t>
            </a:r>
            <a:r>
              <a:rPr lang="en-US"/>
              <a:t>r</a:t>
            </a:r>
            <a:r>
              <a:rPr lang="en-US"/>
              <a:t>e</a:t>
            </a:r>
            <a:r>
              <a:rPr lang="en-US"/>
              <a:t>t</a:t>
            </a:r>
            <a:r>
              <a:rPr lang="en-US"/>
              <a:t>i</a:t>
            </a:r>
            <a:r>
              <a:rPr lang="en-US"/>
              <a:t>c</a:t>
            </a:r>
            <a:r>
              <a:rPr lang="en-US"/>
              <a:t>u</a:t>
            </a:r>
            <a:r>
              <a:rPr lang="en-US"/>
              <a:t>l</a:t>
            </a:r>
            <a:r>
              <a:rPr lang="en-US"/>
              <a:t>o</a:t>
            </a:r>
            <a:r>
              <a:rPr lang="en-US"/>
              <a:t> </a:t>
            </a:r>
            <a:r>
              <a:rPr lang="en-US"/>
              <a:t>endothelial</a:t>
            </a:r>
            <a:r>
              <a:rPr lang="en-US"/>
              <a:t> </a:t>
            </a:r>
            <a:r>
              <a:rPr lang="en-US"/>
              <a:t>s</a:t>
            </a:r>
            <a:r>
              <a:rPr lang="en-US"/>
              <a:t>y</a:t>
            </a:r>
            <a:r>
              <a:rPr lang="en-US"/>
              <a:t>s</a:t>
            </a:r>
            <a:r>
              <a:rPr lang="en-US"/>
              <a:t>t</a:t>
            </a:r>
            <a:r>
              <a:rPr lang="en-US"/>
              <a:t>e</a:t>
            </a:r>
            <a:r>
              <a:rPr lang="en-US"/>
              <a:t>m</a:t>
            </a:r>
            <a:r>
              <a:rPr lang="en-US"/>
              <a:t> (</a:t>
            </a:r>
            <a:r>
              <a:rPr lang="en-US"/>
              <a:t>R</a:t>
            </a:r>
            <a:r>
              <a:rPr lang="en-US"/>
              <a:t>E</a:t>
            </a:r>
            <a:r>
              <a:rPr lang="en-US"/>
              <a:t>S</a:t>
            </a:r>
            <a:r>
              <a:rPr lang="en-US"/>
              <a:t>)</a:t>
            </a:r>
            <a:endParaRPr lang="en-GB"/>
          </a:p>
          <a:p>
            <a:pPr>
              <a:buFont typeface="Wingdings" charset="2"/>
              <a:buChar char="l"/>
            </a:pPr>
            <a:r>
              <a:rPr lang="en-US"/>
              <a:t>T</a:t>
            </a:r>
            <a:r>
              <a:rPr lang="en-US"/>
              <a:t>h</a:t>
            </a:r>
            <a:r>
              <a:rPr lang="en-US"/>
              <a:t>i</a:t>
            </a:r>
            <a:r>
              <a:rPr lang="en-US"/>
              <a:t>s</a:t>
            </a:r>
            <a:r>
              <a:rPr lang="en-US"/>
              <a:t> </a:t>
            </a:r>
            <a:r>
              <a:rPr lang="en-US"/>
              <a:t>consists</a:t>
            </a:r>
            <a:r>
              <a:rPr lang="en-US"/>
              <a:t> </a:t>
            </a:r>
            <a:r>
              <a:rPr lang="en-US"/>
              <a:t>o</a:t>
            </a:r>
            <a:r>
              <a:rPr lang="en-US"/>
              <a:t>f</a:t>
            </a:r>
            <a:r>
              <a:rPr lang="en-US"/>
              <a:t> </a:t>
            </a:r>
            <a:r>
              <a:rPr lang="en-US"/>
              <a:t>monocytes</a:t>
            </a:r>
            <a:r>
              <a:rPr lang="en-US"/>
              <a:t> </a:t>
            </a:r>
            <a:r>
              <a:rPr lang="en-US"/>
              <a:t>a</a:t>
            </a:r>
            <a:r>
              <a:rPr lang="en-US"/>
              <a:t>n</a:t>
            </a:r>
            <a:r>
              <a:rPr lang="en-US"/>
              <a:t>d</a:t>
            </a:r>
            <a:r>
              <a:rPr lang="en-US"/>
              <a:t> </a:t>
            </a:r>
            <a:r>
              <a:rPr lang="en-US"/>
              <a:t>m</a:t>
            </a:r>
            <a:r>
              <a:rPr lang="en-US"/>
              <a:t>a</a:t>
            </a:r>
            <a:r>
              <a:rPr lang="en-US"/>
              <a:t>c</a:t>
            </a:r>
            <a:r>
              <a:rPr lang="en-US"/>
              <a:t>r</a:t>
            </a:r>
            <a:r>
              <a:rPr lang="en-US"/>
              <a:t>o</a:t>
            </a:r>
            <a:r>
              <a:rPr lang="en-US"/>
              <a:t>p</a:t>
            </a:r>
            <a:r>
              <a:rPr lang="en-US"/>
              <a:t>hages</a:t>
            </a:r>
            <a:endParaRPr lang="en-GB"/>
          </a:p>
          <a:p>
            <a:pPr>
              <a:buFont typeface="Wingdings" charset="2"/>
              <a:buChar char="l"/>
            </a:pPr>
            <a:r>
              <a:rPr lang="en-US"/>
              <a:t>W</a:t>
            </a:r>
            <a:r>
              <a:rPr lang="en-US"/>
              <a:t>h</a:t>
            </a:r>
            <a:r>
              <a:rPr lang="en-US"/>
              <a:t>e</a:t>
            </a:r>
            <a:r>
              <a:rPr lang="en-US"/>
              <a:t>n</a:t>
            </a:r>
            <a:r>
              <a:rPr lang="en-US"/>
              <a:t> </a:t>
            </a:r>
            <a:r>
              <a:rPr lang="en-US"/>
              <a:t>m</a:t>
            </a:r>
            <a:r>
              <a:rPr lang="en-US"/>
              <a:t>o</a:t>
            </a:r>
            <a:r>
              <a:rPr lang="en-US"/>
              <a:t>n</a:t>
            </a:r>
            <a:r>
              <a:rPr lang="en-US"/>
              <a:t>o</a:t>
            </a:r>
            <a:r>
              <a:rPr lang="en-US"/>
              <a:t>c</a:t>
            </a:r>
            <a:r>
              <a:rPr lang="en-US"/>
              <a:t>y</a:t>
            </a:r>
            <a:r>
              <a:rPr lang="en-US"/>
              <a:t>t</a:t>
            </a:r>
            <a:r>
              <a:rPr lang="en-US"/>
              <a:t>e</a:t>
            </a:r>
            <a:r>
              <a:rPr lang="en-US"/>
              <a:t>s</a:t>
            </a:r>
            <a:r>
              <a:rPr lang="en-US"/>
              <a:t> </a:t>
            </a:r>
            <a:r>
              <a:rPr lang="en-US"/>
              <a:t>l</a:t>
            </a:r>
            <a:r>
              <a:rPr lang="en-US"/>
              <a:t>e</a:t>
            </a:r>
            <a:r>
              <a:rPr lang="en-US"/>
              <a:t>a</a:t>
            </a:r>
            <a:r>
              <a:rPr lang="en-US"/>
              <a:t>v</a:t>
            </a:r>
            <a:r>
              <a:rPr lang="en-US"/>
              <a:t>e</a:t>
            </a:r>
            <a:r>
              <a:rPr lang="en-US"/>
              <a:t> </a:t>
            </a:r>
            <a:r>
              <a:rPr lang="en-US"/>
              <a:t>b</a:t>
            </a:r>
            <a:r>
              <a:rPr lang="en-US"/>
              <a:t>l</a:t>
            </a:r>
            <a:r>
              <a:rPr lang="en-US"/>
              <a:t>o</a:t>
            </a:r>
            <a:r>
              <a:rPr lang="en-US"/>
              <a:t>o</a:t>
            </a:r>
            <a:r>
              <a:rPr lang="en-US"/>
              <a:t>d</a:t>
            </a:r>
            <a:r>
              <a:rPr lang="en-US"/>
              <a:t> </a:t>
            </a:r>
            <a:r>
              <a:rPr lang="en-US"/>
              <a:t>v</a:t>
            </a:r>
            <a:r>
              <a:rPr lang="en-US"/>
              <a:t>e</a:t>
            </a:r>
            <a:r>
              <a:rPr lang="en-US"/>
              <a:t>ssels</a:t>
            </a:r>
            <a:r>
              <a:rPr lang="en-US"/>
              <a:t>,</a:t>
            </a:r>
            <a:r>
              <a:rPr lang="en-US"/>
              <a:t> </a:t>
            </a:r>
            <a:r>
              <a:rPr lang="en-US"/>
              <a:t>t</a:t>
            </a:r>
            <a:r>
              <a:rPr lang="en-US"/>
              <a:t>h</a:t>
            </a:r>
            <a:r>
              <a:rPr lang="en-US"/>
              <a:t>e</a:t>
            </a:r>
            <a:r>
              <a:rPr lang="en-US"/>
              <a:t>y</a:t>
            </a:r>
            <a:r>
              <a:rPr lang="en-US"/>
              <a:t> </a:t>
            </a:r>
            <a:r>
              <a:rPr lang="en-US"/>
              <a:t>d</a:t>
            </a:r>
            <a:r>
              <a:rPr lang="en-US"/>
              <a:t>e</a:t>
            </a:r>
            <a:r>
              <a:rPr lang="en-US"/>
              <a:t>v</a:t>
            </a:r>
            <a:r>
              <a:rPr lang="en-US"/>
              <a:t>e</a:t>
            </a:r>
            <a:r>
              <a:rPr lang="en-US"/>
              <a:t>l</a:t>
            </a:r>
            <a:r>
              <a:rPr lang="en-US"/>
              <a:t>o</a:t>
            </a:r>
            <a:r>
              <a:rPr lang="en-US"/>
              <a:t>p</a:t>
            </a:r>
            <a:r>
              <a:rPr lang="en-US"/>
              <a:t> </a:t>
            </a:r>
            <a:r>
              <a:rPr lang="en-US"/>
              <a:t>i</a:t>
            </a:r>
            <a:r>
              <a:rPr lang="en-US"/>
              <a:t>n</a:t>
            </a:r>
            <a:r>
              <a:rPr lang="en-US"/>
              <a:t>t</a:t>
            </a:r>
            <a:r>
              <a:rPr lang="en-US"/>
              <a:t>o</a:t>
            </a:r>
            <a:r>
              <a:rPr lang="en-US"/>
              <a:t> </a:t>
            </a:r>
            <a:r>
              <a:rPr lang="en-US"/>
              <a:t>a</a:t>
            </a:r>
            <a:r>
              <a:rPr lang="en-US"/>
              <a:t> </a:t>
            </a:r>
            <a:r>
              <a:rPr lang="en-US"/>
              <a:t>t</a:t>
            </a:r>
            <a:r>
              <a:rPr lang="en-US"/>
              <a:t>y</a:t>
            </a:r>
            <a:r>
              <a:rPr lang="en-US"/>
              <a:t>p</a:t>
            </a:r>
            <a:r>
              <a:rPr lang="en-US"/>
              <a:t>e</a:t>
            </a:r>
            <a:r>
              <a:rPr lang="en-US"/>
              <a:t> </a:t>
            </a:r>
            <a:r>
              <a:rPr lang="en-US"/>
              <a:t>o</a:t>
            </a:r>
            <a:r>
              <a:rPr lang="en-US"/>
              <a:t>f</a:t>
            </a:r>
            <a:r>
              <a:rPr lang="en-US"/>
              <a:t> </a:t>
            </a:r>
            <a:r>
              <a:rPr lang="en-US"/>
              <a:t>m</a:t>
            </a:r>
            <a:r>
              <a:rPr lang="en-US"/>
              <a:t>a</a:t>
            </a:r>
            <a:r>
              <a:rPr lang="en-US"/>
              <a:t>c</a:t>
            </a:r>
            <a:r>
              <a:rPr lang="en-US"/>
              <a:t>r</a:t>
            </a:r>
            <a:r>
              <a:rPr lang="en-US"/>
              <a:t>o</a:t>
            </a:r>
            <a:r>
              <a:rPr lang="en-US"/>
              <a:t>p</a:t>
            </a:r>
            <a:r>
              <a:rPr lang="en-US"/>
              <a:t>hages</a:t>
            </a:r>
            <a:r>
              <a:rPr lang="en-US"/>
              <a:t> </a:t>
            </a:r>
            <a:r>
              <a:rPr lang="en-US"/>
              <a:t>called</a:t>
            </a:r>
            <a:r>
              <a:rPr lang="en-US"/>
              <a:t> </a:t>
            </a:r>
            <a:r>
              <a:rPr lang="en-US"/>
              <a:t>wande</a:t>
            </a:r>
            <a:r>
              <a:rPr lang="en-US"/>
              <a:t>ring</a:t>
            </a:r>
            <a:r>
              <a:rPr lang="en-US"/>
              <a:t> </a:t>
            </a:r>
            <a:r>
              <a:rPr lang="en-US"/>
              <a:t>m</a:t>
            </a:r>
            <a:r>
              <a:rPr lang="en-US"/>
              <a:t>a</a:t>
            </a:r>
            <a:r>
              <a:rPr lang="en-US"/>
              <a:t>c</a:t>
            </a:r>
            <a:r>
              <a:rPr lang="en-US"/>
              <a:t>r</a:t>
            </a:r>
            <a:r>
              <a:rPr lang="en-US"/>
              <a:t>o</a:t>
            </a:r>
            <a:r>
              <a:rPr lang="en-US"/>
              <a:t>p</a:t>
            </a:r>
            <a:r>
              <a:rPr lang="en-US"/>
              <a:t>hages</a:t>
            </a:r>
            <a:r>
              <a:rPr lang="en-US"/>
              <a:t>.</a:t>
            </a:r>
            <a:endParaRPr lang="en-GB"/>
          </a:p>
          <a:p>
            <a:pPr>
              <a:buFont typeface="Wingdings" charset="2"/>
              <a:buChar char="l"/>
            </a:pPr>
            <a:r>
              <a:rPr lang="en-US"/>
              <a:t>T</a:t>
            </a:r>
            <a:r>
              <a:rPr lang="en-US"/>
              <a:t>h</a:t>
            </a:r>
            <a:r>
              <a:rPr lang="en-US"/>
              <a:t>e</a:t>
            </a:r>
            <a:r>
              <a:rPr lang="en-US"/>
              <a:t>s</a:t>
            </a:r>
            <a:r>
              <a:rPr lang="en-US"/>
              <a:t>e</a:t>
            </a:r>
            <a:r>
              <a:rPr lang="en-US"/>
              <a:t> </a:t>
            </a:r>
            <a:r>
              <a:rPr lang="en-US"/>
              <a:t>w</a:t>
            </a:r>
            <a:r>
              <a:rPr lang="en-US"/>
              <a:t>a</a:t>
            </a:r>
            <a:r>
              <a:rPr lang="en-US"/>
              <a:t>n</a:t>
            </a:r>
            <a:r>
              <a:rPr lang="en-US"/>
              <a:t>d</a:t>
            </a:r>
            <a:r>
              <a:rPr lang="en-US"/>
              <a:t>e</a:t>
            </a:r>
            <a:r>
              <a:rPr lang="en-US"/>
              <a:t>r</a:t>
            </a:r>
            <a:r>
              <a:rPr lang="en-US"/>
              <a:t>i</a:t>
            </a:r>
            <a:r>
              <a:rPr lang="en-US"/>
              <a:t>ng</a:t>
            </a:r>
            <a:r>
              <a:rPr lang="en-US"/>
              <a:t> </a:t>
            </a:r>
            <a:r>
              <a:rPr lang="en-US"/>
              <a:t>macrophages</a:t>
            </a:r>
            <a:r>
              <a:rPr lang="en-US"/>
              <a:t> </a:t>
            </a:r>
            <a:r>
              <a:rPr lang="en-US"/>
              <a:t>m</a:t>
            </a:r>
            <a:r>
              <a:rPr lang="en-US"/>
              <a:t>o</a:t>
            </a:r>
            <a:r>
              <a:rPr lang="en-US"/>
              <a:t>v</a:t>
            </a:r>
            <a:r>
              <a:rPr lang="en-US"/>
              <a:t>e</a:t>
            </a:r>
            <a:r>
              <a:rPr lang="en-US"/>
              <a:t> </a:t>
            </a:r>
            <a:r>
              <a:rPr lang="en-US"/>
              <a:t>a</a:t>
            </a:r>
            <a:r>
              <a:rPr lang="en-US"/>
              <a:t>b</a:t>
            </a:r>
            <a:r>
              <a:rPr lang="en-US"/>
              <a:t>out</a:t>
            </a:r>
            <a:r>
              <a:rPr lang="en-US"/>
              <a:t> </a:t>
            </a:r>
            <a:r>
              <a:rPr lang="en-US"/>
              <a:t>i</a:t>
            </a:r>
            <a:r>
              <a:rPr lang="en-US"/>
              <a:t>n</a:t>
            </a:r>
            <a:r>
              <a:rPr lang="en-US"/>
              <a:t> </a:t>
            </a:r>
            <a:r>
              <a:rPr lang="en-US"/>
              <a:t>t</a:t>
            </a:r>
            <a:r>
              <a:rPr lang="en-US"/>
              <a:t>i</a:t>
            </a:r>
            <a:r>
              <a:rPr lang="en-US"/>
              <a:t>s</a:t>
            </a:r>
            <a:r>
              <a:rPr lang="en-US"/>
              <a:t>s</a:t>
            </a:r>
            <a:r>
              <a:rPr lang="en-US"/>
              <a:t>u</a:t>
            </a:r>
            <a:r>
              <a:rPr lang="en-US"/>
              <a:t>e</a:t>
            </a:r>
            <a:r>
              <a:rPr lang="en-US"/>
              <a:t>s</a:t>
            </a:r>
            <a:r>
              <a:rPr lang="en-US"/>
              <a:t> </a:t>
            </a:r>
            <a:r>
              <a:rPr lang="en-US"/>
              <a:t>,</a:t>
            </a:r>
            <a:r>
              <a:rPr lang="en-US"/>
              <a:t> </a:t>
            </a:r>
            <a:r>
              <a:rPr lang="en-US"/>
              <a:t>c</a:t>
            </a:r>
            <a:r>
              <a:rPr lang="en-US"/>
              <a:t>a</a:t>
            </a:r>
            <a:r>
              <a:rPr lang="en-US"/>
              <a:t>r</a:t>
            </a:r>
            <a:r>
              <a:rPr lang="en-US"/>
              <a:t>r</a:t>
            </a:r>
            <a:r>
              <a:rPr lang="en-US"/>
              <a:t>y</a:t>
            </a:r>
            <a:r>
              <a:rPr lang="en-US"/>
              <a:t>i</a:t>
            </a:r>
            <a:r>
              <a:rPr lang="en-US"/>
              <a:t>ng</a:t>
            </a:r>
            <a:r>
              <a:rPr lang="en-US"/>
              <a:t> out</a:t>
            </a:r>
            <a:r>
              <a:rPr lang="en-US"/>
              <a:t> </a:t>
            </a:r>
            <a:r>
              <a:rPr lang="en-US"/>
              <a:t>p</a:t>
            </a:r>
            <a:r>
              <a:rPr lang="en-US"/>
              <a:t>h</a:t>
            </a:r>
            <a:r>
              <a:rPr lang="en-US"/>
              <a:t>a</a:t>
            </a:r>
            <a:r>
              <a:rPr lang="en-US"/>
              <a:t>g</a:t>
            </a:r>
            <a:r>
              <a:rPr lang="en-US"/>
              <a:t>o</a:t>
            </a:r>
            <a:r>
              <a:rPr lang="en-US"/>
              <a:t>cytosis</a:t>
            </a:r>
            <a:endParaRPr lang="en-GB"/>
          </a:p>
          <a:p>
            <a:pPr>
              <a:buFont typeface="Wingdings" charset="2"/>
              <a:buChar char="l"/>
            </a:pPr>
            <a:r>
              <a:rPr lang="en-US"/>
              <a:t>However</a:t>
            </a:r>
            <a:r>
              <a:rPr lang="en-US"/>
              <a:t> </a:t>
            </a:r>
            <a:r>
              <a:rPr lang="en-US"/>
              <a:t>s</a:t>
            </a:r>
            <a:r>
              <a:rPr lang="en-US"/>
              <a:t>o</a:t>
            </a:r>
            <a:r>
              <a:rPr lang="en-US"/>
              <a:t>me</a:t>
            </a:r>
            <a:r>
              <a:rPr lang="en-US"/>
              <a:t> </a:t>
            </a:r>
            <a:r>
              <a:rPr lang="en-US"/>
              <a:t>m</a:t>
            </a:r>
            <a:r>
              <a:rPr lang="en-US"/>
              <a:t>a</a:t>
            </a:r>
            <a:r>
              <a:rPr lang="en-US"/>
              <a:t>c</a:t>
            </a:r>
            <a:r>
              <a:rPr lang="en-US"/>
              <a:t>r</a:t>
            </a:r>
            <a:r>
              <a:rPr lang="en-US"/>
              <a:t>ophages</a:t>
            </a:r>
            <a:r>
              <a:rPr lang="en-US"/>
              <a:t> </a:t>
            </a:r>
            <a:r>
              <a:rPr lang="en-US"/>
              <a:t>a</a:t>
            </a:r>
            <a:r>
              <a:rPr lang="en-US"/>
              <a:t>r</a:t>
            </a:r>
            <a:r>
              <a:rPr lang="en-US"/>
              <a:t>e</a:t>
            </a:r>
            <a:r>
              <a:rPr lang="en-US"/>
              <a:t> </a:t>
            </a:r>
            <a:r>
              <a:rPr lang="en-US"/>
              <a:t>f</a:t>
            </a:r>
            <a:r>
              <a:rPr lang="en-US"/>
              <a:t>i</a:t>
            </a:r>
            <a:r>
              <a:rPr lang="en-US"/>
              <a:t>x</a:t>
            </a:r>
            <a:r>
              <a:rPr lang="en-US"/>
              <a:t>e</a:t>
            </a:r>
            <a:r>
              <a:rPr lang="en-US"/>
              <a:t>d</a:t>
            </a:r>
            <a:r>
              <a:rPr lang="en-US"/>
              <a:t> </a:t>
            </a:r>
            <a:r>
              <a:rPr lang="en-US"/>
              <a:t>i</a:t>
            </a:r>
            <a:r>
              <a:rPr lang="en-US"/>
              <a:t>n</a:t>
            </a:r>
            <a:r>
              <a:rPr lang="en-US"/>
              <a:t> </a:t>
            </a:r>
            <a:r>
              <a:rPr lang="en-US"/>
              <a:t>p</a:t>
            </a:r>
            <a:r>
              <a:rPr lang="en-US"/>
              <a:t>a</a:t>
            </a:r>
            <a:r>
              <a:rPr lang="en-US"/>
              <a:t>r</a:t>
            </a:r>
            <a:r>
              <a:rPr lang="en-US"/>
              <a:t>t</a:t>
            </a:r>
            <a:r>
              <a:rPr lang="en-US"/>
              <a:t>i</a:t>
            </a:r>
            <a:r>
              <a:rPr lang="en-US"/>
              <a:t>c</a:t>
            </a:r>
            <a:r>
              <a:rPr lang="en-US"/>
              <a:t>ular</a:t>
            </a:r>
            <a:r>
              <a:rPr lang="en-US"/>
              <a:t> </a:t>
            </a:r>
            <a:r>
              <a:rPr lang="en-US"/>
              <a:t>s</a:t>
            </a:r>
            <a:r>
              <a:rPr lang="en-US"/>
              <a:t>i</a:t>
            </a:r>
            <a:r>
              <a:rPr lang="en-US"/>
              <a:t>t</a:t>
            </a:r>
            <a:r>
              <a:rPr lang="en-US"/>
              <a:t>e</a:t>
            </a:r>
            <a:r>
              <a:rPr lang="en-US"/>
              <a:t>s</a:t>
            </a:r>
            <a:r>
              <a:rPr lang="en-US"/>
              <a:t> </a:t>
            </a:r>
            <a:r>
              <a:rPr lang="en-US"/>
              <a:t>a</a:t>
            </a:r>
            <a:r>
              <a:rPr lang="en-US"/>
              <a:t>n</a:t>
            </a:r>
            <a:r>
              <a:rPr lang="en-US"/>
              <a:t>d</a:t>
            </a:r>
            <a:r>
              <a:rPr lang="en-US"/>
              <a:t> </a:t>
            </a:r>
            <a:r>
              <a:rPr lang="en-US"/>
              <a:t>t</a:t>
            </a:r>
            <a:r>
              <a:rPr lang="en-US"/>
              <a:t>h</a:t>
            </a:r>
            <a:r>
              <a:rPr lang="en-US"/>
              <a:t>e</a:t>
            </a:r>
            <a:r>
              <a:rPr lang="en-US"/>
              <a:t>y</a:t>
            </a:r>
            <a:r>
              <a:rPr lang="en-US"/>
              <a:t> </a:t>
            </a:r>
            <a:r>
              <a:rPr lang="en-US"/>
              <a:t>a</a:t>
            </a:r>
            <a:r>
              <a:rPr lang="en-US"/>
              <a:t>r</a:t>
            </a:r>
            <a:r>
              <a:rPr lang="en-US"/>
              <a:t>e</a:t>
            </a:r>
            <a:r>
              <a:rPr lang="en-US"/>
              <a:t> </a:t>
            </a:r>
            <a:r>
              <a:rPr lang="en-US"/>
              <a:t>called </a:t>
            </a:r>
            <a:r>
              <a:rPr lang="en-US"/>
              <a:t>fixe</a:t>
            </a:r>
            <a:r>
              <a:rPr lang="en-US"/>
              <a:t>d</a:t>
            </a:r>
            <a:r>
              <a:rPr lang="en-US"/>
              <a:t> </a:t>
            </a:r>
            <a:r>
              <a:rPr lang="en-US"/>
              <a:t>m</a:t>
            </a:r>
            <a:r>
              <a:rPr lang="en-US"/>
              <a:t>a</a:t>
            </a:r>
            <a:r>
              <a:rPr lang="en-US"/>
              <a:t>c</a:t>
            </a:r>
            <a:r>
              <a:rPr lang="en-US"/>
              <a:t>r</a:t>
            </a:r>
            <a:r>
              <a:rPr lang="en-US"/>
              <a:t>o</a:t>
            </a:r>
            <a:r>
              <a:rPr lang="en-US"/>
              <a:t>p</a:t>
            </a:r>
            <a:r>
              <a:rPr lang="en-US"/>
              <a:t>hages</a:t>
            </a:r>
            <a:r>
              <a:rPr lang="en-US"/>
              <a:t> </a:t>
            </a:r>
            <a:endParaRPr lang="en-GB"/>
          </a:p>
          <a:p>
            <a:pPr>
              <a:buFont typeface="Wingdings" charset="2"/>
              <a:buChar char="l"/>
            </a:pPr>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71" name=""/>
          <p:cNvSpPr>
            <a:spLocks noGrp="1"/>
          </p:cNvSpPr>
          <p:nvPr>
            <p:ph type="title"/>
          </p:nvPr>
        </p:nvSpPr>
        <p:spPr/>
        <p:txBody>
          <a:bodyPr/>
          <a:p>
            <a:endParaRPr lang="en-GB"/>
          </a:p>
        </p:txBody>
      </p:sp>
      <p:sp>
        <p:nvSpPr>
          <p:cNvPr id="1048672" name=""/>
          <p:cNvSpPr>
            <a:spLocks noGrp="1"/>
          </p:cNvSpPr>
          <p:nvPr>
            <p:ph idx="1"/>
          </p:nvPr>
        </p:nvSpPr>
        <p:spPr/>
        <p:txBody>
          <a:bodyPr>
            <a:normAutofit fontScale="92857" lnSpcReduction="20000"/>
          </a:bodyPr>
          <a:p>
            <a:r>
              <a:rPr b="1" lang="en-US" u="sng">
                <a:solidFill>
                  <a:srgbClr val="800000"/>
                </a:solidFill>
              </a:rPr>
              <a:t>T</a:t>
            </a:r>
            <a:r>
              <a:rPr b="1" lang="en-US" u="sng">
                <a:solidFill>
                  <a:srgbClr val="800000"/>
                </a:solidFill>
              </a:rPr>
              <a:t>h</a:t>
            </a:r>
            <a:r>
              <a:rPr b="1" lang="en-US" u="sng">
                <a:solidFill>
                  <a:srgbClr val="800000"/>
                </a:solidFill>
              </a:rPr>
              <a:t>e</a:t>
            </a:r>
            <a:r>
              <a:rPr b="1" lang="en-US" u="sng">
                <a:solidFill>
                  <a:srgbClr val="800000"/>
                </a:solidFill>
              </a:rPr>
              <a:t> </a:t>
            </a:r>
            <a:r>
              <a:rPr b="1" lang="en-US" u="sng">
                <a:solidFill>
                  <a:srgbClr val="800000"/>
                </a:solidFill>
              </a:rPr>
              <a:t>s</a:t>
            </a:r>
            <a:r>
              <a:rPr b="1" lang="en-US" u="sng">
                <a:solidFill>
                  <a:srgbClr val="800000"/>
                </a:solidFill>
              </a:rPr>
              <a:t>i</a:t>
            </a:r>
            <a:r>
              <a:rPr b="1" lang="en-US" u="sng">
                <a:solidFill>
                  <a:srgbClr val="800000"/>
                </a:solidFill>
              </a:rPr>
              <a:t>t</a:t>
            </a:r>
            <a:r>
              <a:rPr b="1" lang="en-US" u="sng">
                <a:solidFill>
                  <a:srgbClr val="800000"/>
                </a:solidFill>
              </a:rPr>
              <a:t>e</a:t>
            </a:r>
            <a:r>
              <a:rPr b="1" lang="en-US" u="sng">
                <a:solidFill>
                  <a:srgbClr val="800000"/>
                </a:solidFill>
              </a:rPr>
              <a:t>s</a:t>
            </a:r>
            <a:r>
              <a:rPr b="1" lang="en-US" u="sng">
                <a:solidFill>
                  <a:srgbClr val="800000"/>
                </a:solidFill>
              </a:rPr>
              <a:t> </a:t>
            </a:r>
            <a:r>
              <a:rPr b="1" lang="en-US" u="sng">
                <a:solidFill>
                  <a:srgbClr val="800000"/>
                </a:solidFill>
              </a:rPr>
              <a:t>w</a:t>
            </a:r>
            <a:r>
              <a:rPr b="1" lang="en-US" u="sng">
                <a:solidFill>
                  <a:srgbClr val="800000"/>
                </a:solidFill>
              </a:rPr>
              <a:t>i</a:t>
            </a:r>
            <a:r>
              <a:rPr b="1" lang="en-US" u="sng">
                <a:solidFill>
                  <a:srgbClr val="800000"/>
                </a:solidFill>
              </a:rPr>
              <a:t>th</a:t>
            </a:r>
            <a:r>
              <a:rPr b="1" lang="en-US" u="sng">
                <a:solidFill>
                  <a:srgbClr val="800000"/>
                </a:solidFill>
              </a:rPr>
              <a:t> </a:t>
            </a:r>
            <a:r>
              <a:rPr b="1" lang="en-US" u="sng">
                <a:solidFill>
                  <a:srgbClr val="800000"/>
                </a:solidFill>
              </a:rPr>
              <a:t>f</a:t>
            </a:r>
            <a:r>
              <a:rPr b="1" lang="en-US" u="sng">
                <a:solidFill>
                  <a:srgbClr val="800000"/>
                </a:solidFill>
              </a:rPr>
              <a:t>i</a:t>
            </a:r>
            <a:r>
              <a:rPr b="1" lang="en-US" u="sng">
                <a:solidFill>
                  <a:srgbClr val="800000"/>
                </a:solidFill>
              </a:rPr>
              <a:t>x</a:t>
            </a:r>
            <a:r>
              <a:rPr b="1" lang="en-US" u="sng">
                <a:solidFill>
                  <a:srgbClr val="800000"/>
                </a:solidFill>
              </a:rPr>
              <a:t>e</a:t>
            </a:r>
            <a:r>
              <a:rPr b="1" lang="en-US" u="sng">
                <a:solidFill>
                  <a:srgbClr val="800000"/>
                </a:solidFill>
              </a:rPr>
              <a:t>d</a:t>
            </a:r>
            <a:r>
              <a:rPr b="1" lang="en-US" u="sng">
                <a:solidFill>
                  <a:srgbClr val="800000"/>
                </a:solidFill>
              </a:rPr>
              <a:t> </a:t>
            </a:r>
            <a:r>
              <a:rPr b="1" lang="en-US" u="sng">
                <a:solidFill>
                  <a:srgbClr val="800000"/>
                </a:solidFill>
              </a:rPr>
              <a:t>m</a:t>
            </a:r>
            <a:r>
              <a:rPr b="1" lang="en-US" u="sng">
                <a:solidFill>
                  <a:srgbClr val="800000"/>
                </a:solidFill>
              </a:rPr>
              <a:t>a</a:t>
            </a:r>
            <a:r>
              <a:rPr b="1" lang="en-US" u="sng">
                <a:solidFill>
                  <a:srgbClr val="800000"/>
                </a:solidFill>
              </a:rPr>
              <a:t>c</a:t>
            </a:r>
            <a:r>
              <a:rPr b="1" lang="en-US" u="sng">
                <a:solidFill>
                  <a:srgbClr val="800000"/>
                </a:solidFill>
              </a:rPr>
              <a:t>r</a:t>
            </a:r>
            <a:r>
              <a:rPr b="1" lang="en-US" u="sng">
                <a:solidFill>
                  <a:srgbClr val="800000"/>
                </a:solidFill>
              </a:rPr>
              <a:t>o</a:t>
            </a:r>
            <a:r>
              <a:rPr b="1" lang="en-US" u="sng">
                <a:solidFill>
                  <a:srgbClr val="800000"/>
                </a:solidFill>
              </a:rPr>
              <a:t>p</a:t>
            </a:r>
            <a:r>
              <a:rPr b="1" lang="en-US" u="sng">
                <a:solidFill>
                  <a:srgbClr val="800000"/>
                </a:solidFill>
              </a:rPr>
              <a:t>hages</a:t>
            </a:r>
            <a:r>
              <a:rPr b="1" lang="en-US" u="sng">
                <a:solidFill>
                  <a:srgbClr val="800000"/>
                </a:solidFill>
              </a:rPr>
              <a:t> </a:t>
            </a:r>
            <a:r>
              <a:rPr b="1" lang="en-US" u="sng">
                <a:solidFill>
                  <a:srgbClr val="800000"/>
                </a:solidFill>
              </a:rPr>
              <a:t>a</a:t>
            </a:r>
            <a:r>
              <a:rPr b="1" lang="en-US" u="sng">
                <a:solidFill>
                  <a:srgbClr val="800000"/>
                </a:solidFill>
              </a:rPr>
              <a:t>r</a:t>
            </a:r>
            <a:r>
              <a:rPr b="1" lang="en-US" u="sng">
                <a:solidFill>
                  <a:srgbClr val="800000"/>
                </a:solidFill>
              </a:rPr>
              <a:t>e</a:t>
            </a:r>
            <a:r>
              <a:rPr b="1" lang="en-US" u="sng">
                <a:solidFill>
                  <a:srgbClr val="800000"/>
                </a:solidFill>
              </a:rPr>
              <a:t> </a:t>
            </a:r>
            <a:r>
              <a:rPr b="1" lang="en-US" u="sng">
                <a:solidFill>
                  <a:srgbClr val="800000"/>
                </a:solidFill>
              </a:rPr>
              <a:t>d</a:t>
            </a:r>
            <a:r>
              <a:rPr b="1" lang="en-US" u="sng">
                <a:solidFill>
                  <a:srgbClr val="800000"/>
                </a:solidFill>
              </a:rPr>
              <a:t>i</a:t>
            </a:r>
            <a:r>
              <a:rPr b="1" lang="en-US" u="sng">
                <a:solidFill>
                  <a:srgbClr val="800000"/>
                </a:solidFill>
              </a:rPr>
              <a:t>s</a:t>
            </a:r>
            <a:r>
              <a:rPr b="1" lang="en-US" u="sng">
                <a:solidFill>
                  <a:srgbClr val="800000"/>
                </a:solidFill>
              </a:rPr>
              <a:t>cussed</a:t>
            </a:r>
            <a:r>
              <a:rPr b="1" lang="en-US" u="sng">
                <a:solidFill>
                  <a:srgbClr val="800000"/>
                </a:solidFill>
              </a:rPr>
              <a:t> </a:t>
            </a:r>
            <a:r>
              <a:rPr b="1" lang="en-US" u="sng">
                <a:solidFill>
                  <a:srgbClr val="800000"/>
                </a:solidFill>
              </a:rPr>
              <a:t>b</a:t>
            </a:r>
            <a:r>
              <a:rPr b="1" lang="en-US" u="sng">
                <a:solidFill>
                  <a:srgbClr val="800000"/>
                </a:solidFill>
              </a:rPr>
              <a:t>e</a:t>
            </a:r>
            <a:r>
              <a:rPr b="1" lang="en-US" u="sng">
                <a:solidFill>
                  <a:srgbClr val="800000"/>
                </a:solidFill>
              </a:rPr>
              <a:t>l</a:t>
            </a:r>
            <a:r>
              <a:rPr b="1" lang="en-US" u="sng">
                <a:solidFill>
                  <a:srgbClr val="800000"/>
                </a:solidFill>
              </a:rPr>
              <a:t>o</a:t>
            </a:r>
            <a:r>
              <a:rPr b="1" lang="en-US" u="sng">
                <a:solidFill>
                  <a:srgbClr val="800000"/>
                </a:solidFill>
              </a:rPr>
              <a:t>w</a:t>
            </a:r>
            <a:endParaRPr b="1" lang="en-GB" u="sng">
              <a:solidFill>
                <a:srgbClr val="800000"/>
              </a:solidFill>
            </a:endParaRPr>
          </a:p>
          <a:p>
            <a:pPr>
              <a:buFont typeface="Wingdings" charset="2"/>
              <a:buChar char="l"/>
            </a:pPr>
            <a:r>
              <a:rPr b="0" lang="en-US">
                <a:solidFill>
                  <a:srgbClr val="000080"/>
                </a:solidFill>
              </a:rPr>
              <a:t>Histiocytes </a:t>
            </a:r>
            <a:r>
              <a:rPr b="0" lang="en-US">
                <a:solidFill>
                  <a:srgbClr val="000080"/>
                </a:solidFill>
              </a:rPr>
              <a:t>i</a:t>
            </a:r>
            <a:r>
              <a:rPr b="0" lang="en-US">
                <a:solidFill>
                  <a:srgbClr val="000080"/>
                </a:solidFill>
              </a:rPr>
              <a:t>n</a:t>
            </a:r>
            <a:r>
              <a:rPr b="0" lang="en-US">
                <a:solidFill>
                  <a:srgbClr val="000080"/>
                </a:solidFill>
              </a:rPr>
              <a:t> </a:t>
            </a:r>
            <a:r>
              <a:rPr b="0" lang="en-US">
                <a:solidFill>
                  <a:srgbClr val="000080"/>
                </a:solidFill>
              </a:rPr>
              <a:t>c</a:t>
            </a:r>
            <a:r>
              <a:rPr b="0" lang="en-US">
                <a:solidFill>
                  <a:srgbClr val="000080"/>
                </a:solidFill>
              </a:rPr>
              <a:t>o</a:t>
            </a:r>
            <a:r>
              <a:rPr b="0" lang="en-US">
                <a:solidFill>
                  <a:srgbClr val="000080"/>
                </a:solidFill>
              </a:rPr>
              <a:t>n</a:t>
            </a:r>
            <a:r>
              <a:rPr b="0" lang="en-US">
                <a:solidFill>
                  <a:srgbClr val="000080"/>
                </a:solidFill>
              </a:rPr>
              <a:t>n</a:t>
            </a:r>
            <a:r>
              <a:rPr b="0" lang="en-US">
                <a:solidFill>
                  <a:srgbClr val="000080"/>
                </a:solidFill>
              </a:rPr>
              <a:t>e</a:t>
            </a:r>
            <a:r>
              <a:rPr b="0" lang="en-US">
                <a:solidFill>
                  <a:srgbClr val="000080"/>
                </a:solidFill>
              </a:rPr>
              <a:t>c</a:t>
            </a:r>
            <a:r>
              <a:rPr b="0" lang="en-US">
                <a:solidFill>
                  <a:srgbClr val="000080"/>
                </a:solidFill>
              </a:rPr>
              <a:t>t</a:t>
            </a:r>
            <a:r>
              <a:rPr b="0" lang="en-US">
                <a:solidFill>
                  <a:srgbClr val="000080"/>
                </a:solidFill>
              </a:rPr>
              <a:t>i</a:t>
            </a:r>
            <a:r>
              <a:rPr b="0" lang="en-US">
                <a:solidFill>
                  <a:srgbClr val="000080"/>
                </a:solidFill>
              </a:rPr>
              <a:t>v</a:t>
            </a:r>
            <a:r>
              <a:rPr b="0" lang="en-US">
                <a:solidFill>
                  <a:srgbClr val="000080"/>
                </a:solidFill>
              </a:rPr>
              <a:t>e</a:t>
            </a:r>
            <a:r>
              <a:rPr b="0" lang="en-US">
                <a:solidFill>
                  <a:srgbClr val="000080"/>
                </a:solidFill>
              </a:rPr>
              <a:t> </a:t>
            </a:r>
            <a:r>
              <a:rPr b="0" lang="en-US">
                <a:solidFill>
                  <a:srgbClr val="000080"/>
                </a:solidFill>
              </a:rPr>
              <a:t>t</a:t>
            </a:r>
            <a:r>
              <a:rPr b="0" lang="en-US">
                <a:solidFill>
                  <a:srgbClr val="000080"/>
                </a:solidFill>
              </a:rPr>
              <a:t>i</a:t>
            </a:r>
            <a:r>
              <a:rPr b="0" lang="en-US">
                <a:solidFill>
                  <a:srgbClr val="000080"/>
                </a:solidFill>
              </a:rPr>
              <a:t>s</a:t>
            </a:r>
            <a:r>
              <a:rPr b="0" lang="en-US">
                <a:solidFill>
                  <a:srgbClr val="000080"/>
                </a:solidFill>
              </a:rPr>
              <a:t>s</a:t>
            </a:r>
            <a:r>
              <a:rPr b="0" lang="en-US">
                <a:solidFill>
                  <a:srgbClr val="000080"/>
                </a:solidFill>
              </a:rPr>
              <a:t>ue</a:t>
            </a:r>
            <a:endParaRPr b="0" lang="en-GB">
              <a:solidFill>
                <a:srgbClr val="000080"/>
              </a:solidFill>
            </a:endParaRPr>
          </a:p>
          <a:p>
            <a:pPr>
              <a:buFont typeface="Wingdings" charset="2"/>
              <a:buChar char="l"/>
            </a:pPr>
            <a:r>
              <a:rPr b="0" lang="en-US">
                <a:solidFill>
                  <a:srgbClr val="000080"/>
                </a:solidFill>
              </a:rPr>
              <a:t>M</a:t>
            </a:r>
            <a:r>
              <a:rPr b="0" lang="en-US">
                <a:solidFill>
                  <a:srgbClr val="000080"/>
                </a:solidFill>
              </a:rPr>
              <a:t>i</a:t>
            </a:r>
            <a:r>
              <a:rPr b="0" lang="en-US">
                <a:solidFill>
                  <a:srgbClr val="000080"/>
                </a:solidFill>
              </a:rPr>
              <a:t>c</a:t>
            </a:r>
            <a:r>
              <a:rPr b="0" lang="en-US">
                <a:solidFill>
                  <a:srgbClr val="000080"/>
                </a:solidFill>
              </a:rPr>
              <a:t>r</a:t>
            </a:r>
            <a:r>
              <a:rPr b="0" lang="en-US">
                <a:solidFill>
                  <a:srgbClr val="000080"/>
                </a:solidFill>
              </a:rPr>
              <a:t>o</a:t>
            </a:r>
            <a:r>
              <a:rPr b="0" lang="en-US">
                <a:solidFill>
                  <a:srgbClr val="000080"/>
                </a:solidFill>
              </a:rPr>
              <a:t>g</a:t>
            </a:r>
            <a:r>
              <a:rPr b="0" lang="en-US">
                <a:solidFill>
                  <a:srgbClr val="000080"/>
                </a:solidFill>
              </a:rPr>
              <a:t>l</a:t>
            </a:r>
            <a:r>
              <a:rPr b="0" lang="en-US">
                <a:solidFill>
                  <a:srgbClr val="000080"/>
                </a:solidFill>
              </a:rPr>
              <a:t>i</a:t>
            </a:r>
            <a:r>
              <a:rPr b="0" lang="en-US">
                <a:solidFill>
                  <a:srgbClr val="000080"/>
                </a:solidFill>
              </a:rPr>
              <a:t>a</a:t>
            </a:r>
            <a:r>
              <a:rPr b="0" lang="en-US">
                <a:solidFill>
                  <a:srgbClr val="000080"/>
                </a:solidFill>
              </a:rPr>
              <a:t> </a:t>
            </a:r>
            <a:r>
              <a:rPr b="0" lang="en-US">
                <a:solidFill>
                  <a:srgbClr val="000080"/>
                </a:solidFill>
              </a:rPr>
              <a:t>i</a:t>
            </a:r>
            <a:r>
              <a:rPr b="0" lang="en-US">
                <a:solidFill>
                  <a:srgbClr val="000080"/>
                </a:solidFill>
              </a:rPr>
              <a:t>n</a:t>
            </a:r>
            <a:r>
              <a:rPr b="0" lang="en-US">
                <a:solidFill>
                  <a:srgbClr val="000080"/>
                </a:solidFill>
              </a:rPr>
              <a:t> </a:t>
            </a:r>
            <a:r>
              <a:rPr b="0" lang="en-US">
                <a:solidFill>
                  <a:srgbClr val="000080"/>
                </a:solidFill>
              </a:rPr>
              <a:t>the </a:t>
            </a:r>
            <a:r>
              <a:rPr b="0" lang="en-US">
                <a:solidFill>
                  <a:srgbClr val="000080"/>
                </a:solidFill>
              </a:rPr>
              <a:t>b</a:t>
            </a:r>
            <a:r>
              <a:rPr b="0" lang="en-US">
                <a:solidFill>
                  <a:srgbClr val="000080"/>
                </a:solidFill>
              </a:rPr>
              <a:t>r</a:t>
            </a:r>
            <a:r>
              <a:rPr b="0" lang="en-US">
                <a:solidFill>
                  <a:srgbClr val="000080"/>
                </a:solidFill>
              </a:rPr>
              <a:t>a</a:t>
            </a:r>
            <a:r>
              <a:rPr b="0" lang="en-US">
                <a:solidFill>
                  <a:srgbClr val="000080"/>
                </a:solidFill>
              </a:rPr>
              <a:t>i</a:t>
            </a:r>
            <a:r>
              <a:rPr b="0" lang="en-US">
                <a:solidFill>
                  <a:srgbClr val="000080"/>
                </a:solidFill>
              </a:rPr>
              <a:t>n</a:t>
            </a:r>
            <a:endParaRPr b="0" lang="en-GB">
              <a:solidFill>
                <a:srgbClr val="000080"/>
              </a:solidFill>
            </a:endParaRPr>
          </a:p>
          <a:p>
            <a:pPr>
              <a:buFont typeface="Wingdings" charset="2"/>
              <a:buChar char="l"/>
            </a:pPr>
            <a:r>
              <a:rPr b="0" lang="en-US">
                <a:solidFill>
                  <a:srgbClr val="000080"/>
                </a:solidFill>
              </a:rPr>
              <a:t>K</a:t>
            </a:r>
            <a:r>
              <a:rPr b="0" lang="en-US">
                <a:solidFill>
                  <a:srgbClr val="000080"/>
                </a:solidFill>
              </a:rPr>
              <a:t>u</a:t>
            </a:r>
            <a:r>
              <a:rPr b="0" lang="en-US">
                <a:solidFill>
                  <a:srgbClr val="000080"/>
                </a:solidFill>
              </a:rPr>
              <a:t>p</a:t>
            </a:r>
            <a:r>
              <a:rPr b="0" lang="en-US">
                <a:solidFill>
                  <a:srgbClr val="000080"/>
                </a:solidFill>
              </a:rPr>
              <a:t>f</a:t>
            </a:r>
            <a:r>
              <a:rPr b="0" lang="en-US">
                <a:solidFill>
                  <a:srgbClr val="000080"/>
                </a:solidFill>
              </a:rPr>
              <a:t>f</a:t>
            </a:r>
            <a:r>
              <a:rPr b="0" lang="en-US">
                <a:solidFill>
                  <a:srgbClr val="000080"/>
                </a:solidFill>
              </a:rPr>
              <a:t>e</a:t>
            </a:r>
            <a:r>
              <a:rPr b="0" lang="en-US">
                <a:solidFill>
                  <a:srgbClr val="000080"/>
                </a:solidFill>
              </a:rPr>
              <a:t>r</a:t>
            </a:r>
            <a:r>
              <a:rPr b="0" lang="en-US">
                <a:solidFill>
                  <a:srgbClr val="000080"/>
                </a:solidFill>
              </a:rPr>
              <a:t> </a:t>
            </a:r>
            <a:r>
              <a:rPr b="0" lang="en-US">
                <a:solidFill>
                  <a:srgbClr val="000080"/>
                </a:solidFill>
              </a:rPr>
              <a:t>cells</a:t>
            </a:r>
            <a:r>
              <a:rPr b="0" lang="en-US">
                <a:solidFill>
                  <a:srgbClr val="000080"/>
                </a:solidFill>
              </a:rPr>
              <a:t> in</a:t>
            </a:r>
            <a:r>
              <a:rPr b="0" lang="en-US">
                <a:solidFill>
                  <a:srgbClr val="000080"/>
                </a:solidFill>
              </a:rPr>
              <a:t> the</a:t>
            </a:r>
            <a:r>
              <a:rPr b="0" lang="en-US">
                <a:solidFill>
                  <a:srgbClr val="000080"/>
                </a:solidFill>
              </a:rPr>
              <a:t> </a:t>
            </a:r>
            <a:r>
              <a:rPr b="0" lang="en-US">
                <a:solidFill>
                  <a:srgbClr val="000080"/>
                </a:solidFill>
              </a:rPr>
              <a:t>l</a:t>
            </a:r>
            <a:r>
              <a:rPr b="0" lang="en-US">
                <a:solidFill>
                  <a:srgbClr val="000080"/>
                </a:solidFill>
              </a:rPr>
              <a:t>i</a:t>
            </a:r>
            <a:r>
              <a:rPr b="0" lang="en-US">
                <a:solidFill>
                  <a:srgbClr val="000080"/>
                </a:solidFill>
              </a:rPr>
              <a:t>v</a:t>
            </a:r>
            <a:r>
              <a:rPr b="0" lang="en-US">
                <a:solidFill>
                  <a:srgbClr val="000080"/>
                </a:solidFill>
              </a:rPr>
              <a:t>e</a:t>
            </a:r>
            <a:r>
              <a:rPr b="0" lang="en-US">
                <a:solidFill>
                  <a:srgbClr val="000080"/>
                </a:solidFill>
              </a:rPr>
              <a:t>r</a:t>
            </a:r>
            <a:endParaRPr b="0" lang="en-GB">
              <a:solidFill>
                <a:srgbClr val="000080"/>
              </a:solidFill>
            </a:endParaRPr>
          </a:p>
          <a:p>
            <a:pPr>
              <a:buFont typeface="Wingdings" charset="2"/>
              <a:buChar char="l"/>
            </a:pPr>
            <a:r>
              <a:rPr b="0" lang="en-US">
                <a:solidFill>
                  <a:srgbClr val="000080"/>
                </a:solidFill>
              </a:rPr>
              <a:t>A</a:t>
            </a:r>
            <a:r>
              <a:rPr b="0" lang="en-US">
                <a:solidFill>
                  <a:srgbClr val="000080"/>
                </a:solidFill>
              </a:rPr>
              <a:t>l</a:t>
            </a:r>
            <a:r>
              <a:rPr b="0" lang="en-US">
                <a:solidFill>
                  <a:srgbClr val="000080"/>
                </a:solidFill>
              </a:rPr>
              <a:t>v</a:t>
            </a:r>
            <a:r>
              <a:rPr b="0" lang="en-US">
                <a:solidFill>
                  <a:srgbClr val="000080"/>
                </a:solidFill>
              </a:rPr>
              <a:t>e</a:t>
            </a:r>
            <a:r>
              <a:rPr b="0" lang="en-US">
                <a:solidFill>
                  <a:srgbClr val="000080"/>
                </a:solidFill>
              </a:rPr>
              <a:t>o</a:t>
            </a:r>
            <a:r>
              <a:rPr b="0" lang="en-US">
                <a:solidFill>
                  <a:srgbClr val="000080"/>
                </a:solidFill>
              </a:rPr>
              <a:t>l</a:t>
            </a:r>
            <a:r>
              <a:rPr b="0" lang="en-US">
                <a:solidFill>
                  <a:srgbClr val="000080"/>
                </a:solidFill>
              </a:rPr>
              <a:t>ar</a:t>
            </a:r>
            <a:r>
              <a:rPr b="0" lang="en-US">
                <a:solidFill>
                  <a:srgbClr val="000080"/>
                </a:solidFill>
              </a:rPr>
              <a:t> </a:t>
            </a:r>
            <a:r>
              <a:rPr b="0" lang="en-US">
                <a:solidFill>
                  <a:srgbClr val="000080"/>
                </a:solidFill>
              </a:rPr>
              <a:t>macrophages</a:t>
            </a:r>
            <a:r>
              <a:rPr b="0" lang="en-US">
                <a:solidFill>
                  <a:srgbClr val="000080"/>
                </a:solidFill>
              </a:rPr>
              <a:t> </a:t>
            </a:r>
            <a:r>
              <a:rPr b="0" lang="en-US">
                <a:solidFill>
                  <a:srgbClr val="000080"/>
                </a:solidFill>
              </a:rPr>
              <a:t>i</a:t>
            </a:r>
            <a:r>
              <a:rPr b="0" lang="en-US">
                <a:solidFill>
                  <a:srgbClr val="000080"/>
                </a:solidFill>
              </a:rPr>
              <a:t>n</a:t>
            </a:r>
            <a:r>
              <a:rPr b="0" lang="en-US">
                <a:solidFill>
                  <a:srgbClr val="000080"/>
                </a:solidFill>
              </a:rPr>
              <a:t> </a:t>
            </a:r>
            <a:r>
              <a:rPr b="0" lang="en-US">
                <a:solidFill>
                  <a:srgbClr val="000080"/>
                </a:solidFill>
              </a:rPr>
              <a:t>t</a:t>
            </a:r>
            <a:r>
              <a:rPr b="0" lang="en-US">
                <a:solidFill>
                  <a:srgbClr val="000080"/>
                </a:solidFill>
              </a:rPr>
              <a:t>h</a:t>
            </a:r>
            <a:r>
              <a:rPr b="0" lang="en-US">
                <a:solidFill>
                  <a:srgbClr val="000080"/>
                </a:solidFill>
              </a:rPr>
              <a:t>e</a:t>
            </a:r>
            <a:r>
              <a:rPr b="0" lang="en-US">
                <a:solidFill>
                  <a:srgbClr val="000080"/>
                </a:solidFill>
              </a:rPr>
              <a:t> </a:t>
            </a:r>
            <a:r>
              <a:rPr b="0" lang="en-US">
                <a:solidFill>
                  <a:srgbClr val="000080"/>
                </a:solidFill>
              </a:rPr>
              <a:t>l</a:t>
            </a:r>
            <a:r>
              <a:rPr b="0" lang="en-US">
                <a:solidFill>
                  <a:srgbClr val="000080"/>
                </a:solidFill>
              </a:rPr>
              <a:t>u</a:t>
            </a:r>
            <a:r>
              <a:rPr b="0" lang="en-US">
                <a:solidFill>
                  <a:srgbClr val="000080"/>
                </a:solidFill>
              </a:rPr>
              <a:t>n</a:t>
            </a:r>
            <a:r>
              <a:rPr b="0" lang="en-US">
                <a:solidFill>
                  <a:srgbClr val="000080"/>
                </a:solidFill>
              </a:rPr>
              <a:t>g</a:t>
            </a:r>
            <a:r>
              <a:rPr b="0" lang="en-US">
                <a:solidFill>
                  <a:srgbClr val="000080"/>
                </a:solidFill>
              </a:rPr>
              <a:t>s</a:t>
            </a:r>
            <a:endParaRPr b="0" lang="en-GB">
              <a:solidFill>
                <a:srgbClr val="000080"/>
              </a:solidFill>
            </a:endParaRPr>
          </a:p>
          <a:p>
            <a:pPr>
              <a:buFont typeface="Wingdings" charset="2"/>
              <a:buChar char="l"/>
            </a:pPr>
            <a:r>
              <a:rPr b="0" lang="en-US">
                <a:solidFill>
                  <a:srgbClr val="000080"/>
                </a:solidFill>
              </a:rPr>
              <a:t>Osteoclasts</a:t>
            </a:r>
            <a:r>
              <a:rPr b="0" lang="en-US">
                <a:solidFill>
                  <a:srgbClr val="000080"/>
                </a:solidFill>
              </a:rPr>
              <a:t> </a:t>
            </a:r>
            <a:r>
              <a:rPr b="0" lang="en-US">
                <a:solidFill>
                  <a:srgbClr val="000080"/>
                </a:solidFill>
              </a:rPr>
              <a:t>i</a:t>
            </a:r>
            <a:r>
              <a:rPr b="0" lang="en-US">
                <a:solidFill>
                  <a:srgbClr val="000080"/>
                </a:solidFill>
              </a:rPr>
              <a:t>n</a:t>
            </a:r>
            <a:r>
              <a:rPr b="0" lang="en-US">
                <a:solidFill>
                  <a:srgbClr val="000080"/>
                </a:solidFill>
              </a:rPr>
              <a:t> </a:t>
            </a:r>
            <a:r>
              <a:rPr b="0" lang="en-US">
                <a:solidFill>
                  <a:srgbClr val="000080"/>
                </a:solidFill>
              </a:rPr>
              <a:t>b</a:t>
            </a:r>
            <a:r>
              <a:rPr b="0" lang="en-US">
                <a:solidFill>
                  <a:srgbClr val="000080"/>
                </a:solidFill>
              </a:rPr>
              <a:t>o</a:t>
            </a:r>
            <a:r>
              <a:rPr b="0" lang="en-US">
                <a:solidFill>
                  <a:srgbClr val="000080"/>
                </a:solidFill>
              </a:rPr>
              <a:t>n</a:t>
            </a:r>
            <a:r>
              <a:rPr b="0" lang="en-US">
                <a:solidFill>
                  <a:srgbClr val="000080"/>
                </a:solidFill>
              </a:rPr>
              <a:t>e</a:t>
            </a:r>
            <a:endParaRPr b="0" lang="en-GB">
              <a:solidFill>
                <a:srgbClr val="000080"/>
              </a:solidFill>
            </a:endParaRPr>
          </a:p>
          <a:p>
            <a:pPr>
              <a:buFont typeface="Wingdings" charset="2"/>
              <a:buChar char="l"/>
            </a:pPr>
            <a:r>
              <a:rPr b="0" lang="en-US">
                <a:solidFill>
                  <a:srgbClr val="000080"/>
                </a:solidFill>
              </a:rPr>
              <a:t>M</a:t>
            </a:r>
            <a:r>
              <a:rPr b="0" lang="en-US">
                <a:solidFill>
                  <a:srgbClr val="000080"/>
                </a:solidFill>
              </a:rPr>
              <a:t>e</a:t>
            </a:r>
            <a:r>
              <a:rPr b="0" lang="en-US">
                <a:solidFill>
                  <a:srgbClr val="000080"/>
                </a:solidFill>
              </a:rPr>
              <a:t>s</a:t>
            </a:r>
            <a:r>
              <a:rPr b="0" lang="en-US">
                <a:solidFill>
                  <a:srgbClr val="000080"/>
                </a:solidFill>
              </a:rPr>
              <a:t>a</a:t>
            </a:r>
            <a:r>
              <a:rPr b="0" lang="en-US">
                <a:solidFill>
                  <a:srgbClr val="000080"/>
                </a:solidFill>
              </a:rPr>
              <a:t>n</a:t>
            </a:r>
            <a:r>
              <a:rPr b="0" lang="en-US">
                <a:solidFill>
                  <a:srgbClr val="000080"/>
                </a:solidFill>
              </a:rPr>
              <a:t>g</a:t>
            </a:r>
            <a:r>
              <a:rPr b="0" lang="en-US">
                <a:solidFill>
                  <a:srgbClr val="000080"/>
                </a:solidFill>
              </a:rPr>
              <a:t>i</a:t>
            </a:r>
            <a:r>
              <a:rPr b="0" lang="en-US">
                <a:solidFill>
                  <a:srgbClr val="000080"/>
                </a:solidFill>
              </a:rPr>
              <a:t>a</a:t>
            </a:r>
            <a:r>
              <a:rPr b="0" lang="en-US">
                <a:solidFill>
                  <a:srgbClr val="000080"/>
                </a:solidFill>
              </a:rPr>
              <a:t>l</a:t>
            </a:r>
            <a:r>
              <a:rPr b="0" lang="en-US">
                <a:solidFill>
                  <a:srgbClr val="000080"/>
                </a:solidFill>
              </a:rPr>
              <a:t> </a:t>
            </a:r>
            <a:r>
              <a:rPr b="0" lang="en-US">
                <a:solidFill>
                  <a:srgbClr val="000080"/>
                </a:solidFill>
              </a:rPr>
              <a:t>c</a:t>
            </a:r>
            <a:r>
              <a:rPr b="0" lang="en-US">
                <a:solidFill>
                  <a:srgbClr val="000080"/>
                </a:solidFill>
              </a:rPr>
              <a:t>e</a:t>
            </a:r>
            <a:r>
              <a:rPr b="0" lang="en-US">
                <a:solidFill>
                  <a:srgbClr val="000080"/>
                </a:solidFill>
              </a:rPr>
              <a:t>l</a:t>
            </a:r>
            <a:r>
              <a:rPr b="0" lang="en-US">
                <a:solidFill>
                  <a:srgbClr val="000080"/>
                </a:solidFill>
              </a:rPr>
              <a:t>l</a:t>
            </a:r>
            <a:r>
              <a:rPr b="0" lang="en-US">
                <a:solidFill>
                  <a:srgbClr val="000080"/>
                </a:solidFill>
              </a:rPr>
              <a:t>s</a:t>
            </a:r>
            <a:r>
              <a:rPr b="0" lang="en-US">
                <a:solidFill>
                  <a:srgbClr val="000080"/>
                </a:solidFill>
              </a:rPr>
              <a:t> </a:t>
            </a:r>
            <a:r>
              <a:rPr b="0" lang="en-US">
                <a:solidFill>
                  <a:srgbClr val="000080"/>
                </a:solidFill>
              </a:rPr>
              <a:t>in </a:t>
            </a:r>
            <a:r>
              <a:rPr b="0" lang="en-US">
                <a:solidFill>
                  <a:srgbClr val="000080"/>
                </a:solidFill>
              </a:rPr>
              <a:t>the</a:t>
            </a:r>
            <a:r>
              <a:rPr b="0" lang="en-US">
                <a:solidFill>
                  <a:srgbClr val="000080"/>
                </a:solidFill>
              </a:rPr>
              <a:t> </a:t>
            </a:r>
            <a:r>
              <a:rPr b="0" lang="en-US">
                <a:solidFill>
                  <a:srgbClr val="000080"/>
                </a:solidFill>
              </a:rPr>
              <a:t>glomerul</a:t>
            </a:r>
            <a:r>
              <a:rPr b="0" lang="en-US">
                <a:solidFill>
                  <a:srgbClr val="000080"/>
                </a:solidFill>
              </a:rPr>
              <a:t>u</a:t>
            </a:r>
            <a:r>
              <a:rPr b="0" lang="en-US">
                <a:solidFill>
                  <a:srgbClr val="000080"/>
                </a:solidFill>
              </a:rPr>
              <a:t>s</a:t>
            </a:r>
            <a:r>
              <a:rPr b="0" lang="en-US">
                <a:solidFill>
                  <a:srgbClr val="000080"/>
                </a:solidFill>
              </a:rPr>
              <a:t> </a:t>
            </a:r>
            <a:r>
              <a:rPr b="0" lang="en-US">
                <a:solidFill>
                  <a:srgbClr val="000080"/>
                </a:solidFill>
              </a:rPr>
              <a:t>of</a:t>
            </a:r>
            <a:r>
              <a:rPr b="0" lang="en-US">
                <a:solidFill>
                  <a:srgbClr val="000080"/>
                </a:solidFill>
              </a:rPr>
              <a:t> the</a:t>
            </a:r>
            <a:r>
              <a:rPr b="0" lang="en-US">
                <a:solidFill>
                  <a:srgbClr val="000080"/>
                </a:solidFill>
              </a:rPr>
              <a:t> </a:t>
            </a:r>
            <a:r>
              <a:rPr b="0" lang="en-US">
                <a:solidFill>
                  <a:srgbClr val="000080"/>
                </a:solidFill>
              </a:rPr>
              <a:t>n</a:t>
            </a:r>
            <a:r>
              <a:rPr b="0" lang="en-US">
                <a:solidFill>
                  <a:srgbClr val="000080"/>
                </a:solidFill>
              </a:rPr>
              <a:t>e</a:t>
            </a:r>
            <a:r>
              <a:rPr b="0" lang="en-US">
                <a:solidFill>
                  <a:srgbClr val="000080"/>
                </a:solidFill>
              </a:rPr>
              <a:t>p</a:t>
            </a:r>
            <a:r>
              <a:rPr b="0" lang="en-US">
                <a:solidFill>
                  <a:srgbClr val="000080"/>
                </a:solidFill>
              </a:rPr>
              <a:t>h</a:t>
            </a:r>
            <a:r>
              <a:rPr b="0" lang="en-US">
                <a:solidFill>
                  <a:srgbClr val="000080"/>
                </a:solidFill>
              </a:rPr>
              <a:t>r</a:t>
            </a:r>
            <a:r>
              <a:rPr b="0" lang="en-US">
                <a:solidFill>
                  <a:srgbClr val="000080"/>
                </a:solidFill>
              </a:rPr>
              <a:t>o</a:t>
            </a:r>
            <a:r>
              <a:rPr b="0" lang="en-US">
                <a:solidFill>
                  <a:srgbClr val="000080"/>
                </a:solidFill>
              </a:rPr>
              <a:t>n</a:t>
            </a:r>
            <a:endParaRPr b="0" lang="en-GB">
              <a:solidFill>
                <a:srgbClr val="000080"/>
              </a:solidFill>
            </a:endParaRPr>
          </a:p>
          <a:p>
            <a:pPr>
              <a:buFont typeface="Wingdings" charset="2"/>
              <a:buChar char="l"/>
            </a:pPr>
            <a:r>
              <a:rPr b="0" lang="en-US">
                <a:solidFill>
                  <a:srgbClr val="000080"/>
                </a:solidFill>
              </a:rPr>
              <a:t>S</a:t>
            </a:r>
            <a:r>
              <a:rPr b="0" lang="en-US">
                <a:solidFill>
                  <a:srgbClr val="000080"/>
                </a:solidFill>
              </a:rPr>
              <a:t>i</a:t>
            </a:r>
            <a:r>
              <a:rPr b="0" lang="en-US">
                <a:solidFill>
                  <a:srgbClr val="000080"/>
                </a:solidFill>
              </a:rPr>
              <a:t>n</a:t>
            </a:r>
            <a:r>
              <a:rPr b="0" lang="en-US">
                <a:solidFill>
                  <a:srgbClr val="000080"/>
                </a:solidFill>
              </a:rPr>
              <a:t>u</a:t>
            </a:r>
            <a:r>
              <a:rPr b="0" lang="en-US">
                <a:solidFill>
                  <a:srgbClr val="000080"/>
                </a:solidFill>
              </a:rPr>
              <a:t>s</a:t>
            </a:r>
            <a:r>
              <a:rPr b="0" lang="en-US">
                <a:solidFill>
                  <a:srgbClr val="000080"/>
                </a:solidFill>
              </a:rPr>
              <a:t> </a:t>
            </a:r>
            <a:r>
              <a:rPr b="0" lang="en-US">
                <a:solidFill>
                  <a:srgbClr val="000080"/>
                </a:solidFill>
              </a:rPr>
              <a:t>l</a:t>
            </a:r>
            <a:r>
              <a:rPr b="0" lang="en-US">
                <a:solidFill>
                  <a:srgbClr val="000080"/>
                </a:solidFill>
              </a:rPr>
              <a:t>i</a:t>
            </a:r>
            <a:r>
              <a:rPr b="0" lang="en-US">
                <a:solidFill>
                  <a:srgbClr val="000080"/>
                </a:solidFill>
              </a:rPr>
              <a:t>n</a:t>
            </a:r>
            <a:r>
              <a:rPr b="0" lang="en-US">
                <a:solidFill>
                  <a:srgbClr val="000080"/>
                </a:solidFill>
              </a:rPr>
              <a:t>i</a:t>
            </a:r>
            <a:r>
              <a:rPr b="0" lang="en-US">
                <a:solidFill>
                  <a:srgbClr val="000080"/>
                </a:solidFill>
              </a:rPr>
              <a:t>n</a:t>
            </a:r>
            <a:r>
              <a:rPr b="0" lang="en-US">
                <a:solidFill>
                  <a:srgbClr val="000080"/>
                </a:solidFill>
              </a:rPr>
              <a:t>g</a:t>
            </a:r>
            <a:r>
              <a:rPr b="0" lang="en-US">
                <a:solidFill>
                  <a:srgbClr val="000080"/>
                </a:solidFill>
              </a:rPr>
              <a:t> </a:t>
            </a:r>
            <a:r>
              <a:rPr b="0" lang="en-US">
                <a:solidFill>
                  <a:srgbClr val="000080"/>
                </a:solidFill>
              </a:rPr>
              <a:t>m</a:t>
            </a:r>
            <a:r>
              <a:rPr b="0" lang="en-US">
                <a:solidFill>
                  <a:srgbClr val="000080"/>
                </a:solidFill>
              </a:rPr>
              <a:t>a</a:t>
            </a:r>
            <a:r>
              <a:rPr b="0" lang="en-US">
                <a:solidFill>
                  <a:srgbClr val="000080"/>
                </a:solidFill>
              </a:rPr>
              <a:t>c</a:t>
            </a:r>
            <a:r>
              <a:rPr b="0" lang="en-US">
                <a:solidFill>
                  <a:srgbClr val="000080"/>
                </a:solidFill>
              </a:rPr>
              <a:t>r</a:t>
            </a:r>
            <a:r>
              <a:rPr b="0" lang="en-US">
                <a:solidFill>
                  <a:srgbClr val="000080"/>
                </a:solidFill>
              </a:rPr>
              <a:t>o</a:t>
            </a:r>
            <a:r>
              <a:rPr b="0" lang="en-US">
                <a:solidFill>
                  <a:srgbClr val="000080"/>
                </a:solidFill>
              </a:rPr>
              <a:t>p</a:t>
            </a:r>
            <a:r>
              <a:rPr b="0" lang="en-US">
                <a:solidFill>
                  <a:srgbClr val="000080"/>
                </a:solidFill>
              </a:rPr>
              <a:t>hages</a:t>
            </a:r>
            <a:r>
              <a:rPr b="0" lang="en-US">
                <a:solidFill>
                  <a:srgbClr val="000080"/>
                </a:solidFill>
              </a:rPr>
              <a:t> (</a:t>
            </a:r>
            <a:r>
              <a:rPr b="0" lang="en-US">
                <a:solidFill>
                  <a:srgbClr val="000080"/>
                </a:solidFill>
              </a:rPr>
              <a:t>reticular</a:t>
            </a:r>
            <a:r>
              <a:rPr b="0" lang="en-US">
                <a:solidFill>
                  <a:srgbClr val="000080"/>
                </a:solidFill>
              </a:rPr>
              <a:t> </a:t>
            </a:r>
            <a:r>
              <a:rPr b="0" lang="en-US">
                <a:solidFill>
                  <a:srgbClr val="000080"/>
                </a:solidFill>
              </a:rPr>
              <a:t>c</a:t>
            </a:r>
            <a:r>
              <a:rPr b="0" lang="en-US">
                <a:solidFill>
                  <a:srgbClr val="000080"/>
                </a:solidFill>
              </a:rPr>
              <a:t>e</a:t>
            </a:r>
            <a:r>
              <a:rPr b="0" lang="en-US">
                <a:solidFill>
                  <a:srgbClr val="000080"/>
                </a:solidFill>
              </a:rPr>
              <a:t>l</a:t>
            </a:r>
            <a:r>
              <a:rPr b="0" lang="en-US">
                <a:solidFill>
                  <a:srgbClr val="000080"/>
                </a:solidFill>
              </a:rPr>
              <a:t>l</a:t>
            </a:r>
            <a:r>
              <a:rPr b="0" lang="en-US">
                <a:solidFill>
                  <a:srgbClr val="000080"/>
                </a:solidFill>
              </a:rPr>
              <a:t>s</a:t>
            </a:r>
            <a:r>
              <a:rPr b="0" lang="en-US">
                <a:solidFill>
                  <a:srgbClr val="000080"/>
                </a:solidFill>
              </a:rPr>
              <a:t>)</a:t>
            </a:r>
            <a:r>
              <a:rPr b="0" lang="en-US">
                <a:solidFill>
                  <a:srgbClr val="000080"/>
                </a:solidFill>
              </a:rPr>
              <a:t> </a:t>
            </a:r>
            <a:r>
              <a:rPr b="0" lang="en-US">
                <a:solidFill>
                  <a:srgbClr val="000080"/>
                </a:solidFill>
              </a:rPr>
              <a:t>i</a:t>
            </a:r>
            <a:r>
              <a:rPr b="0" lang="en-US">
                <a:solidFill>
                  <a:srgbClr val="000080"/>
                </a:solidFill>
              </a:rPr>
              <a:t>n</a:t>
            </a:r>
            <a:r>
              <a:rPr b="0" lang="en-US">
                <a:solidFill>
                  <a:srgbClr val="000080"/>
                </a:solidFill>
              </a:rPr>
              <a:t> </a:t>
            </a:r>
            <a:r>
              <a:rPr b="0" lang="en-US">
                <a:solidFill>
                  <a:srgbClr val="000080"/>
                </a:solidFill>
              </a:rPr>
              <a:t>t</a:t>
            </a:r>
            <a:r>
              <a:rPr b="0" lang="en-US">
                <a:solidFill>
                  <a:srgbClr val="000080"/>
                </a:solidFill>
              </a:rPr>
              <a:t>h</a:t>
            </a:r>
            <a:r>
              <a:rPr b="0" lang="en-US">
                <a:solidFill>
                  <a:srgbClr val="000080"/>
                </a:solidFill>
              </a:rPr>
              <a:t>e</a:t>
            </a:r>
            <a:r>
              <a:rPr b="0" lang="en-US">
                <a:solidFill>
                  <a:srgbClr val="000080"/>
                </a:solidFill>
              </a:rPr>
              <a:t> </a:t>
            </a:r>
            <a:r>
              <a:rPr b="0" lang="en-US">
                <a:solidFill>
                  <a:srgbClr val="000080"/>
                </a:solidFill>
              </a:rPr>
              <a:t>s</a:t>
            </a:r>
            <a:r>
              <a:rPr b="0" lang="en-US">
                <a:solidFill>
                  <a:srgbClr val="000080"/>
                </a:solidFill>
              </a:rPr>
              <a:t>p</a:t>
            </a:r>
            <a:r>
              <a:rPr b="0" lang="en-US">
                <a:solidFill>
                  <a:srgbClr val="000080"/>
                </a:solidFill>
              </a:rPr>
              <a:t>l</a:t>
            </a:r>
            <a:r>
              <a:rPr b="0" lang="en-US">
                <a:solidFill>
                  <a:srgbClr val="000080"/>
                </a:solidFill>
              </a:rPr>
              <a:t>e</a:t>
            </a:r>
            <a:r>
              <a:rPr b="0" lang="en-US">
                <a:solidFill>
                  <a:srgbClr val="000080"/>
                </a:solidFill>
              </a:rPr>
              <a:t>e</a:t>
            </a:r>
            <a:r>
              <a:rPr b="0" lang="en-US">
                <a:solidFill>
                  <a:srgbClr val="000080"/>
                </a:solidFill>
              </a:rPr>
              <a:t>n</a:t>
            </a:r>
            <a:r>
              <a:rPr b="0" lang="en-US">
                <a:solidFill>
                  <a:srgbClr val="000080"/>
                </a:solidFill>
              </a:rPr>
              <a:t>,</a:t>
            </a:r>
            <a:r>
              <a:rPr b="0" lang="en-US">
                <a:solidFill>
                  <a:srgbClr val="000080"/>
                </a:solidFill>
              </a:rPr>
              <a:t> </a:t>
            </a:r>
            <a:r>
              <a:rPr b="0" lang="en-US">
                <a:solidFill>
                  <a:srgbClr val="000080"/>
                </a:solidFill>
              </a:rPr>
              <a:t>lymph nodes</a:t>
            </a:r>
            <a:r>
              <a:rPr b="0" lang="en-US">
                <a:solidFill>
                  <a:srgbClr val="000080"/>
                </a:solidFill>
              </a:rPr>
              <a:t>,</a:t>
            </a:r>
            <a:r>
              <a:rPr b="0" lang="en-US">
                <a:solidFill>
                  <a:srgbClr val="000080"/>
                </a:solidFill>
              </a:rPr>
              <a:t> </a:t>
            </a:r>
            <a:r>
              <a:rPr b="0" lang="en-US">
                <a:solidFill>
                  <a:srgbClr val="000080"/>
                </a:solidFill>
              </a:rPr>
              <a:t>a</a:t>
            </a:r>
            <a:r>
              <a:rPr b="0" lang="en-US">
                <a:solidFill>
                  <a:srgbClr val="000080"/>
                </a:solidFill>
              </a:rPr>
              <a:t>n</a:t>
            </a:r>
            <a:r>
              <a:rPr b="0" lang="en-US">
                <a:solidFill>
                  <a:srgbClr val="000080"/>
                </a:solidFill>
              </a:rPr>
              <a:t>d</a:t>
            </a:r>
            <a:r>
              <a:rPr b="0" lang="en-US">
                <a:solidFill>
                  <a:srgbClr val="000080"/>
                </a:solidFill>
              </a:rPr>
              <a:t> </a:t>
            </a:r>
            <a:r>
              <a:rPr b="0" lang="en-US">
                <a:solidFill>
                  <a:srgbClr val="000080"/>
                </a:solidFill>
              </a:rPr>
              <a:t>t</a:t>
            </a:r>
            <a:r>
              <a:rPr b="0" lang="en-US">
                <a:solidFill>
                  <a:srgbClr val="000080"/>
                </a:solidFill>
              </a:rPr>
              <a:t>h</a:t>
            </a:r>
            <a:r>
              <a:rPr b="0" lang="en-US">
                <a:solidFill>
                  <a:srgbClr val="000080"/>
                </a:solidFill>
              </a:rPr>
              <a:t>y</a:t>
            </a:r>
            <a:r>
              <a:rPr b="0" lang="en-US">
                <a:solidFill>
                  <a:srgbClr val="000080"/>
                </a:solidFill>
              </a:rPr>
              <a:t>m</a:t>
            </a:r>
            <a:r>
              <a:rPr b="0" lang="en-US">
                <a:solidFill>
                  <a:srgbClr val="000080"/>
                </a:solidFill>
              </a:rPr>
              <a:t>u</a:t>
            </a:r>
            <a:r>
              <a:rPr b="0" lang="en-US">
                <a:solidFill>
                  <a:srgbClr val="000080"/>
                </a:solidFill>
              </a:rPr>
              <a:t>s</a:t>
            </a:r>
            <a:r>
              <a:rPr b="0" lang="en-US">
                <a:solidFill>
                  <a:srgbClr val="000080"/>
                </a:solidFill>
              </a:rPr>
              <a:t> </a:t>
            </a:r>
            <a:r>
              <a:rPr b="0" lang="en-US">
                <a:solidFill>
                  <a:srgbClr val="000080"/>
                </a:solidFill>
              </a:rPr>
              <a:t>g</a:t>
            </a:r>
            <a:r>
              <a:rPr b="0" lang="en-US">
                <a:solidFill>
                  <a:srgbClr val="000080"/>
                </a:solidFill>
              </a:rPr>
              <a:t>lan</a:t>
            </a:r>
            <a:r>
              <a:rPr b="0" lang="en-US">
                <a:solidFill>
                  <a:srgbClr val="000080"/>
                </a:solidFill>
              </a:rPr>
              <a:t>d</a:t>
            </a:r>
            <a:endParaRPr b="0" lang="en-GB">
              <a:solidFill>
                <a:srgbClr val="00008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73" name=""/>
          <p:cNvSpPr>
            <a:spLocks noGrp="1"/>
          </p:cNvSpPr>
          <p:nvPr>
            <p:ph type="title"/>
          </p:nvPr>
        </p:nvSpPr>
        <p:spPr/>
        <p:txBody>
          <a:bodyPr/>
          <a:p>
            <a:r>
              <a:rPr b="1" lang="en-US">
                <a:solidFill>
                  <a:srgbClr val="800000"/>
                </a:solidFill>
              </a:rPr>
              <a:t>M</a:t>
            </a:r>
            <a:r>
              <a:rPr b="1" lang="en-US">
                <a:solidFill>
                  <a:srgbClr val="800000"/>
                </a:solidFill>
              </a:rPr>
              <a:t>o</a:t>
            </a:r>
            <a:r>
              <a:rPr b="1" lang="en-US">
                <a:solidFill>
                  <a:srgbClr val="800000"/>
                </a:solidFill>
              </a:rPr>
              <a:t>n</a:t>
            </a:r>
            <a:r>
              <a:rPr b="1" lang="en-US">
                <a:solidFill>
                  <a:srgbClr val="800000"/>
                </a:solidFill>
              </a:rPr>
              <a:t>o</a:t>
            </a:r>
            <a:r>
              <a:rPr b="1" lang="en-US">
                <a:solidFill>
                  <a:srgbClr val="800000"/>
                </a:solidFill>
              </a:rPr>
              <a:t>c</a:t>
            </a:r>
            <a:r>
              <a:rPr b="1" lang="en-US">
                <a:solidFill>
                  <a:srgbClr val="800000"/>
                </a:solidFill>
              </a:rPr>
              <a:t>y</a:t>
            </a:r>
            <a:r>
              <a:rPr b="1" lang="en-US">
                <a:solidFill>
                  <a:srgbClr val="800000"/>
                </a:solidFill>
              </a:rPr>
              <a:t>t</a:t>
            </a:r>
            <a:r>
              <a:rPr b="1" lang="en-US">
                <a:solidFill>
                  <a:srgbClr val="800000"/>
                </a:solidFill>
              </a:rPr>
              <a:t>e</a:t>
            </a:r>
            <a:endParaRPr b="1" lang="en-GB">
              <a:solidFill>
                <a:srgbClr val="800000"/>
              </a:solidFill>
            </a:endParaRPr>
          </a:p>
        </p:txBody>
      </p:sp>
      <p:sp>
        <p:nvSpPr>
          <p:cNvPr id="1048674" name=""/>
          <p:cNvSpPr>
            <a:spLocks noGrp="1"/>
          </p:cNvSpPr>
          <p:nvPr>
            <p:ph idx="1"/>
          </p:nvPr>
        </p:nvSpPr>
        <p:spPr/>
        <p:txBody>
          <a:bodyPr/>
          <a:p>
            <a:endParaRPr lang="en-GB"/>
          </a:p>
        </p:txBody>
      </p:sp>
      <p:pic>
        <p:nvPicPr>
          <p:cNvPr id="2097160" name=""/>
          <p:cNvPicPr>
            <a:picLocks/>
          </p:cNvPicPr>
          <p:nvPr/>
        </p:nvPicPr>
        <p:blipFill>
          <a:blip xmlns:r="http://schemas.openxmlformats.org/officeDocument/2006/relationships" r:embed="rId1"/>
          <a:stretch>
            <a:fillRect/>
          </a:stretch>
        </p:blipFill>
        <p:spPr>
          <a:xfrm rot="0">
            <a:off x="628649" y="1897026"/>
            <a:ext cx="4351193" cy="3063947"/>
          </a:xfrm>
          <a:prstGeom prst="rec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75" name=""/>
          <p:cNvSpPr>
            <a:spLocks noGrp="1"/>
          </p:cNvSpPr>
          <p:nvPr>
            <p:ph type="title"/>
          </p:nvPr>
        </p:nvSpPr>
        <p:spPr/>
        <p:txBody>
          <a:bodyPr/>
          <a:p>
            <a:r>
              <a:rPr b="1" lang="en-US">
                <a:solidFill>
                  <a:srgbClr val="800000"/>
                </a:solidFill>
              </a:rPr>
              <a:t>M</a:t>
            </a:r>
            <a:r>
              <a:rPr b="1" lang="en-US">
                <a:solidFill>
                  <a:srgbClr val="800000"/>
                </a:solidFill>
              </a:rPr>
              <a:t>A</a:t>
            </a:r>
            <a:r>
              <a:rPr b="1" lang="en-US">
                <a:solidFill>
                  <a:srgbClr val="800000"/>
                </a:solidFill>
              </a:rPr>
              <a:t>C</a:t>
            </a:r>
            <a:r>
              <a:rPr b="1" lang="en-US">
                <a:solidFill>
                  <a:srgbClr val="800000"/>
                </a:solidFill>
              </a:rPr>
              <a:t>R</a:t>
            </a:r>
            <a:r>
              <a:rPr b="1" lang="en-US">
                <a:solidFill>
                  <a:srgbClr val="800000"/>
                </a:solidFill>
              </a:rPr>
              <a:t>O</a:t>
            </a:r>
            <a:r>
              <a:rPr b="1" lang="en-US">
                <a:solidFill>
                  <a:srgbClr val="800000"/>
                </a:solidFill>
              </a:rPr>
              <a:t>P</a:t>
            </a:r>
            <a:r>
              <a:rPr b="1" lang="en-US">
                <a:solidFill>
                  <a:srgbClr val="800000"/>
                </a:solidFill>
              </a:rPr>
              <a:t>HAGE</a:t>
            </a:r>
            <a:r>
              <a:rPr b="1" lang="en-US">
                <a:solidFill>
                  <a:srgbClr val="800000"/>
                </a:solidFill>
              </a:rPr>
              <a:t>S</a:t>
            </a:r>
            <a:endParaRPr b="1" lang="en-GB">
              <a:solidFill>
                <a:srgbClr val="800000"/>
              </a:solidFill>
            </a:endParaRPr>
          </a:p>
        </p:txBody>
      </p:sp>
      <p:sp>
        <p:nvSpPr>
          <p:cNvPr id="1048676" name=""/>
          <p:cNvSpPr>
            <a:spLocks noGrp="1"/>
          </p:cNvSpPr>
          <p:nvPr>
            <p:ph idx="1"/>
          </p:nvPr>
        </p:nvSpPr>
        <p:spPr/>
        <p:txBody>
          <a:bodyPr/>
          <a:p>
            <a:endParaRPr lang="en-GB"/>
          </a:p>
        </p:txBody>
      </p:sp>
      <p:pic>
        <p:nvPicPr>
          <p:cNvPr id="2097161" name=""/>
          <p:cNvPicPr>
            <a:picLocks/>
          </p:cNvPicPr>
          <p:nvPr/>
        </p:nvPicPr>
        <p:blipFill>
          <a:blip xmlns:r="http://schemas.openxmlformats.org/officeDocument/2006/relationships" r:embed="rId1"/>
          <a:stretch>
            <a:fillRect/>
          </a:stretch>
        </p:blipFill>
        <p:spPr>
          <a:xfrm rot="0">
            <a:off x="378973" y="1706298"/>
            <a:ext cx="8178519" cy="5824857"/>
          </a:xfrm>
          <a:prstGeom prst="rec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77" name=""/>
          <p:cNvSpPr>
            <a:spLocks noGrp="1"/>
          </p:cNvSpPr>
          <p:nvPr>
            <p:ph type="title"/>
          </p:nvPr>
        </p:nvSpPr>
        <p:spPr/>
        <p:txBody>
          <a:bodyPr/>
          <a:p>
            <a:r>
              <a:rPr b="1" lang="en-US">
                <a:solidFill>
                  <a:srgbClr val="800000"/>
                </a:solidFill>
              </a:rPr>
              <a:t>M</a:t>
            </a:r>
            <a:r>
              <a:rPr b="1" lang="en-US">
                <a:solidFill>
                  <a:srgbClr val="800000"/>
                </a:solidFill>
              </a:rPr>
              <a:t>a</a:t>
            </a:r>
            <a:r>
              <a:rPr b="1" lang="en-US">
                <a:solidFill>
                  <a:srgbClr val="800000"/>
                </a:solidFill>
              </a:rPr>
              <a:t>c</a:t>
            </a:r>
            <a:r>
              <a:rPr b="1" lang="en-US">
                <a:solidFill>
                  <a:srgbClr val="800000"/>
                </a:solidFill>
              </a:rPr>
              <a:t>r</a:t>
            </a:r>
            <a:r>
              <a:rPr b="1" lang="en-US">
                <a:solidFill>
                  <a:srgbClr val="800000"/>
                </a:solidFill>
              </a:rPr>
              <a:t>o</a:t>
            </a:r>
            <a:r>
              <a:rPr b="1" lang="en-US">
                <a:solidFill>
                  <a:srgbClr val="800000"/>
                </a:solidFill>
              </a:rPr>
              <a:t>p</a:t>
            </a:r>
            <a:r>
              <a:rPr b="1" lang="en-US">
                <a:solidFill>
                  <a:srgbClr val="800000"/>
                </a:solidFill>
              </a:rPr>
              <a:t>hage</a:t>
            </a:r>
            <a:r>
              <a:rPr b="1" lang="en-US">
                <a:solidFill>
                  <a:srgbClr val="800000"/>
                </a:solidFill>
              </a:rPr>
              <a:t> </a:t>
            </a:r>
            <a:r>
              <a:rPr b="1" lang="en-US">
                <a:solidFill>
                  <a:srgbClr val="800000"/>
                </a:solidFill>
              </a:rPr>
              <a:t>i</a:t>
            </a:r>
            <a:r>
              <a:rPr b="1" lang="en-US">
                <a:solidFill>
                  <a:srgbClr val="800000"/>
                </a:solidFill>
              </a:rPr>
              <a:t>n</a:t>
            </a:r>
            <a:r>
              <a:rPr b="1" lang="en-US">
                <a:solidFill>
                  <a:srgbClr val="800000"/>
                </a:solidFill>
              </a:rPr>
              <a:t> </a:t>
            </a:r>
            <a:r>
              <a:rPr b="1" lang="en-US">
                <a:solidFill>
                  <a:srgbClr val="800000"/>
                </a:solidFill>
              </a:rPr>
              <a:t>a</a:t>
            </a:r>
            <a:r>
              <a:rPr b="1" lang="en-US">
                <a:solidFill>
                  <a:srgbClr val="800000"/>
                </a:solidFill>
              </a:rPr>
              <a:t>c</a:t>
            </a:r>
            <a:r>
              <a:rPr b="1" lang="en-US">
                <a:solidFill>
                  <a:srgbClr val="800000"/>
                </a:solidFill>
              </a:rPr>
              <a:t>t</a:t>
            </a:r>
            <a:r>
              <a:rPr b="1" lang="en-US">
                <a:solidFill>
                  <a:srgbClr val="800000"/>
                </a:solidFill>
              </a:rPr>
              <a:t>i</a:t>
            </a:r>
            <a:r>
              <a:rPr b="1" lang="en-US">
                <a:solidFill>
                  <a:srgbClr val="800000"/>
                </a:solidFill>
              </a:rPr>
              <a:t>o</a:t>
            </a:r>
            <a:r>
              <a:rPr b="1" lang="en-US">
                <a:solidFill>
                  <a:srgbClr val="800000"/>
                </a:solidFill>
              </a:rPr>
              <a:t>n</a:t>
            </a:r>
            <a:endParaRPr b="1" lang="en-GB">
              <a:solidFill>
                <a:srgbClr val="800000"/>
              </a:solidFill>
            </a:endParaRPr>
          </a:p>
        </p:txBody>
      </p:sp>
      <p:sp>
        <p:nvSpPr>
          <p:cNvPr id="1048678" name=""/>
          <p:cNvSpPr>
            <a:spLocks noGrp="1"/>
          </p:cNvSpPr>
          <p:nvPr>
            <p:ph idx="1"/>
          </p:nvPr>
        </p:nvSpPr>
        <p:spPr/>
        <p:txBody>
          <a:bodyPr/>
          <a:p>
            <a:endParaRPr lang="en-GB"/>
          </a:p>
        </p:txBody>
      </p:sp>
      <p:pic>
        <p:nvPicPr>
          <p:cNvPr id="2097162" name=""/>
          <p:cNvPicPr>
            <a:picLocks/>
          </p:cNvPicPr>
          <p:nvPr/>
        </p:nvPicPr>
        <p:blipFill>
          <a:blip xmlns:r="http://schemas.openxmlformats.org/officeDocument/2006/relationships" r:embed="rId1"/>
          <a:stretch>
            <a:fillRect/>
          </a:stretch>
        </p:blipFill>
        <p:spPr>
          <a:xfrm rot="0">
            <a:off x="469770" y="1706298"/>
            <a:ext cx="8308224" cy="5646552"/>
          </a:xfrm>
          <a:prstGeom prst="rec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79" name=""/>
          <p:cNvSpPr>
            <a:spLocks noGrp="1"/>
          </p:cNvSpPr>
          <p:nvPr>
            <p:ph type="title"/>
          </p:nvPr>
        </p:nvSpPr>
        <p:spPr/>
        <p:txBody>
          <a:bodyPr/>
          <a:p>
            <a:endParaRPr lang="en-GB"/>
          </a:p>
        </p:txBody>
      </p:sp>
      <p:sp>
        <p:nvSpPr>
          <p:cNvPr id="1048680" name=""/>
          <p:cNvSpPr>
            <a:spLocks noGrp="1"/>
          </p:cNvSpPr>
          <p:nvPr>
            <p:ph idx="1"/>
          </p:nvPr>
        </p:nvSpPr>
        <p:spPr/>
        <p:txBody>
          <a:bodyPr>
            <a:normAutofit fontScale="96429" lnSpcReduction="20000"/>
          </a:bodyPr>
          <a:p>
            <a:r>
              <a:rPr b="1" sz="3020" lang="en-US" u="sng">
                <a:solidFill>
                  <a:srgbClr val="800000"/>
                </a:solidFill>
              </a:rPr>
              <a:t>L</a:t>
            </a:r>
            <a:r>
              <a:rPr b="1" sz="3020" lang="en-US" u="sng">
                <a:solidFill>
                  <a:srgbClr val="800000"/>
                </a:solidFill>
              </a:rPr>
              <a:t>Y</a:t>
            </a:r>
            <a:r>
              <a:rPr b="1" sz="3020" lang="en-US" u="sng">
                <a:solidFill>
                  <a:srgbClr val="800000"/>
                </a:solidFill>
              </a:rPr>
              <a:t>M</a:t>
            </a:r>
            <a:r>
              <a:rPr b="1" sz="3020" lang="en-US" u="sng">
                <a:solidFill>
                  <a:srgbClr val="800000"/>
                </a:solidFill>
              </a:rPr>
              <a:t>P</a:t>
            </a:r>
            <a:r>
              <a:rPr b="1" sz="3020" lang="en-US" u="sng">
                <a:solidFill>
                  <a:srgbClr val="800000"/>
                </a:solidFill>
              </a:rPr>
              <a:t>H</a:t>
            </a:r>
            <a:r>
              <a:rPr b="1" sz="3020" lang="en-US" u="sng">
                <a:solidFill>
                  <a:srgbClr val="800000"/>
                </a:solidFill>
              </a:rPr>
              <a:t>O</a:t>
            </a:r>
            <a:r>
              <a:rPr b="1" sz="3020" lang="en-US" u="sng">
                <a:solidFill>
                  <a:srgbClr val="800000"/>
                </a:solidFill>
              </a:rPr>
              <a:t>C</a:t>
            </a:r>
            <a:r>
              <a:rPr b="1" sz="3020" lang="en-US" u="sng">
                <a:solidFill>
                  <a:srgbClr val="800000"/>
                </a:solidFill>
              </a:rPr>
              <a:t>Y</a:t>
            </a:r>
            <a:r>
              <a:rPr b="1" sz="3020" lang="en-US" u="sng">
                <a:solidFill>
                  <a:srgbClr val="800000"/>
                </a:solidFill>
              </a:rPr>
              <a:t>T</a:t>
            </a:r>
            <a:r>
              <a:rPr b="1" sz="3020" lang="en-US" u="sng">
                <a:solidFill>
                  <a:srgbClr val="800000"/>
                </a:solidFill>
              </a:rPr>
              <a:t>E</a:t>
            </a:r>
            <a:r>
              <a:rPr b="1" sz="3020" lang="en-US" u="sng">
                <a:solidFill>
                  <a:srgbClr val="800000"/>
                </a:solidFill>
              </a:rPr>
              <a:t>S</a:t>
            </a:r>
            <a:endParaRPr b="1" sz="3020" lang="en-GB" u="sng">
              <a:solidFill>
                <a:srgbClr val="800000"/>
              </a:solidFill>
            </a:endParaRPr>
          </a:p>
          <a:p>
            <a:pPr>
              <a:buFont typeface="Wingdings" charset="2"/>
              <a:buChar char="ü"/>
            </a:pPr>
            <a:r>
              <a:rPr lang="en-US"/>
              <a:t>T</a:t>
            </a:r>
            <a:r>
              <a:rPr lang="en-US"/>
              <a:t>h</a:t>
            </a:r>
            <a:r>
              <a:rPr lang="en-US"/>
              <a:t>e</a:t>
            </a:r>
            <a:r>
              <a:rPr lang="en-US"/>
              <a:t>y</a:t>
            </a:r>
            <a:r>
              <a:rPr lang="en-US"/>
              <a:t> </a:t>
            </a:r>
            <a:r>
              <a:rPr lang="en-US"/>
              <a:t>a</a:t>
            </a:r>
            <a:r>
              <a:rPr lang="en-US"/>
              <a:t>r</a:t>
            </a:r>
            <a:r>
              <a:rPr lang="en-US"/>
              <a:t>e</a:t>
            </a:r>
            <a:r>
              <a:rPr lang="en-US"/>
              <a:t> </a:t>
            </a:r>
            <a:r>
              <a:rPr lang="en-US"/>
              <a:t>s</a:t>
            </a:r>
            <a:r>
              <a:rPr lang="en-US"/>
              <a:t>m</a:t>
            </a:r>
            <a:r>
              <a:rPr lang="en-US"/>
              <a:t>a</a:t>
            </a:r>
            <a:r>
              <a:rPr lang="en-US"/>
              <a:t>l</a:t>
            </a:r>
            <a:r>
              <a:rPr lang="en-US"/>
              <a:t>l</a:t>
            </a:r>
            <a:r>
              <a:rPr lang="en-US"/>
              <a:t>er</a:t>
            </a:r>
            <a:r>
              <a:rPr lang="en-US"/>
              <a:t> than</a:t>
            </a:r>
            <a:r>
              <a:rPr lang="en-US"/>
              <a:t> </a:t>
            </a:r>
            <a:r>
              <a:rPr lang="en-US"/>
              <a:t>m</a:t>
            </a:r>
            <a:r>
              <a:rPr lang="en-US"/>
              <a:t>o</a:t>
            </a:r>
            <a:r>
              <a:rPr lang="en-US"/>
              <a:t>n</a:t>
            </a:r>
            <a:r>
              <a:rPr lang="en-US"/>
              <a:t>o</a:t>
            </a:r>
            <a:r>
              <a:rPr lang="en-US"/>
              <a:t>c</a:t>
            </a:r>
            <a:r>
              <a:rPr lang="en-US"/>
              <a:t>y</a:t>
            </a:r>
            <a:r>
              <a:rPr lang="en-US"/>
              <a:t>t</a:t>
            </a:r>
            <a:r>
              <a:rPr lang="en-US"/>
              <a:t>e</a:t>
            </a:r>
            <a:r>
              <a:rPr lang="en-US"/>
              <a:t>s</a:t>
            </a:r>
            <a:endParaRPr lang="en-GB"/>
          </a:p>
          <a:p>
            <a:pPr>
              <a:buFont typeface="Wingdings" charset="2"/>
              <a:buChar char="ü"/>
            </a:pPr>
            <a:r>
              <a:rPr lang="en-US"/>
              <a:t>T</a:t>
            </a:r>
            <a:r>
              <a:rPr lang="en-US"/>
              <a:t>h</a:t>
            </a:r>
            <a:r>
              <a:rPr lang="en-US"/>
              <a:t>e</a:t>
            </a:r>
            <a:r>
              <a:rPr lang="en-US"/>
              <a:t>y</a:t>
            </a:r>
            <a:r>
              <a:rPr lang="en-US"/>
              <a:t> </a:t>
            </a:r>
            <a:r>
              <a:rPr lang="en-US"/>
              <a:t>h</a:t>
            </a:r>
            <a:r>
              <a:rPr lang="en-US"/>
              <a:t>a</a:t>
            </a:r>
            <a:r>
              <a:rPr lang="en-US"/>
              <a:t>v</a:t>
            </a:r>
            <a:r>
              <a:rPr lang="en-US"/>
              <a:t>e</a:t>
            </a:r>
            <a:r>
              <a:rPr lang="en-US"/>
              <a:t> </a:t>
            </a:r>
            <a:r>
              <a:rPr lang="en-US"/>
              <a:t>a</a:t>
            </a:r>
            <a:r>
              <a:rPr lang="en-US"/>
              <a:t> </a:t>
            </a:r>
            <a:r>
              <a:rPr lang="en-US"/>
              <a:t>l</a:t>
            </a:r>
            <a:r>
              <a:rPr lang="en-US"/>
              <a:t>a</a:t>
            </a:r>
            <a:r>
              <a:rPr lang="en-US"/>
              <a:t>r</a:t>
            </a:r>
            <a:r>
              <a:rPr lang="en-US"/>
              <a:t>g</a:t>
            </a:r>
            <a:r>
              <a:rPr lang="en-US"/>
              <a:t>e</a:t>
            </a:r>
            <a:r>
              <a:rPr lang="en-US"/>
              <a:t> </a:t>
            </a:r>
            <a:r>
              <a:rPr lang="en-US"/>
              <a:t>n</a:t>
            </a:r>
            <a:r>
              <a:rPr lang="en-US"/>
              <a:t>u</a:t>
            </a:r>
            <a:r>
              <a:rPr lang="en-US"/>
              <a:t>c</a:t>
            </a:r>
            <a:r>
              <a:rPr lang="en-US"/>
              <a:t>l</a:t>
            </a:r>
            <a:r>
              <a:rPr lang="en-US"/>
              <a:t>e</a:t>
            </a:r>
            <a:r>
              <a:rPr lang="en-US"/>
              <a:t>us</a:t>
            </a:r>
            <a:r>
              <a:rPr lang="en-US"/>
              <a:t>,</a:t>
            </a:r>
            <a:r>
              <a:rPr lang="en-US"/>
              <a:t> </a:t>
            </a:r>
            <a:r>
              <a:rPr lang="en-US"/>
              <a:t>l</a:t>
            </a:r>
            <a:r>
              <a:rPr lang="en-US"/>
              <a:t>e</a:t>
            </a:r>
            <a:r>
              <a:rPr lang="en-US"/>
              <a:t>s</a:t>
            </a:r>
            <a:r>
              <a:rPr lang="en-US"/>
              <a:t>s</a:t>
            </a:r>
            <a:r>
              <a:rPr lang="en-US"/>
              <a:t> </a:t>
            </a:r>
            <a:r>
              <a:rPr lang="en-US"/>
              <a:t>c</a:t>
            </a:r>
            <a:r>
              <a:rPr lang="en-US"/>
              <a:t>y</a:t>
            </a:r>
            <a:r>
              <a:rPr lang="en-US"/>
              <a:t>t</a:t>
            </a:r>
            <a:r>
              <a:rPr lang="en-US"/>
              <a:t>o</a:t>
            </a:r>
            <a:r>
              <a:rPr lang="en-US"/>
              <a:t>p</a:t>
            </a:r>
            <a:r>
              <a:rPr lang="en-US"/>
              <a:t>lasm</a:t>
            </a:r>
            <a:endParaRPr lang="en-GB"/>
          </a:p>
          <a:p>
            <a:pPr>
              <a:buFont typeface="Wingdings" charset="2"/>
              <a:buChar char="ü"/>
            </a:pPr>
            <a:r>
              <a:rPr lang="en-US"/>
              <a:t>T</a:t>
            </a:r>
            <a:r>
              <a:rPr lang="en-US"/>
              <a:t>h</a:t>
            </a:r>
            <a:r>
              <a:rPr lang="en-US"/>
              <a:t>e</a:t>
            </a:r>
            <a:r>
              <a:rPr lang="en-US"/>
              <a:t>y</a:t>
            </a:r>
            <a:r>
              <a:rPr lang="en-US"/>
              <a:t> </a:t>
            </a:r>
            <a:r>
              <a:rPr lang="en-US"/>
              <a:t>circulate</a:t>
            </a:r>
            <a:r>
              <a:rPr lang="en-US"/>
              <a:t> </a:t>
            </a:r>
            <a:r>
              <a:rPr lang="en-US"/>
              <a:t>i</a:t>
            </a:r>
            <a:r>
              <a:rPr lang="en-US"/>
              <a:t>n</a:t>
            </a:r>
            <a:r>
              <a:rPr lang="en-US"/>
              <a:t> </a:t>
            </a:r>
            <a:r>
              <a:rPr lang="en-US"/>
              <a:t>b</a:t>
            </a:r>
            <a:r>
              <a:rPr lang="en-US"/>
              <a:t>l</a:t>
            </a:r>
            <a:r>
              <a:rPr lang="en-US"/>
              <a:t>o</a:t>
            </a:r>
            <a:r>
              <a:rPr lang="en-US"/>
              <a:t>o</a:t>
            </a:r>
            <a:r>
              <a:rPr lang="en-US"/>
              <a:t>d</a:t>
            </a:r>
            <a:r>
              <a:rPr lang="en-US"/>
              <a:t> </a:t>
            </a:r>
            <a:r>
              <a:rPr lang="en-US"/>
              <a:t>b</a:t>
            </a:r>
            <a:r>
              <a:rPr lang="en-US"/>
              <a:t>u</a:t>
            </a:r>
            <a:r>
              <a:rPr lang="en-US"/>
              <a:t>t</a:t>
            </a:r>
            <a:r>
              <a:rPr lang="en-US"/>
              <a:t> </a:t>
            </a:r>
            <a:r>
              <a:rPr lang="en-US"/>
              <a:t>a</a:t>
            </a:r>
            <a:r>
              <a:rPr lang="en-US"/>
              <a:t>r</a:t>
            </a:r>
            <a:r>
              <a:rPr lang="en-US"/>
              <a:t>e</a:t>
            </a:r>
            <a:r>
              <a:rPr lang="en-US"/>
              <a:t> </a:t>
            </a:r>
            <a:r>
              <a:rPr lang="en-US"/>
              <a:t>p</a:t>
            </a:r>
            <a:r>
              <a:rPr lang="en-US"/>
              <a:t>r</a:t>
            </a:r>
            <a:r>
              <a:rPr lang="en-US"/>
              <a:t>e</a:t>
            </a:r>
            <a:r>
              <a:rPr lang="en-US"/>
              <a:t>s</a:t>
            </a:r>
            <a:r>
              <a:rPr lang="en-US"/>
              <a:t>e</a:t>
            </a:r>
            <a:r>
              <a:rPr lang="en-US"/>
              <a:t>nt</a:t>
            </a:r>
            <a:r>
              <a:rPr lang="en-US"/>
              <a:t> </a:t>
            </a:r>
            <a:r>
              <a:rPr lang="en-US"/>
              <a:t>i</a:t>
            </a:r>
            <a:r>
              <a:rPr lang="en-US"/>
              <a:t>n</a:t>
            </a:r>
            <a:r>
              <a:rPr lang="en-US"/>
              <a:t> </a:t>
            </a:r>
            <a:r>
              <a:rPr lang="en-US"/>
              <a:t>l</a:t>
            </a:r>
            <a:r>
              <a:rPr lang="en-US"/>
              <a:t>a</a:t>
            </a:r>
            <a:r>
              <a:rPr lang="en-US"/>
              <a:t>r</a:t>
            </a:r>
            <a:r>
              <a:rPr lang="en-US"/>
              <a:t>g</a:t>
            </a:r>
            <a:r>
              <a:rPr lang="en-US"/>
              <a:t>e</a:t>
            </a:r>
            <a:r>
              <a:rPr lang="en-US"/>
              <a:t> </a:t>
            </a:r>
            <a:r>
              <a:rPr lang="en-US"/>
              <a:t>n</a:t>
            </a:r>
            <a:r>
              <a:rPr lang="en-US"/>
              <a:t>u</a:t>
            </a:r>
            <a:r>
              <a:rPr lang="en-US"/>
              <a:t>mbers</a:t>
            </a:r>
            <a:r>
              <a:rPr lang="en-US"/>
              <a:t> </a:t>
            </a:r>
            <a:r>
              <a:rPr lang="en-US"/>
              <a:t>i</a:t>
            </a:r>
            <a:r>
              <a:rPr lang="en-US"/>
              <a:t>n</a:t>
            </a:r>
            <a:r>
              <a:rPr lang="en-US"/>
              <a:t> </a:t>
            </a:r>
            <a:r>
              <a:rPr lang="en-US"/>
              <a:t>lymphatic</a:t>
            </a:r>
            <a:r>
              <a:rPr lang="en-US"/>
              <a:t> </a:t>
            </a:r>
            <a:r>
              <a:rPr lang="en-US"/>
              <a:t>t</a:t>
            </a:r>
            <a:r>
              <a:rPr lang="en-US"/>
              <a:t>i</a:t>
            </a:r>
            <a:r>
              <a:rPr lang="en-US"/>
              <a:t>s</a:t>
            </a:r>
            <a:r>
              <a:rPr lang="en-US"/>
              <a:t>s</a:t>
            </a:r>
            <a:r>
              <a:rPr lang="en-US"/>
              <a:t>u</a:t>
            </a:r>
            <a:r>
              <a:rPr lang="en-US"/>
              <a:t>e</a:t>
            </a:r>
            <a:endParaRPr lang="en-GB"/>
          </a:p>
          <a:p>
            <a:r>
              <a:rPr b="1" lang="en-US"/>
              <a:t>T</a:t>
            </a:r>
            <a:r>
              <a:rPr b="1" lang="en-US"/>
              <a:t>h</a:t>
            </a:r>
            <a:r>
              <a:rPr b="1" lang="en-US"/>
              <a:t>e</a:t>
            </a:r>
            <a:r>
              <a:rPr b="1" lang="en-US"/>
              <a:t>r</a:t>
            </a:r>
            <a:r>
              <a:rPr b="1" lang="en-US"/>
              <a:t>e</a:t>
            </a:r>
            <a:r>
              <a:rPr b="1" lang="en-US"/>
              <a:t> </a:t>
            </a:r>
            <a:r>
              <a:rPr b="1" lang="en-US"/>
              <a:t>a</a:t>
            </a:r>
            <a:r>
              <a:rPr b="1" lang="en-US"/>
              <a:t>r</a:t>
            </a:r>
            <a:r>
              <a:rPr b="1" lang="en-US"/>
              <a:t>e</a:t>
            </a:r>
            <a:r>
              <a:rPr b="1" lang="en-US"/>
              <a:t> </a:t>
            </a:r>
            <a:r>
              <a:rPr b="1" lang="en-US"/>
              <a:t>t</a:t>
            </a:r>
            <a:r>
              <a:rPr b="1" lang="en-US"/>
              <a:t>h</a:t>
            </a:r>
            <a:r>
              <a:rPr b="1" lang="en-US"/>
              <a:t>r</a:t>
            </a:r>
            <a:r>
              <a:rPr b="1" lang="en-US"/>
              <a:t>ee</a:t>
            </a:r>
            <a:r>
              <a:rPr b="1" lang="en-US"/>
              <a:t> (</a:t>
            </a:r>
            <a:r>
              <a:rPr b="1" lang="en-US"/>
              <a:t>3</a:t>
            </a:r>
            <a:r>
              <a:rPr b="1" lang="en-US"/>
              <a:t>)</a:t>
            </a:r>
            <a:r>
              <a:rPr b="1" lang="en-US"/>
              <a:t> </a:t>
            </a:r>
            <a:r>
              <a:rPr b="1" lang="en-US"/>
              <a:t>types</a:t>
            </a:r>
            <a:r>
              <a:rPr b="1" lang="en-US"/>
              <a:t> of</a:t>
            </a:r>
            <a:r>
              <a:rPr b="1" lang="en-US"/>
              <a:t> </a:t>
            </a:r>
            <a:r>
              <a:rPr b="1" lang="en-US"/>
              <a:t>l</a:t>
            </a:r>
            <a:r>
              <a:rPr b="1" lang="en-US"/>
              <a:t>y</a:t>
            </a:r>
            <a:r>
              <a:rPr b="1" lang="en-US"/>
              <a:t>m</a:t>
            </a:r>
            <a:r>
              <a:rPr b="1" lang="en-US"/>
              <a:t>p</a:t>
            </a:r>
            <a:r>
              <a:rPr b="1" lang="en-US"/>
              <a:t>h</a:t>
            </a:r>
            <a:r>
              <a:rPr b="1" lang="en-US"/>
              <a:t>o</a:t>
            </a:r>
            <a:r>
              <a:rPr b="1" lang="en-US"/>
              <a:t>c</a:t>
            </a:r>
            <a:r>
              <a:rPr b="1" lang="en-US"/>
              <a:t>y</a:t>
            </a:r>
            <a:r>
              <a:rPr b="1" lang="en-US"/>
              <a:t>t</a:t>
            </a:r>
            <a:r>
              <a:rPr b="1" lang="en-US"/>
              <a:t>e</a:t>
            </a:r>
            <a:r>
              <a:rPr b="1" lang="en-US"/>
              <a:t>s</a:t>
            </a:r>
            <a:endParaRPr b="1" lang="en-GB"/>
          </a:p>
          <a:p>
            <a:pPr indent="-514350" marL="514350">
              <a:buFont typeface="+mj-ea"/>
              <a:buAutoNum type="circleNumDbPlain" startAt="1"/>
            </a:pPr>
            <a:r>
              <a:rPr b="1" lang="en-US">
                <a:solidFill>
                  <a:srgbClr val="C00000"/>
                </a:solidFill>
              </a:rPr>
              <a:t>B</a:t>
            </a:r>
            <a:r>
              <a:rPr b="1" lang="en-US">
                <a:solidFill>
                  <a:srgbClr val="C00000"/>
                </a:solidFill>
              </a:rPr>
              <a:t> </a:t>
            </a:r>
            <a:r>
              <a:rPr b="1" lang="en-US">
                <a:solidFill>
                  <a:srgbClr val="C00000"/>
                </a:solidFill>
              </a:rPr>
              <a:t>lymphocyte</a:t>
            </a:r>
            <a:r>
              <a:rPr b="1" lang="en-US">
                <a:solidFill>
                  <a:srgbClr val="C00000"/>
                </a:solidFill>
              </a:rPr>
              <a:t>s</a:t>
            </a:r>
            <a:endParaRPr b="1" lang="en-GB">
              <a:solidFill>
                <a:srgbClr val="C00000"/>
              </a:solidFill>
            </a:endParaRPr>
          </a:p>
          <a:p>
            <a:pPr indent="-514350" marL="514350">
              <a:buFont typeface="+mj-ea"/>
              <a:buAutoNum type="circleNumDbPlain" startAt="1"/>
            </a:pPr>
            <a:r>
              <a:rPr b="1" lang="en-US">
                <a:solidFill>
                  <a:srgbClr val="C00000"/>
                </a:solidFill>
              </a:rPr>
              <a:t>T</a:t>
            </a:r>
            <a:r>
              <a:rPr b="1" lang="en-US">
                <a:solidFill>
                  <a:srgbClr val="C00000"/>
                </a:solidFill>
              </a:rPr>
              <a:t>l</a:t>
            </a:r>
            <a:r>
              <a:rPr b="1" lang="en-US">
                <a:solidFill>
                  <a:srgbClr val="C00000"/>
                </a:solidFill>
              </a:rPr>
              <a:t>y</a:t>
            </a:r>
            <a:r>
              <a:rPr b="1" lang="en-US">
                <a:solidFill>
                  <a:srgbClr val="C00000"/>
                </a:solidFill>
              </a:rPr>
              <a:t>m</a:t>
            </a:r>
            <a:r>
              <a:rPr b="1" lang="en-US">
                <a:solidFill>
                  <a:srgbClr val="C00000"/>
                </a:solidFill>
              </a:rPr>
              <a:t>p</a:t>
            </a:r>
            <a:r>
              <a:rPr b="1" lang="en-US">
                <a:solidFill>
                  <a:srgbClr val="C00000"/>
                </a:solidFill>
              </a:rPr>
              <a:t>h</a:t>
            </a:r>
            <a:r>
              <a:rPr b="1" lang="en-US">
                <a:solidFill>
                  <a:srgbClr val="C00000"/>
                </a:solidFill>
              </a:rPr>
              <a:t>o</a:t>
            </a:r>
            <a:r>
              <a:rPr b="1" lang="en-US">
                <a:solidFill>
                  <a:srgbClr val="C00000"/>
                </a:solidFill>
              </a:rPr>
              <a:t>c</a:t>
            </a:r>
            <a:r>
              <a:rPr b="1" lang="en-US">
                <a:solidFill>
                  <a:srgbClr val="C00000"/>
                </a:solidFill>
              </a:rPr>
              <a:t>y</a:t>
            </a:r>
            <a:r>
              <a:rPr b="1" lang="en-US">
                <a:solidFill>
                  <a:srgbClr val="C00000"/>
                </a:solidFill>
              </a:rPr>
              <a:t>t</a:t>
            </a:r>
            <a:r>
              <a:rPr b="1" lang="en-US">
                <a:solidFill>
                  <a:srgbClr val="C00000"/>
                </a:solidFill>
              </a:rPr>
              <a:t>e</a:t>
            </a:r>
            <a:r>
              <a:rPr b="1" lang="en-US">
                <a:solidFill>
                  <a:srgbClr val="C00000"/>
                </a:solidFill>
              </a:rPr>
              <a:t>s</a:t>
            </a:r>
            <a:endParaRPr b="1" lang="en-GB">
              <a:solidFill>
                <a:srgbClr val="C00000"/>
              </a:solidFill>
            </a:endParaRPr>
          </a:p>
          <a:p>
            <a:pPr indent="-514350" marL="514350">
              <a:buFont typeface="+mj-ea"/>
              <a:buAutoNum type="circleNumDbPlain" startAt="1"/>
            </a:pPr>
            <a:r>
              <a:rPr b="1" lang="en-US">
                <a:solidFill>
                  <a:srgbClr val="C00000"/>
                </a:solidFill>
              </a:rPr>
              <a:t>N</a:t>
            </a:r>
            <a:r>
              <a:rPr b="1" lang="en-US">
                <a:solidFill>
                  <a:srgbClr val="C00000"/>
                </a:solidFill>
              </a:rPr>
              <a:t>atural </a:t>
            </a:r>
            <a:r>
              <a:rPr b="1" lang="en-US">
                <a:solidFill>
                  <a:srgbClr val="C00000"/>
                </a:solidFill>
              </a:rPr>
              <a:t>k</a:t>
            </a:r>
            <a:r>
              <a:rPr b="1" lang="en-US">
                <a:solidFill>
                  <a:srgbClr val="C00000"/>
                </a:solidFill>
              </a:rPr>
              <a:t>i</a:t>
            </a:r>
            <a:r>
              <a:rPr b="1" lang="en-US">
                <a:solidFill>
                  <a:srgbClr val="C00000"/>
                </a:solidFill>
              </a:rPr>
              <a:t>l</a:t>
            </a:r>
            <a:r>
              <a:rPr b="1" lang="en-US">
                <a:solidFill>
                  <a:srgbClr val="C00000"/>
                </a:solidFill>
              </a:rPr>
              <a:t>l</a:t>
            </a:r>
            <a:r>
              <a:rPr b="1" lang="en-US">
                <a:solidFill>
                  <a:srgbClr val="C00000"/>
                </a:solidFill>
              </a:rPr>
              <a:t>e</a:t>
            </a:r>
            <a:r>
              <a:rPr b="1" lang="en-US">
                <a:solidFill>
                  <a:srgbClr val="C00000"/>
                </a:solidFill>
              </a:rPr>
              <a:t>r</a:t>
            </a:r>
            <a:r>
              <a:rPr b="1" lang="en-US">
                <a:solidFill>
                  <a:srgbClr val="C00000"/>
                </a:solidFill>
              </a:rPr>
              <a:t> </a:t>
            </a:r>
            <a:r>
              <a:rPr b="1" lang="en-US">
                <a:solidFill>
                  <a:srgbClr val="C00000"/>
                </a:solidFill>
              </a:rPr>
              <a:t>l</a:t>
            </a:r>
            <a:r>
              <a:rPr b="1" lang="en-US">
                <a:solidFill>
                  <a:srgbClr val="C00000"/>
                </a:solidFill>
              </a:rPr>
              <a:t>y</a:t>
            </a:r>
            <a:r>
              <a:rPr b="1" lang="en-US">
                <a:solidFill>
                  <a:srgbClr val="C00000"/>
                </a:solidFill>
              </a:rPr>
              <a:t>m</a:t>
            </a:r>
            <a:r>
              <a:rPr b="1" lang="en-US">
                <a:solidFill>
                  <a:srgbClr val="C00000"/>
                </a:solidFill>
              </a:rPr>
              <a:t>p</a:t>
            </a:r>
            <a:r>
              <a:rPr b="1" lang="en-US">
                <a:solidFill>
                  <a:srgbClr val="C00000"/>
                </a:solidFill>
              </a:rPr>
              <a:t>h</a:t>
            </a:r>
            <a:r>
              <a:rPr b="1" lang="en-US">
                <a:solidFill>
                  <a:srgbClr val="C00000"/>
                </a:solidFill>
              </a:rPr>
              <a:t>o</a:t>
            </a:r>
            <a:r>
              <a:rPr b="1" lang="en-US">
                <a:solidFill>
                  <a:srgbClr val="C00000"/>
                </a:solidFill>
              </a:rPr>
              <a:t>c</a:t>
            </a:r>
            <a:r>
              <a:rPr b="1" lang="en-US">
                <a:solidFill>
                  <a:srgbClr val="C00000"/>
                </a:solidFill>
              </a:rPr>
              <a:t>y</a:t>
            </a:r>
            <a:r>
              <a:rPr b="1" lang="en-US">
                <a:solidFill>
                  <a:srgbClr val="C00000"/>
                </a:solidFill>
              </a:rPr>
              <a:t>t</a:t>
            </a:r>
            <a:r>
              <a:rPr b="1" lang="en-US">
                <a:solidFill>
                  <a:srgbClr val="C00000"/>
                </a:solidFill>
              </a:rPr>
              <a:t>e</a:t>
            </a:r>
            <a:r>
              <a:rPr b="1" lang="en-US">
                <a:solidFill>
                  <a:srgbClr val="C00000"/>
                </a:solidFill>
              </a:rPr>
              <a:t>s</a:t>
            </a:r>
            <a:r>
              <a:rPr b="1" lang="en-US">
                <a:solidFill>
                  <a:srgbClr val="C00000"/>
                </a:solidFill>
              </a:rPr>
              <a:t>(</a:t>
            </a:r>
            <a:r>
              <a:rPr b="1" lang="en-US">
                <a:solidFill>
                  <a:srgbClr val="C00000"/>
                </a:solidFill>
              </a:rPr>
              <a:t>N</a:t>
            </a:r>
            <a:r>
              <a:rPr b="1" lang="en-US">
                <a:solidFill>
                  <a:srgbClr val="C00000"/>
                </a:solidFill>
              </a:rPr>
              <a:t>K</a:t>
            </a:r>
            <a:r>
              <a:rPr b="1" lang="en-US">
                <a:solidFill>
                  <a:srgbClr val="C00000"/>
                </a:solidFill>
              </a:rPr>
              <a:t> </a:t>
            </a:r>
            <a:r>
              <a:rPr b="1" lang="en-US">
                <a:solidFill>
                  <a:srgbClr val="C00000"/>
                </a:solidFill>
              </a:rPr>
              <a:t>c</a:t>
            </a:r>
            <a:r>
              <a:rPr b="1" lang="en-US">
                <a:solidFill>
                  <a:srgbClr val="C00000"/>
                </a:solidFill>
              </a:rPr>
              <a:t>e</a:t>
            </a:r>
            <a:r>
              <a:rPr b="1" lang="en-US">
                <a:solidFill>
                  <a:srgbClr val="C00000"/>
                </a:solidFill>
              </a:rPr>
              <a:t>l</a:t>
            </a:r>
            <a:r>
              <a:rPr b="1" lang="en-US">
                <a:solidFill>
                  <a:srgbClr val="C00000"/>
                </a:solidFill>
              </a:rPr>
              <a:t>l</a:t>
            </a:r>
            <a:r>
              <a:rPr b="1" lang="en-US">
                <a:solidFill>
                  <a:srgbClr val="C00000"/>
                </a:solidFill>
              </a:rPr>
              <a:t>s</a:t>
            </a:r>
            <a:r>
              <a:rPr b="1" lang="en-US">
                <a:solidFill>
                  <a:srgbClr val="C00000"/>
                </a:solidFill>
              </a:rPr>
              <a:t>)</a:t>
            </a:r>
            <a:endParaRPr b="1" lang="en-GB">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81" name=""/>
          <p:cNvSpPr>
            <a:spLocks noGrp="1"/>
          </p:cNvSpPr>
          <p:nvPr>
            <p:ph type="title"/>
          </p:nvPr>
        </p:nvSpPr>
        <p:spPr/>
        <p:txBody>
          <a:bodyPr/>
          <a:p>
            <a:endParaRPr lang="en-GB"/>
          </a:p>
        </p:txBody>
      </p:sp>
      <p:sp>
        <p:nvSpPr>
          <p:cNvPr id="1048682" name=""/>
          <p:cNvSpPr>
            <a:spLocks noGrp="1"/>
          </p:cNvSpPr>
          <p:nvPr>
            <p:ph idx="1"/>
          </p:nvPr>
        </p:nvSpPr>
        <p:spPr/>
        <p:txBody>
          <a:bodyPr/>
          <a:p>
            <a:r>
              <a:rPr b="1" lang="en-US" u="sng">
                <a:solidFill>
                  <a:srgbClr val="000000"/>
                </a:solidFill>
              </a:rPr>
              <a:t>F</a:t>
            </a:r>
            <a:r>
              <a:rPr b="1" lang="en-US" u="sng">
                <a:solidFill>
                  <a:srgbClr val="000000"/>
                </a:solidFill>
              </a:rPr>
              <a:t>u</a:t>
            </a:r>
            <a:r>
              <a:rPr b="1" lang="en-US" u="sng">
                <a:solidFill>
                  <a:srgbClr val="000000"/>
                </a:solidFill>
              </a:rPr>
              <a:t>n</a:t>
            </a:r>
            <a:r>
              <a:rPr b="1" lang="en-US" u="sng">
                <a:solidFill>
                  <a:srgbClr val="000000"/>
                </a:solidFill>
              </a:rPr>
              <a:t>c</a:t>
            </a:r>
            <a:r>
              <a:rPr b="1" lang="en-US" u="sng">
                <a:solidFill>
                  <a:srgbClr val="000000"/>
                </a:solidFill>
              </a:rPr>
              <a:t>tions</a:t>
            </a:r>
            <a:r>
              <a:rPr b="1" lang="en-US" u="sng">
                <a:solidFill>
                  <a:srgbClr val="000000"/>
                </a:solidFill>
              </a:rPr>
              <a:t> </a:t>
            </a:r>
            <a:r>
              <a:rPr b="1" lang="en-US" u="sng">
                <a:solidFill>
                  <a:srgbClr val="000000"/>
                </a:solidFill>
              </a:rPr>
              <a:t>o</a:t>
            </a:r>
            <a:r>
              <a:rPr b="1" lang="en-US" u="sng">
                <a:solidFill>
                  <a:srgbClr val="000000"/>
                </a:solidFill>
              </a:rPr>
              <a:t>f</a:t>
            </a:r>
            <a:r>
              <a:rPr b="1" lang="en-US" u="sng">
                <a:solidFill>
                  <a:srgbClr val="000000"/>
                </a:solidFill>
              </a:rPr>
              <a:t> </a:t>
            </a:r>
            <a:r>
              <a:rPr b="1" lang="en-US" u="sng">
                <a:solidFill>
                  <a:srgbClr val="000000"/>
                </a:solidFill>
              </a:rPr>
              <a:t>l</a:t>
            </a:r>
            <a:r>
              <a:rPr b="1" lang="en-US" u="sng">
                <a:solidFill>
                  <a:srgbClr val="000000"/>
                </a:solidFill>
              </a:rPr>
              <a:t>y</a:t>
            </a:r>
            <a:r>
              <a:rPr b="1" lang="en-US" u="sng">
                <a:solidFill>
                  <a:srgbClr val="000000"/>
                </a:solidFill>
              </a:rPr>
              <a:t>m</a:t>
            </a:r>
            <a:r>
              <a:rPr b="1" lang="en-US" u="sng">
                <a:solidFill>
                  <a:srgbClr val="000000"/>
                </a:solidFill>
              </a:rPr>
              <a:t>p</a:t>
            </a:r>
            <a:r>
              <a:rPr b="1" lang="en-US" u="sng">
                <a:solidFill>
                  <a:srgbClr val="000000"/>
                </a:solidFill>
              </a:rPr>
              <a:t>h</a:t>
            </a:r>
            <a:r>
              <a:rPr b="1" lang="en-US" u="sng">
                <a:solidFill>
                  <a:srgbClr val="000000"/>
                </a:solidFill>
              </a:rPr>
              <a:t>o</a:t>
            </a:r>
            <a:r>
              <a:rPr b="1" lang="en-US" u="sng">
                <a:solidFill>
                  <a:srgbClr val="000000"/>
                </a:solidFill>
              </a:rPr>
              <a:t>c</a:t>
            </a:r>
            <a:r>
              <a:rPr b="1" lang="en-US" u="sng">
                <a:solidFill>
                  <a:srgbClr val="000000"/>
                </a:solidFill>
              </a:rPr>
              <a:t>y</a:t>
            </a:r>
            <a:r>
              <a:rPr b="1" lang="en-US" u="sng">
                <a:solidFill>
                  <a:srgbClr val="000000"/>
                </a:solidFill>
              </a:rPr>
              <a:t>t</a:t>
            </a:r>
            <a:r>
              <a:rPr b="1" lang="en-US" u="sng">
                <a:solidFill>
                  <a:srgbClr val="000000"/>
                </a:solidFill>
              </a:rPr>
              <a:t>e</a:t>
            </a:r>
            <a:r>
              <a:rPr b="1" lang="en-US" u="sng">
                <a:solidFill>
                  <a:srgbClr val="000000"/>
                </a:solidFill>
              </a:rPr>
              <a:t>s</a:t>
            </a:r>
            <a:endParaRPr b="1" lang="en-GB" u="sng">
              <a:solidFill>
                <a:srgbClr val="000000"/>
              </a:solidFill>
            </a:endParaRPr>
          </a:p>
          <a:p>
            <a:pPr indent="-514350" marL="514350">
              <a:buFont typeface="+mj-ea"/>
              <a:buAutoNum type="circleNumDbPlain" startAt="1"/>
            </a:pPr>
            <a:r>
              <a:rPr lang="en-US"/>
              <a:t>T</a:t>
            </a:r>
            <a:r>
              <a:rPr lang="en-US"/>
              <a:t>h</a:t>
            </a:r>
            <a:r>
              <a:rPr lang="en-US"/>
              <a:t>e</a:t>
            </a:r>
            <a:r>
              <a:rPr lang="en-US"/>
              <a:t>y</a:t>
            </a:r>
            <a:r>
              <a:rPr lang="en-US"/>
              <a:t> </a:t>
            </a:r>
            <a:r>
              <a:rPr lang="en-US"/>
              <a:t>p</a:t>
            </a:r>
            <a:r>
              <a:rPr lang="en-US"/>
              <a:t>r</a:t>
            </a:r>
            <a:r>
              <a:rPr lang="en-US"/>
              <a:t>o</a:t>
            </a:r>
            <a:r>
              <a:rPr lang="en-US"/>
              <a:t>d</a:t>
            </a:r>
            <a:r>
              <a:rPr lang="en-US"/>
              <a:t>u</a:t>
            </a:r>
            <a:r>
              <a:rPr lang="en-US"/>
              <a:t>c</a:t>
            </a:r>
            <a:r>
              <a:rPr lang="en-US"/>
              <a:t>e</a:t>
            </a:r>
            <a:r>
              <a:rPr lang="en-US"/>
              <a:t> </a:t>
            </a:r>
            <a:r>
              <a:rPr lang="en-US"/>
              <a:t>a</a:t>
            </a:r>
            <a:r>
              <a:rPr lang="en-US"/>
              <a:t>n</a:t>
            </a:r>
            <a:r>
              <a:rPr lang="en-US"/>
              <a:t>t</a:t>
            </a:r>
            <a:r>
              <a:rPr lang="en-US"/>
              <a:t>i</a:t>
            </a:r>
            <a:r>
              <a:rPr lang="en-US"/>
              <a:t>b</a:t>
            </a:r>
            <a:r>
              <a:rPr lang="en-US"/>
              <a:t>o</a:t>
            </a:r>
            <a:r>
              <a:rPr lang="en-US"/>
              <a:t>dies</a:t>
            </a:r>
            <a:r>
              <a:rPr lang="en-US"/>
              <a:t> (</a:t>
            </a:r>
            <a:r>
              <a:rPr lang="en-US"/>
              <a:t> </a:t>
            </a:r>
            <a:r>
              <a:rPr lang="en-US"/>
              <a:t>b</a:t>
            </a:r>
            <a:r>
              <a:rPr lang="en-US"/>
              <a:t> </a:t>
            </a:r>
            <a:r>
              <a:rPr lang="en-US"/>
              <a:t>c</a:t>
            </a:r>
            <a:r>
              <a:rPr lang="en-US"/>
              <a:t>e</a:t>
            </a:r>
            <a:r>
              <a:rPr lang="en-US"/>
              <a:t>l</a:t>
            </a:r>
            <a:r>
              <a:rPr lang="en-US"/>
              <a:t>l</a:t>
            </a:r>
            <a:r>
              <a:rPr lang="en-US"/>
              <a:t>s</a:t>
            </a:r>
            <a:r>
              <a:rPr lang="en-US"/>
              <a:t>)</a:t>
            </a:r>
            <a:endParaRPr lang="en-GB"/>
          </a:p>
          <a:p>
            <a:pPr indent="-514350" marL="514350">
              <a:buFont typeface="+mj-ea"/>
              <a:buAutoNum type="circleNumDbPlain" startAt="1"/>
            </a:pPr>
            <a:r>
              <a:rPr lang="en-US"/>
              <a:t>T</a:t>
            </a:r>
            <a:r>
              <a:rPr lang="en-US"/>
              <a:t>h</a:t>
            </a:r>
            <a:r>
              <a:rPr lang="en-US"/>
              <a:t>e</a:t>
            </a:r>
            <a:r>
              <a:rPr lang="en-US"/>
              <a:t>y</a:t>
            </a:r>
            <a:r>
              <a:rPr lang="en-US"/>
              <a:t> </a:t>
            </a:r>
            <a:r>
              <a:rPr lang="en-US"/>
              <a:t>d</a:t>
            </a:r>
            <a:r>
              <a:rPr lang="en-US"/>
              <a:t>e</a:t>
            </a:r>
            <a:r>
              <a:rPr lang="en-US"/>
              <a:t>s</a:t>
            </a:r>
            <a:r>
              <a:rPr lang="en-US"/>
              <a:t>t</a:t>
            </a:r>
            <a:r>
              <a:rPr lang="en-US"/>
              <a:t>r</a:t>
            </a:r>
            <a:r>
              <a:rPr lang="en-US"/>
              <a:t>oy</a:t>
            </a:r>
            <a:r>
              <a:rPr lang="en-US"/>
              <a:t> </a:t>
            </a:r>
            <a:r>
              <a:rPr lang="en-US"/>
              <a:t>i</a:t>
            </a:r>
            <a:r>
              <a:rPr lang="en-US"/>
              <a:t>n</a:t>
            </a:r>
            <a:r>
              <a:rPr lang="en-US"/>
              <a:t>f</a:t>
            </a:r>
            <a:r>
              <a:rPr lang="en-US"/>
              <a:t>e</a:t>
            </a:r>
            <a:r>
              <a:rPr lang="en-US"/>
              <a:t>c</a:t>
            </a:r>
            <a:r>
              <a:rPr lang="en-US"/>
              <a:t>t</a:t>
            </a:r>
            <a:r>
              <a:rPr lang="en-US"/>
              <a:t>e</a:t>
            </a:r>
            <a:r>
              <a:rPr lang="en-US"/>
              <a:t>d</a:t>
            </a:r>
            <a:r>
              <a:rPr lang="en-US"/>
              <a:t> </a:t>
            </a:r>
            <a:r>
              <a:rPr lang="en-US"/>
              <a:t>c</a:t>
            </a:r>
            <a:r>
              <a:rPr lang="en-US"/>
              <a:t>e</a:t>
            </a:r>
            <a:r>
              <a:rPr lang="en-US"/>
              <a:t>l</a:t>
            </a:r>
            <a:r>
              <a:rPr lang="en-US"/>
              <a:t>l</a:t>
            </a:r>
            <a:r>
              <a:rPr lang="en-US"/>
              <a:t>s</a:t>
            </a:r>
            <a:r>
              <a:rPr lang="en-US"/>
              <a:t> </a:t>
            </a:r>
            <a:r>
              <a:rPr lang="en-US"/>
              <a:t>t</a:t>
            </a:r>
            <a:r>
              <a:rPr lang="en-US"/>
              <a:t>h</a:t>
            </a:r>
            <a:r>
              <a:rPr lang="en-US"/>
              <a:t>e</a:t>
            </a:r>
            <a:r>
              <a:rPr lang="en-US"/>
              <a:t>r</a:t>
            </a:r>
            <a:r>
              <a:rPr lang="en-US"/>
              <a:t>e</a:t>
            </a:r>
            <a:r>
              <a:rPr lang="en-US"/>
              <a:t>b</a:t>
            </a:r>
            <a:r>
              <a:rPr lang="en-US"/>
              <a:t>y</a:t>
            </a:r>
            <a:r>
              <a:rPr lang="en-US"/>
              <a:t> </a:t>
            </a:r>
            <a:r>
              <a:rPr lang="en-US"/>
              <a:t>p</a:t>
            </a:r>
            <a:r>
              <a:rPr lang="en-US"/>
              <a:t>r</a:t>
            </a:r>
            <a:r>
              <a:rPr lang="en-US"/>
              <a:t>e</a:t>
            </a:r>
            <a:r>
              <a:rPr lang="en-US"/>
              <a:t>v</a:t>
            </a:r>
            <a:r>
              <a:rPr lang="en-US"/>
              <a:t>e</a:t>
            </a:r>
            <a:r>
              <a:rPr lang="en-US"/>
              <a:t>nting</a:t>
            </a:r>
            <a:r>
              <a:rPr lang="en-US"/>
              <a:t> </a:t>
            </a:r>
            <a:r>
              <a:rPr lang="en-US"/>
              <a:t>s</a:t>
            </a:r>
            <a:r>
              <a:rPr lang="en-US"/>
              <a:t>p</a:t>
            </a:r>
            <a:r>
              <a:rPr lang="en-US"/>
              <a:t>r</a:t>
            </a:r>
            <a:r>
              <a:rPr lang="en-US"/>
              <a:t>e</a:t>
            </a:r>
            <a:r>
              <a:rPr lang="en-US"/>
              <a:t>ad</a:t>
            </a:r>
            <a:r>
              <a:rPr lang="en-US"/>
              <a:t> </a:t>
            </a:r>
            <a:r>
              <a:rPr lang="en-US"/>
              <a:t>o</a:t>
            </a:r>
            <a:r>
              <a:rPr lang="en-US"/>
              <a:t>f</a:t>
            </a:r>
            <a:r>
              <a:rPr lang="en-US"/>
              <a:t> </a:t>
            </a:r>
            <a:r>
              <a:rPr lang="en-US"/>
              <a:t>infection</a:t>
            </a:r>
            <a:r>
              <a:rPr lang="en-US"/>
              <a:t>.</a:t>
            </a:r>
            <a:r>
              <a:rPr lang="en-US"/>
              <a:t>(</a:t>
            </a:r>
            <a:r>
              <a:rPr lang="en-US"/>
              <a:t>N</a:t>
            </a:r>
            <a:r>
              <a:rPr lang="en-US"/>
              <a:t>K</a:t>
            </a:r>
            <a:r>
              <a:rPr lang="en-US"/>
              <a:t> </a:t>
            </a:r>
            <a:r>
              <a:rPr lang="en-US"/>
              <a:t>a</a:t>
            </a:r>
            <a:r>
              <a:rPr lang="en-US"/>
              <a:t>n</a:t>
            </a:r>
            <a:r>
              <a:rPr lang="en-US"/>
              <a:t>d</a:t>
            </a:r>
            <a:r>
              <a:rPr lang="en-US"/>
              <a:t> </a:t>
            </a:r>
            <a:r>
              <a:rPr lang="en-US"/>
              <a:t>t</a:t>
            </a:r>
            <a:r>
              <a:rPr lang="en-US"/>
              <a:t> </a:t>
            </a:r>
            <a:r>
              <a:rPr lang="en-US"/>
              <a:t>l</a:t>
            </a:r>
            <a:r>
              <a:rPr lang="en-US"/>
              <a:t>y</a:t>
            </a:r>
            <a:r>
              <a:rPr lang="en-US"/>
              <a:t>m</a:t>
            </a:r>
            <a:r>
              <a:rPr lang="en-US"/>
              <a:t>p</a:t>
            </a:r>
            <a:r>
              <a:rPr lang="en-US"/>
              <a:t>hocytes</a:t>
            </a:r>
            <a:r>
              <a:rPr lang="en-US"/>
              <a:t>)</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611" name=""/>
          <p:cNvSpPr>
            <a:spLocks noGrp="1"/>
          </p:cNvSpPr>
          <p:nvPr>
            <p:ph type="title"/>
          </p:nvPr>
        </p:nvSpPr>
        <p:spPr/>
        <p:txBody>
          <a:bodyPr/>
          <a:p>
            <a:r>
              <a:rPr b="1" lang="en-US">
                <a:solidFill>
                  <a:srgbClr val="800000"/>
                </a:solidFill>
              </a:rPr>
              <a:t>F</a:t>
            </a:r>
            <a:r>
              <a:rPr b="1" lang="en-US">
                <a:solidFill>
                  <a:srgbClr val="800000"/>
                </a:solidFill>
              </a:rPr>
              <a:t>U</a:t>
            </a:r>
            <a:r>
              <a:rPr b="1" lang="en-US">
                <a:solidFill>
                  <a:srgbClr val="800000"/>
                </a:solidFill>
              </a:rPr>
              <a:t>N</a:t>
            </a:r>
            <a:r>
              <a:rPr b="1" lang="en-US">
                <a:solidFill>
                  <a:srgbClr val="800000"/>
                </a:solidFill>
              </a:rPr>
              <a:t>C</a:t>
            </a:r>
            <a:r>
              <a:rPr b="1" lang="en-US">
                <a:solidFill>
                  <a:srgbClr val="800000"/>
                </a:solidFill>
              </a:rPr>
              <a:t>T</a:t>
            </a:r>
            <a:r>
              <a:rPr b="1" lang="en-US">
                <a:solidFill>
                  <a:srgbClr val="800000"/>
                </a:solidFill>
              </a:rPr>
              <a:t>I</a:t>
            </a:r>
            <a:r>
              <a:rPr b="1" lang="en-US">
                <a:solidFill>
                  <a:srgbClr val="800000"/>
                </a:solidFill>
              </a:rPr>
              <a:t>O</a:t>
            </a:r>
            <a:r>
              <a:rPr b="1" lang="en-US">
                <a:solidFill>
                  <a:srgbClr val="800000"/>
                </a:solidFill>
              </a:rPr>
              <a:t>NS</a:t>
            </a:r>
            <a:r>
              <a:rPr b="1" lang="en-US">
                <a:solidFill>
                  <a:srgbClr val="800000"/>
                </a:solidFill>
              </a:rPr>
              <a:t> </a:t>
            </a:r>
            <a:r>
              <a:rPr b="1" lang="en-US">
                <a:solidFill>
                  <a:srgbClr val="800000"/>
                </a:solidFill>
              </a:rPr>
              <a:t>O</a:t>
            </a:r>
            <a:r>
              <a:rPr b="1" lang="en-US">
                <a:solidFill>
                  <a:srgbClr val="800000"/>
                </a:solidFill>
              </a:rPr>
              <a:t>F</a:t>
            </a:r>
            <a:r>
              <a:rPr b="1" lang="en-US">
                <a:solidFill>
                  <a:srgbClr val="800000"/>
                </a:solidFill>
              </a:rPr>
              <a:t> </a:t>
            </a:r>
            <a:r>
              <a:rPr b="1" lang="en-US">
                <a:solidFill>
                  <a:srgbClr val="800000"/>
                </a:solidFill>
              </a:rPr>
              <a:t>BLOOD</a:t>
            </a:r>
            <a:endParaRPr b="1" lang="en-GB">
              <a:solidFill>
                <a:srgbClr val="800000"/>
              </a:solidFill>
            </a:endParaRPr>
          </a:p>
        </p:txBody>
      </p:sp>
      <p:sp>
        <p:nvSpPr>
          <p:cNvPr id="1048612" name=""/>
          <p:cNvSpPr>
            <a:spLocks noGrp="1"/>
          </p:cNvSpPr>
          <p:nvPr>
            <p:ph idx="1"/>
          </p:nvPr>
        </p:nvSpPr>
        <p:spPr/>
        <p:txBody>
          <a:bodyPr>
            <a:normAutofit fontScale="78571" lnSpcReduction="20000"/>
          </a:bodyPr>
          <a:p>
            <a:pPr>
              <a:buFont typeface="Wingdings" charset="2"/>
              <a:buChar char="l"/>
            </a:pPr>
            <a:r>
              <a:rPr b="1" lang="en-US"/>
              <a:t>C</a:t>
            </a:r>
            <a:r>
              <a:rPr b="1" lang="en-US"/>
              <a:t>a</a:t>
            </a:r>
            <a:r>
              <a:rPr b="1" lang="en-US"/>
              <a:t>r</a:t>
            </a:r>
            <a:r>
              <a:rPr b="1" lang="en-US"/>
              <a:t>r</a:t>
            </a:r>
            <a:r>
              <a:rPr b="1" lang="en-US"/>
              <a:t>i</a:t>
            </a:r>
            <a:r>
              <a:rPr b="1" lang="en-US"/>
              <a:t>e</a:t>
            </a:r>
            <a:r>
              <a:rPr b="1" lang="en-US"/>
              <a:t>s</a:t>
            </a:r>
            <a:r>
              <a:rPr b="1" lang="en-US"/>
              <a:t> </a:t>
            </a:r>
            <a:r>
              <a:rPr b="1" lang="en-US"/>
              <a:t>o</a:t>
            </a:r>
            <a:r>
              <a:rPr b="1" lang="en-US"/>
              <a:t>x</a:t>
            </a:r>
            <a:r>
              <a:rPr b="1" lang="en-US"/>
              <a:t>y</a:t>
            </a:r>
            <a:r>
              <a:rPr b="1" lang="en-US"/>
              <a:t>g</a:t>
            </a:r>
            <a:r>
              <a:rPr b="1" lang="en-US"/>
              <a:t>e</a:t>
            </a:r>
            <a:r>
              <a:rPr b="1" lang="en-US"/>
              <a:t>n</a:t>
            </a:r>
            <a:r>
              <a:rPr b="1" lang="en-US"/>
              <a:t> </a:t>
            </a:r>
            <a:r>
              <a:rPr b="1" lang="en-US"/>
              <a:t>f</a:t>
            </a:r>
            <a:r>
              <a:rPr b="1" lang="en-US"/>
              <a:t>r</a:t>
            </a:r>
            <a:r>
              <a:rPr b="1" lang="en-US"/>
              <a:t>o</a:t>
            </a:r>
            <a:r>
              <a:rPr b="1" lang="en-US"/>
              <a:t>m</a:t>
            </a:r>
            <a:r>
              <a:rPr b="1" lang="en-US"/>
              <a:t> </a:t>
            </a:r>
            <a:r>
              <a:rPr b="1" lang="en-US"/>
              <a:t>t</a:t>
            </a:r>
            <a:r>
              <a:rPr b="1" lang="en-US"/>
              <a:t>h</a:t>
            </a:r>
            <a:r>
              <a:rPr b="1" lang="en-US"/>
              <a:t>e</a:t>
            </a:r>
            <a:r>
              <a:rPr b="1" lang="en-US"/>
              <a:t> </a:t>
            </a:r>
            <a:r>
              <a:rPr b="1" lang="en-US"/>
              <a:t>lungs </a:t>
            </a:r>
            <a:r>
              <a:rPr b="1" lang="en-US"/>
              <a:t>t</a:t>
            </a:r>
            <a:r>
              <a:rPr b="1" lang="en-US"/>
              <a:t>o</a:t>
            </a:r>
            <a:r>
              <a:rPr b="1" lang="en-US"/>
              <a:t> </a:t>
            </a:r>
            <a:r>
              <a:rPr b="1" lang="en-US"/>
              <a:t>t</a:t>
            </a:r>
            <a:r>
              <a:rPr b="1" lang="en-US"/>
              <a:t>i</a:t>
            </a:r>
            <a:r>
              <a:rPr b="1" lang="en-US"/>
              <a:t>s</a:t>
            </a:r>
            <a:r>
              <a:rPr b="1" lang="en-US"/>
              <a:t>s</a:t>
            </a:r>
            <a:r>
              <a:rPr b="1" lang="en-US"/>
              <a:t>u</a:t>
            </a:r>
            <a:r>
              <a:rPr b="1" lang="en-US"/>
              <a:t>e</a:t>
            </a:r>
            <a:r>
              <a:rPr b="1" lang="en-US"/>
              <a:t>s</a:t>
            </a:r>
            <a:r>
              <a:rPr b="1" lang="en-US"/>
              <a:t>,</a:t>
            </a:r>
            <a:r>
              <a:rPr b="1" lang="en-US"/>
              <a:t> </a:t>
            </a:r>
            <a:r>
              <a:rPr b="1" lang="en-US"/>
              <a:t>a</a:t>
            </a:r>
            <a:r>
              <a:rPr b="1" lang="en-US"/>
              <a:t>n</a:t>
            </a:r>
            <a:r>
              <a:rPr b="1" lang="en-US"/>
              <a:t>d</a:t>
            </a:r>
            <a:r>
              <a:rPr b="1" lang="en-US"/>
              <a:t> </a:t>
            </a:r>
            <a:r>
              <a:rPr b="1" lang="en-US"/>
              <a:t>Carbondioxide</a:t>
            </a:r>
            <a:r>
              <a:rPr b="1" lang="en-US"/>
              <a:t> </a:t>
            </a:r>
            <a:r>
              <a:rPr b="1" lang="en-US"/>
              <a:t>f</a:t>
            </a:r>
            <a:r>
              <a:rPr b="1" lang="en-US"/>
              <a:t>r</a:t>
            </a:r>
            <a:r>
              <a:rPr b="1" lang="en-US"/>
              <a:t>o</a:t>
            </a:r>
            <a:r>
              <a:rPr b="1" lang="en-US"/>
              <a:t>m</a:t>
            </a:r>
            <a:r>
              <a:rPr b="1" lang="en-US"/>
              <a:t> </a:t>
            </a:r>
            <a:r>
              <a:rPr b="1" lang="en-US"/>
              <a:t>t</a:t>
            </a:r>
            <a:r>
              <a:rPr b="1" lang="en-US"/>
              <a:t>h</a:t>
            </a:r>
            <a:r>
              <a:rPr b="1" lang="en-US"/>
              <a:t>e</a:t>
            </a:r>
            <a:r>
              <a:rPr b="1" lang="en-US"/>
              <a:t> </a:t>
            </a:r>
            <a:r>
              <a:rPr b="1" lang="en-US"/>
              <a:t>t</a:t>
            </a:r>
            <a:r>
              <a:rPr b="1" lang="en-US"/>
              <a:t>i</a:t>
            </a:r>
            <a:r>
              <a:rPr b="1" lang="en-US"/>
              <a:t>s</a:t>
            </a:r>
            <a:r>
              <a:rPr b="1" lang="en-US"/>
              <a:t>s</a:t>
            </a:r>
            <a:r>
              <a:rPr b="1" lang="en-US"/>
              <a:t>u</a:t>
            </a:r>
            <a:r>
              <a:rPr b="1" lang="en-US"/>
              <a:t>e</a:t>
            </a:r>
            <a:r>
              <a:rPr b="1" lang="en-US"/>
              <a:t>s</a:t>
            </a:r>
            <a:r>
              <a:rPr b="1" lang="en-US"/>
              <a:t> </a:t>
            </a:r>
            <a:r>
              <a:rPr b="1" lang="en-US"/>
              <a:t>t</a:t>
            </a:r>
            <a:r>
              <a:rPr b="1" lang="en-US"/>
              <a:t>o</a:t>
            </a:r>
            <a:r>
              <a:rPr b="1" lang="en-US"/>
              <a:t> </a:t>
            </a:r>
            <a:r>
              <a:rPr b="1" lang="en-US"/>
              <a:t>t</a:t>
            </a:r>
            <a:r>
              <a:rPr b="1" lang="en-US"/>
              <a:t>h</a:t>
            </a:r>
            <a:r>
              <a:rPr b="1" lang="en-US"/>
              <a:t>e</a:t>
            </a:r>
            <a:r>
              <a:rPr b="1" lang="en-US"/>
              <a:t> </a:t>
            </a:r>
            <a:r>
              <a:rPr b="1" lang="en-US"/>
              <a:t>l</a:t>
            </a:r>
            <a:r>
              <a:rPr b="1" lang="en-US"/>
              <a:t>u</a:t>
            </a:r>
            <a:r>
              <a:rPr b="1" lang="en-US"/>
              <a:t>n</a:t>
            </a:r>
            <a:r>
              <a:rPr b="1" lang="en-US"/>
              <a:t>g</a:t>
            </a:r>
            <a:r>
              <a:rPr b="1" lang="en-US"/>
              <a:t>s</a:t>
            </a:r>
            <a:r>
              <a:rPr b="1" lang="en-US"/>
              <a:t>,</a:t>
            </a:r>
            <a:r>
              <a:rPr b="1" lang="en-US"/>
              <a:t> </a:t>
            </a:r>
            <a:r>
              <a:rPr b="1" lang="en-US"/>
              <a:t>f</a:t>
            </a:r>
            <a:r>
              <a:rPr b="1" lang="en-US"/>
              <a:t>o</a:t>
            </a:r>
            <a:r>
              <a:rPr b="1" lang="en-US"/>
              <a:t>r</a:t>
            </a:r>
            <a:r>
              <a:rPr b="1" lang="en-US"/>
              <a:t> </a:t>
            </a:r>
            <a:r>
              <a:rPr b="1" lang="en-US"/>
              <a:t>e</a:t>
            </a:r>
            <a:r>
              <a:rPr b="1" lang="en-US"/>
              <a:t>x</a:t>
            </a:r>
            <a:r>
              <a:rPr b="1" lang="en-US"/>
              <a:t>c</a:t>
            </a:r>
            <a:r>
              <a:rPr b="1" lang="en-US"/>
              <a:t>r</a:t>
            </a:r>
            <a:r>
              <a:rPr b="1" lang="en-US"/>
              <a:t>e</a:t>
            </a:r>
            <a:r>
              <a:rPr b="1" lang="en-US"/>
              <a:t>t</a:t>
            </a:r>
            <a:r>
              <a:rPr b="1" lang="en-US"/>
              <a:t>ion</a:t>
            </a:r>
            <a:r>
              <a:rPr b="1" lang="en-US"/>
              <a:t>.</a:t>
            </a:r>
            <a:endParaRPr b="1" lang="en-GB"/>
          </a:p>
          <a:p>
            <a:pPr>
              <a:buFont typeface="Wingdings" charset="2"/>
              <a:buChar char="l"/>
            </a:pPr>
            <a:r>
              <a:rPr b="1" lang="en-US"/>
              <a:t>C</a:t>
            </a:r>
            <a:r>
              <a:rPr b="1" lang="en-US"/>
              <a:t>a</a:t>
            </a:r>
            <a:r>
              <a:rPr b="1" lang="en-US"/>
              <a:t>r</a:t>
            </a:r>
            <a:r>
              <a:rPr b="1" lang="en-US"/>
              <a:t>r</a:t>
            </a:r>
            <a:r>
              <a:rPr b="1" lang="en-US"/>
              <a:t>i</a:t>
            </a:r>
            <a:r>
              <a:rPr b="1" lang="en-US"/>
              <a:t>e</a:t>
            </a:r>
            <a:r>
              <a:rPr b="1" lang="en-US"/>
              <a:t>s</a:t>
            </a:r>
            <a:r>
              <a:rPr b="1" lang="en-US"/>
              <a:t> </a:t>
            </a:r>
            <a:r>
              <a:rPr b="1" lang="en-US"/>
              <a:t>n</a:t>
            </a:r>
            <a:r>
              <a:rPr b="1" lang="en-US"/>
              <a:t>u</a:t>
            </a:r>
            <a:r>
              <a:rPr b="1" lang="en-US"/>
              <a:t>t</a:t>
            </a:r>
            <a:r>
              <a:rPr b="1" lang="en-US"/>
              <a:t>r</a:t>
            </a:r>
            <a:r>
              <a:rPr b="1" lang="en-US"/>
              <a:t>i</a:t>
            </a:r>
            <a:r>
              <a:rPr b="1" lang="en-US"/>
              <a:t>e</a:t>
            </a:r>
            <a:r>
              <a:rPr b="1" lang="en-US"/>
              <a:t>nts</a:t>
            </a:r>
            <a:r>
              <a:rPr b="1" lang="en-US"/>
              <a:t> </a:t>
            </a:r>
            <a:r>
              <a:rPr b="1" lang="en-US"/>
              <a:t>f</a:t>
            </a:r>
            <a:r>
              <a:rPr b="1" lang="en-US"/>
              <a:t>r</a:t>
            </a:r>
            <a:r>
              <a:rPr b="1" lang="en-US"/>
              <a:t>o</a:t>
            </a:r>
            <a:r>
              <a:rPr b="1" lang="en-US"/>
              <a:t>m</a:t>
            </a:r>
            <a:r>
              <a:rPr b="1" lang="en-US"/>
              <a:t> </a:t>
            </a:r>
            <a:r>
              <a:rPr b="1" lang="en-US"/>
              <a:t>t</a:t>
            </a:r>
            <a:r>
              <a:rPr b="1" lang="en-US"/>
              <a:t>h</a:t>
            </a:r>
            <a:r>
              <a:rPr b="1" lang="en-US"/>
              <a:t>e</a:t>
            </a:r>
            <a:r>
              <a:rPr b="1" lang="en-US"/>
              <a:t> </a:t>
            </a:r>
            <a:r>
              <a:rPr b="1" lang="en-US"/>
              <a:t>g</a:t>
            </a:r>
            <a:r>
              <a:rPr b="1" lang="en-US"/>
              <a:t>a</a:t>
            </a:r>
            <a:r>
              <a:rPr b="1" lang="en-US"/>
              <a:t>s</a:t>
            </a:r>
            <a:r>
              <a:rPr b="1" lang="en-US"/>
              <a:t>t</a:t>
            </a:r>
            <a:r>
              <a:rPr b="1" lang="en-US"/>
              <a:t>r</a:t>
            </a:r>
            <a:r>
              <a:rPr b="1" lang="en-US"/>
              <a:t>o</a:t>
            </a:r>
            <a:r>
              <a:rPr b="1" lang="en-US"/>
              <a:t>intestinal</a:t>
            </a:r>
            <a:r>
              <a:rPr b="1" lang="en-US"/>
              <a:t> tract</a:t>
            </a:r>
            <a:r>
              <a:rPr b="1" lang="en-US"/>
              <a:t> </a:t>
            </a:r>
            <a:r>
              <a:rPr b="1" lang="en-US"/>
              <a:t>t</a:t>
            </a:r>
            <a:r>
              <a:rPr b="1" lang="en-US"/>
              <a:t>o</a:t>
            </a:r>
            <a:r>
              <a:rPr b="1" lang="en-US"/>
              <a:t> </a:t>
            </a:r>
            <a:r>
              <a:rPr b="1" lang="en-US"/>
              <a:t>t</a:t>
            </a:r>
            <a:r>
              <a:rPr b="1" lang="en-US"/>
              <a:t>i</a:t>
            </a:r>
            <a:r>
              <a:rPr b="1" lang="en-US"/>
              <a:t>s</a:t>
            </a:r>
            <a:r>
              <a:rPr b="1" lang="en-US"/>
              <a:t>s</a:t>
            </a:r>
            <a:r>
              <a:rPr b="1" lang="en-US"/>
              <a:t>u</a:t>
            </a:r>
            <a:r>
              <a:rPr b="1" lang="en-US"/>
              <a:t>e</a:t>
            </a:r>
            <a:r>
              <a:rPr b="1" lang="en-US"/>
              <a:t>s</a:t>
            </a:r>
            <a:r>
              <a:rPr b="1" lang="en-US"/>
              <a:t>,</a:t>
            </a:r>
            <a:r>
              <a:rPr b="1" lang="en-US"/>
              <a:t> </a:t>
            </a:r>
            <a:r>
              <a:rPr b="1" lang="en-US"/>
              <a:t>a</a:t>
            </a:r>
            <a:r>
              <a:rPr b="1" lang="en-US"/>
              <a:t>n</a:t>
            </a:r>
            <a:r>
              <a:rPr b="1" lang="en-US"/>
              <a:t>d</a:t>
            </a:r>
            <a:r>
              <a:rPr b="1" lang="en-US"/>
              <a:t> </a:t>
            </a:r>
            <a:r>
              <a:rPr b="1" lang="en-US"/>
              <a:t>c</a:t>
            </a:r>
            <a:r>
              <a:rPr b="1" lang="en-US"/>
              <a:t>e</a:t>
            </a:r>
            <a:r>
              <a:rPr b="1" lang="en-US"/>
              <a:t>l</a:t>
            </a:r>
            <a:r>
              <a:rPr b="1" lang="en-US"/>
              <a:t>l</a:t>
            </a:r>
            <a:r>
              <a:rPr b="1" lang="en-US"/>
              <a:t> </a:t>
            </a:r>
            <a:r>
              <a:rPr b="1" lang="en-US"/>
              <a:t>w</a:t>
            </a:r>
            <a:r>
              <a:rPr b="1" lang="en-US"/>
              <a:t>a</a:t>
            </a:r>
            <a:r>
              <a:rPr b="1" lang="en-US"/>
              <a:t>s</a:t>
            </a:r>
            <a:r>
              <a:rPr b="1" lang="en-US"/>
              <a:t>t</a:t>
            </a:r>
            <a:r>
              <a:rPr b="1" lang="en-US"/>
              <a:t>e</a:t>
            </a:r>
            <a:r>
              <a:rPr b="1" lang="en-US"/>
              <a:t>s</a:t>
            </a:r>
            <a:r>
              <a:rPr b="1" lang="en-US"/>
              <a:t> </a:t>
            </a:r>
            <a:r>
              <a:rPr b="1" lang="en-US"/>
              <a:t>f</a:t>
            </a:r>
            <a:r>
              <a:rPr b="1" lang="en-US"/>
              <a:t>r</a:t>
            </a:r>
            <a:r>
              <a:rPr b="1" lang="en-US"/>
              <a:t>o</a:t>
            </a:r>
            <a:r>
              <a:rPr b="1" lang="en-US"/>
              <a:t>m</a:t>
            </a:r>
            <a:r>
              <a:rPr b="1" lang="en-US"/>
              <a:t> </a:t>
            </a:r>
            <a:r>
              <a:rPr b="1" lang="en-US"/>
              <a:t>tissues </a:t>
            </a:r>
            <a:r>
              <a:rPr b="1" lang="en-US"/>
              <a:t>t</a:t>
            </a:r>
            <a:r>
              <a:rPr b="1" lang="en-US"/>
              <a:t>o</a:t>
            </a:r>
            <a:r>
              <a:rPr b="1" lang="en-US"/>
              <a:t> </a:t>
            </a:r>
            <a:r>
              <a:rPr b="1" lang="en-US"/>
              <a:t>e</a:t>
            </a:r>
            <a:r>
              <a:rPr b="1" lang="en-US"/>
              <a:t>x</a:t>
            </a:r>
            <a:r>
              <a:rPr b="1" lang="en-US"/>
              <a:t>c</a:t>
            </a:r>
            <a:r>
              <a:rPr b="1" lang="en-US"/>
              <a:t>r</a:t>
            </a:r>
            <a:r>
              <a:rPr b="1" lang="en-US"/>
              <a:t>e</a:t>
            </a:r>
            <a:r>
              <a:rPr b="1" lang="en-US"/>
              <a:t>t</a:t>
            </a:r>
            <a:r>
              <a:rPr b="1" lang="en-US"/>
              <a:t>o</a:t>
            </a:r>
            <a:r>
              <a:rPr b="1" lang="en-US"/>
              <a:t>r</a:t>
            </a:r>
            <a:r>
              <a:rPr b="1" lang="en-US"/>
              <a:t>y</a:t>
            </a:r>
            <a:r>
              <a:rPr b="1" lang="en-US"/>
              <a:t> </a:t>
            </a:r>
            <a:r>
              <a:rPr b="1" lang="en-US"/>
              <a:t>o</a:t>
            </a:r>
            <a:r>
              <a:rPr b="1" lang="en-US"/>
              <a:t>r</a:t>
            </a:r>
            <a:r>
              <a:rPr b="1" lang="en-US"/>
              <a:t>g</a:t>
            </a:r>
            <a:r>
              <a:rPr b="1" lang="en-US"/>
              <a:t>a</a:t>
            </a:r>
            <a:r>
              <a:rPr b="1" lang="en-US"/>
              <a:t>n</a:t>
            </a:r>
            <a:r>
              <a:rPr b="1" lang="en-US"/>
              <a:t>s</a:t>
            </a:r>
            <a:r>
              <a:rPr b="1" lang="en-US"/>
              <a:t>(</a:t>
            </a:r>
            <a:r>
              <a:rPr b="1" lang="en-US"/>
              <a:t>m</a:t>
            </a:r>
            <a:r>
              <a:rPr b="1" lang="en-US"/>
              <a:t>a</a:t>
            </a:r>
            <a:r>
              <a:rPr b="1" lang="en-US"/>
              <a:t>i</a:t>
            </a:r>
            <a:r>
              <a:rPr b="1" lang="en-US"/>
              <a:t>n</a:t>
            </a:r>
            <a:r>
              <a:rPr b="1" lang="en-US"/>
              <a:t>l</a:t>
            </a:r>
            <a:r>
              <a:rPr b="1" lang="en-US"/>
              <a:t>y</a:t>
            </a:r>
            <a:r>
              <a:rPr b="1" lang="en-US"/>
              <a:t> </a:t>
            </a:r>
            <a:r>
              <a:rPr b="1" lang="en-US"/>
              <a:t>t</a:t>
            </a:r>
            <a:r>
              <a:rPr b="1" lang="en-US"/>
              <a:t>h</a:t>
            </a:r>
            <a:r>
              <a:rPr b="1" lang="en-US"/>
              <a:t>e</a:t>
            </a:r>
            <a:r>
              <a:rPr b="1" lang="en-US"/>
              <a:t> </a:t>
            </a:r>
            <a:r>
              <a:rPr b="1" lang="en-US"/>
              <a:t>k</a:t>
            </a:r>
            <a:r>
              <a:rPr b="1" lang="en-US"/>
              <a:t>i</a:t>
            </a:r>
            <a:r>
              <a:rPr b="1" lang="en-US"/>
              <a:t>d</a:t>
            </a:r>
            <a:r>
              <a:rPr b="1" lang="en-US"/>
              <a:t>n</a:t>
            </a:r>
            <a:r>
              <a:rPr b="1" lang="en-US"/>
              <a:t>e</a:t>
            </a:r>
            <a:r>
              <a:rPr b="1" lang="en-US"/>
              <a:t>y</a:t>
            </a:r>
            <a:r>
              <a:rPr b="1" lang="en-US"/>
              <a:t>s</a:t>
            </a:r>
            <a:r>
              <a:rPr b="1" lang="en-US"/>
              <a:t>)</a:t>
            </a:r>
            <a:endParaRPr b="1" lang="en-GB"/>
          </a:p>
          <a:p>
            <a:pPr>
              <a:buFont typeface="Wingdings" charset="2"/>
              <a:buChar char="l"/>
            </a:pPr>
            <a:r>
              <a:rPr b="1" lang="en-US"/>
              <a:t>C</a:t>
            </a:r>
            <a:r>
              <a:rPr b="1" lang="en-US"/>
              <a:t>a</a:t>
            </a:r>
            <a:r>
              <a:rPr b="1" lang="en-US"/>
              <a:t>r</a:t>
            </a:r>
            <a:r>
              <a:rPr b="1" lang="en-US"/>
              <a:t>r</a:t>
            </a:r>
            <a:r>
              <a:rPr b="1" lang="en-US"/>
              <a:t>i</a:t>
            </a:r>
            <a:r>
              <a:rPr b="1" lang="en-US"/>
              <a:t>e</a:t>
            </a:r>
            <a:r>
              <a:rPr b="1" lang="en-US"/>
              <a:t>s</a:t>
            </a:r>
            <a:r>
              <a:rPr b="1" lang="en-US"/>
              <a:t> </a:t>
            </a:r>
            <a:r>
              <a:rPr b="1" lang="en-US"/>
              <a:t>h</a:t>
            </a:r>
            <a:r>
              <a:rPr b="1" lang="en-US"/>
              <a:t>o</a:t>
            </a:r>
            <a:r>
              <a:rPr b="1" lang="en-US"/>
              <a:t>r</a:t>
            </a:r>
            <a:r>
              <a:rPr b="1" lang="en-US"/>
              <a:t>m</a:t>
            </a:r>
            <a:r>
              <a:rPr b="1" lang="en-US"/>
              <a:t>o</a:t>
            </a:r>
            <a:r>
              <a:rPr b="1" lang="en-US"/>
              <a:t>nes</a:t>
            </a:r>
            <a:r>
              <a:rPr b="1" lang="en-US"/>
              <a:t> </a:t>
            </a:r>
            <a:r>
              <a:rPr b="1" lang="en-US"/>
              <a:t>e</a:t>
            </a:r>
            <a:r>
              <a:rPr b="1" lang="en-US"/>
              <a:t>x</a:t>
            </a:r>
            <a:r>
              <a:rPr b="1" lang="en-US"/>
              <a:t>c</a:t>
            </a:r>
            <a:r>
              <a:rPr b="1" lang="en-US"/>
              <a:t>r</a:t>
            </a:r>
            <a:r>
              <a:rPr b="1" lang="en-US"/>
              <a:t>e</a:t>
            </a:r>
            <a:r>
              <a:rPr b="1" lang="en-US"/>
              <a:t>t</a:t>
            </a:r>
            <a:r>
              <a:rPr b="1" lang="en-US"/>
              <a:t>ed</a:t>
            </a:r>
            <a:r>
              <a:rPr b="1" lang="en-US"/>
              <a:t> </a:t>
            </a:r>
            <a:r>
              <a:rPr b="1" lang="en-US"/>
              <a:t>b</a:t>
            </a:r>
            <a:r>
              <a:rPr b="1" lang="en-US"/>
              <a:t>y</a:t>
            </a:r>
            <a:r>
              <a:rPr b="1" lang="en-US"/>
              <a:t> </a:t>
            </a:r>
            <a:r>
              <a:rPr b="1" lang="en-US"/>
              <a:t>e</a:t>
            </a:r>
            <a:r>
              <a:rPr b="1" lang="en-US"/>
              <a:t>n</a:t>
            </a:r>
            <a:r>
              <a:rPr b="1" lang="en-US"/>
              <a:t>d</a:t>
            </a:r>
            <a:r>
              <a:rPr b="1" lang="en-US"/>
              <a:t>o</a:t>
            </a:r>
            <a:r>
              <a:rPr b="1" lang="en-US"/>
              <a:t>c</a:t>
            </a:r>
            <a:r>
              <a:rPr b="1" lang="en-US"/>
              <a:t>r</a:t>
            </a:r>
            <a:r>
              <a:rPr b="1" lang="en-US"/>
              <a:t>ine</a:t>
            </a:r>
            <a:r>
              <a:rPr b="1" lang="en-US"/>
              <a:t> </a:t>
            </a:r>
            <a:r>
              <a:rPr b="1" lang="en-US"/>
              <a:t>g</a:t>
            </a:r>
            <a:r>
              <a:rPr b="1" lang="en-US"/>
              <a:t>l</a:t>
            </a:r>
            <a:r>
              <a:rPr b="1" lang="en-US"/>
              <a:t>a</a:t>
            </a:r>
            <a:r>
              <a:rPr b="1" lang="en-US"/>
              <a:t>n</a:t>
            </a:r>
            <a:r>
              <a:rPr b="1" lang="en-US"/>
              <a:t>ds</a:t>
            </a:r>
            <a:r>
              <a:rPr b="1" lang="en-US"/>
              <a:t> </a:t>
            </a:r>
            <a:r>
              <a:rPr b="1" lang="en-US"/>
              <a:t>t</a:t>
            </a:r>
            <a:r>
              <a:rPr b="1" lang="en-US"/>
              <a:t>o</a:t>
            </a:r>
            <a:r>
              <a:rPr b="1" lang="en-US"/>
              <a:t> </a:t>
            </a:r>
            <a:r>
              <a:rPr b="1" lang="en-US"/>
              <a:t>t</a:t>
            </a:r>
            <a:r>
              <a:rPr b="1" lang="en-US"/>
              <a:t>h</a:t>
            </a:r>
            <a:r>
              <a:rPr b="1" lang="en-US"/>
              <a:t>e</a:t>
            </a:r>
            <a:r>
              <a:rPr b="1" lang="en-US"/>
              <a:t>i</a:t>
            </a:r>
            <a:r>
              <a:rPr b="1" lang="en-US"/>
              <a:t>r</a:t>
            </a:r>
            <a:r>
              <a:rPr b="1" lang="en-US"/>
              <a:t> </a:t>
            </a:r>
            <a:r>
              <a:rPr b="1" lang="en-US"/>
              <a:t>t</a:t>
            </a:r>
            <a:r>
              <a:rPr b="1" lang="en-US"/>
              <a:t>a</a:t>
            </a:r>
            <a:r>
              <a:rPr b="1" lang="en-US"/>
              <a:t>r</a:t>
            </a:r>
            <a:r>
              <a:rPr b="1" lang="en-US"/>
              <a:t>g</a:t>
            </a:r>
            <a:r>
              <a:rPr b="1" lang="en-US"/>
              <a:t>e</a:t>
            </a:r>
            <a:r>
              <a:rPr b="1" lang="en-US"/>
              <a:t>t</a:t>
            </a:r>
            <a:r>
              <a:rPr b="1" lang="en-US"/>
              <a:t> </a:t>
            </a:r>
            <a:r>
              <a:rPr b="1" lang="en-US"/>
              <a:t>g</a:t>
            </a:r>
            <a:r>
              <a:rPr b="1" lang="en-US"/>
              <a:t>l</a:t>
            </a:r>
            <a:r>
              <a:rPr b="1" lang="en-US"/>
              <a:t>a</a:t>
            </a:r>
            <a:r>
              <a:rPr b="1" lang="en-US"/>
              <a:t>n</a:t>
            </a:r>
            <a:r>
              <a:rPr b="1" lang="en-US"/>
              <a:t>d</a:t>
            </a:r>
            <a:r>
              <a:rPr b="1" lang="en-US"/>
              <a:t>s</a:t>
            </a:r>
            <a:r>
              <a:rPr b="1" lang="en-US"/>
              <a:t> </a:t>
            </a:r>
            <a:r>
              <a:rPr b="1" lang="en-US"/>
              <a:t>a</a:t>
            </a:r>
            <a:r>
              <a:rPr b="1" lang="en-US"/>
              <a:t>n</a:t>
            </a:r>
            <a:r>
              <a:rPr b="1" lang="en-US"/>
              <a:t>d</a:t>
            </a:r>
            <a:r>
              <a:rPr b="1" lang="en-US"/>
              <a:t> </a:t>
            </a:r>
            <a:r>
              <a:rPr b="1" lang="en-US"/>
              <a:t>t</a:t>
            </a:r>
            <a:r>
              <a:rPr b="1" lang="en-US"/>
              <a:t>i</a:t>
            </a:r>
            <a:r>
              <a:rPr b="1" lang="en-US"/>
              <a:t>s</a:t>
            </a:r>
            <a:r>
              <a:rPr b="1" lang="en-US"/>
              <a:t>s</a:t>
            </a:r>
            <a:r>
              <a:rPr b="1" lang="en-US"/>
              <a:t>u</a:t>
            </a:r>
            <a:r>
              <a:rPr b="1" lang="en-US"/>
              <a:t>e</a:t>
            </a:r>
            <a:r>
              <a:rPr b="1" lang="en-US"/>
              <a:t>s</a:t>
            </a:r>
            <a:endParaRPr b="1" lang="en-GB"/>
          </a:p>
          <a:p>
            <a:pPr>
              <a:buFont typeface="Wingdings" charset="2"/>
              <a:buChar char="l"/>
            </a:pPr>
            <a:r>
              <a:rPr b="1" lang="en-US"/>
              <a:t>C</a:t>
            </a:r>
            <a:r>
              <a:rPr b="1" lang="en-US"/>
              <a:t>a</a:t>
            </a:r>
            <a:r>
              <a:rPr b="1" lang="en-US"/>
              <a:t>r</a:t>
            </a:r>
            <a:r>
              <a:rPr b="1" lang="en-US"/>
              <a:t>r</a:t>
            </a:r>
            <a:r>
              <a:rPr b="1" lang="en-US"/>
              <a:t>i</a:t>
            </a:r>
            <a:r>
              <a:rPr b="1" lang="en-US"/>
              <a:t>e</a:t>
            </a:r>
            <a:r>
              <a:rPr b="1" lang="en-US"/>
              <a:t>s</a:t>
            </a:r>
            <a:r>
              <a:rPr b="1" lang="en-US"/>
              <a:t> </a:t>
            </a:r>
            <a:r>
              <a:rPr b="1" lang="en-US"/>
              <a:t>h</a:t>
            </a:r>
            <a:r>
              <a:rPr b="1" lang="en-US"/>
              <a:t>e</a:t>
            </a:r>
            <a:r>
              <a:rPr b="1" lang="en-US"/>
              <a:t>a</a:t>
            </a:r>
            <a:r>
              <a:rPr b="1" lang="en-US"/>
              <a:t>t</a:t>
            </a:r>
            <a:r>
              <a:rPr b="1" lang="en-US"/>
              <a:t> </a:t>
            </a:r>
            <a:r>
              <a:rPr b="1" lang="en-US"/>
              <a:t>p</a:t>
            </a:r>
            <a:r>
              <a:rPr b="1" lang="en-US"/>
              <a:t>r</a:t>
            </a:r>
            <a:r>
              <a:rPr b="1" lang="en-US"/>
              <a:t>o</a:t>
            </a:r>
            <a:r>
              <a:rPr b="1" lang="en-US"/>
              <a:t>d</a:t>
            </a:r>
            <a:r>
              <a:rPr b="1" lang="en-US"/>
              <a:t>u</a:t>
            </a:r>
            <a:r>
              <a:rPr b="1" lang="en-US"/>
              <a:t>c</a:t>
            </a:r>
            <a:r>
              <a:rPr b="1" lang="en-US"/>
              <a:t>e</a:t>
            </a:r>
            <a:r>
              <a:rPr b="1" lang="en-US"/>
              <a:t>d</a:t>
            </a:r>
            <a:r>
              <a:rPr b="1" lang="en-US"/>
              <a:t> </a:t>
            </a:r>
            <a:r>
              <a:rPr b="1" lang="en-US"/>
              <a:t>i</a:t>
            </a:r>
            <a:r>
              <a:rPr b="1" lang="en-US"/>
              <a:t>n</a:t>
            </a:r>
            <a:r>
              <a:rPr b="1" lang="en-US"/>
              <a:t> </a:t>
            </a:r>
            <a:r>
              <a:rPr b="1" lang="en-US"/>
              <a:t>a</a:t>
            </a:r>
            <a:r>
              <a:rPr b="1" lang="en-US"/>
              <a:t>c</a:t>
            </a:r>
            <a:r>
              <a:rPr b="1" lang="en-US"/>
              <a:t>t</a:t>
            </a:r>
            <a:r>
              <a:rPr b="1" lang="en-US"/>
              <a:t>i</a:t>
            </a:r>
            <a:r>
              <a:rPr b="1" lang="en-US"/>
              <a:t>v</a:t>
            </a:r>
            <a:r>
              <a:rPr b="1" lang="en-US"/>
              <a:t>e</a:t>
            </a:r>
            <a:r>
              <a:rPr b="1" lang="en-US"/>
              <a:t> </a:t>
            </a:r>
            <a:r>
              <a:rPr b="1" lang="en-US"/>
              <a:t>t</a:t>
            </a:r>
            <a:r>
              <a:rPr b="1" lang="en-US"/>
              <a:t>i</a:t>
            </a:r>
            <a:r>
              <a:rPr b="1" lang="en-US"/>
              <a:t>s</a:t>
            </a:r>
            <a:r>
              <a:rPr b="1" lang="en-US"/>
              <a:t>s</a:t>
            </a:r>
            <a:r>
              <a:rPr b="1" lang="en-US"/>
              <a:t>u</a:t>
            </a:r>
            <a:r>
              <a:rPr b="1" lang="en-US"/>
              <a:t>e</a:t>
            </a:r>
            <a:r>
              <a:rPr b="1" lang="en-US"/>
              <a:t>s</a:t>
            </a:r>
            <a:r>
              <a:rPr b="1" lang="en-US"/>
              <a:t> </a:t>
            </a:r>
            <a:r>
              <a:rPr b="1" lang="en-US"/>
              <a:t>t</a:t>
            </a:r>
            <a:r>
              <a:rPr b="1" lang="en-US"/>
              <a:t>o</a:t>
            </a:r>
            <a:r>
              <a:rPr b="1" lang="en-US"/>
              <a:t> </a:t>
            </a:r>
            <a:r>
              <a:rPr b="1" lang="en-US"/>
              <a:t>o</a:t>
            </a:r>
            <a:r>
              <a:rPr b="1" lang="en-US"/>
              <a:t>t</a:t>
            </a:r>
            <a:r>
              <a:rPr b="1" lang="en-US"/>
              <a:t>h</a:t>
            </a:r>
            <a:r>
              <a:rPr b="1" lang="en-US"/>
              <a:t>e</a:t>
            </a:r>
            <a:r>
              <a:rPr b="1" lang="en-US"/>
              <a:t>r</a:t>
            </a:r>
            <a:r>
              <a:rPr b="1" lang="en-US"/>
              <a:t> </a:t>
            </a:r>
            <a:r>
              <a:rPr b="1" lang="en-US"/>
              <a:t>l</a:t>
            </a:r>
            <a:r>
              <a:rPr b="1" lang="en-US"/>
              <a:t>e</a:t>
            </a:r>
            <a:r>
              <a:rPr b="1" lang="en-US"/>
              <a:t>s</a:t>
            </a:r>
            <a:r>
              <a:rPr b="1" lang="en-US"/>
              <a:t>s</a:t>
            </a:r>
            <a:r>
              <a:rPr b="1" lang="en-US"/>
              <a:t> </a:t>
            </a:r>
            <a:r>
              <a:rPr b="1" lang="en-US"/>
              <a:t>a</a:t>
            </a:r>
            <a:r>
              <a:rPr b="1" lang="en-US"/>
              <a:t>c</a:t>
            </a:r>
            <a:r>
              <a:rPr b="1" lang="en-US"/>
              <a:t>t</a:t>
            </a:r>
            <a:r>
              <a:rPr b="1" lang="en-US"/>
              <a:t>i</a:t>
            </a:r>
            <a:r>
              <a:rPr b="1" lang="en-US"/>
              <a:t>v</a:t>
            </a:r>
            <a:r>
              <a:rPr b="1" lang="en-US"/>
              <a:t>e</a:t>
            </a:r>
            <a:r>
              <a:rPr b="1" lang="en-US"/>
              <a:t> </a:t>
            </a:r>
            <a:r>
              <a:rPr b="1" lang="en-US"/>
              <a:t>tissues</a:t>
            </a:r>
            <a:endParaRPr b="1" lang="en-GB"/>
          </a:p>
          <a:p>
            <a:pPr>
              <a:buFont typeface="Wingdings" charset="2"/>
              <a:buChar char="l"/>
            </a:pPr>
            <a:r>
              <a:rPr b="1" lang="en-US"/>
              <a:t>C</a:t>
            </a:r>
            <a:r>
              <a:rPr b="1" lang="en-US"/>
              <a:t>a</a:t>
            </a:r>
            <a:r>
              <a:rPr b="1" lang="en-US"/>
              <a:t>r</a:t>
            </a:r>
            <a:r>
              <a:rPr b="1" lang="en-US"/>
              <a:t>r</a:t>
            </a:r>
            <a:r>
              <a:rPr b="1" lang="en-US"/>
              <a:t>i</a:t>
            </a:r>
            <a:r>
              <a:rPr b="1" lang="en-US"/>
              <a:t>e</a:t>
            </a:r>
            <a:r>
              <a:rPr b="1" lang="en-US"/>
              <a:t>s</a:t>
            </a:r>
            <a:r>
              <a:rPr b="1" lang="en-US"/>
              <a:t> </a:t>
            </a:r>
            <a:r>
              <a:rPr b="1" lang="en-US"/>
              <a:t>p</a:t>
            </a:r>
            <a:r>
              <a:rPr b="1" lang="en-US"/>
              <a:t>r</a:t>
            </a:r>
            <a:r>
              <a:rPr b="1" lang="en-US"/>
              <a:t>o</a:t>
            </a:r>
            <a:r>
              <a:rPr b="1" lang="en-US"/>
              <a:t>t</a:t>
            </a:r>
            <a:r>
              <a:rPr b="1" lang="en-US"/>
              <a:t>e</a:t>
            </a:r>
            <a:r>
              <a:rPr b="1" lang="en-US"/>
              <a:t>c</a:t>
            </a:r>
            <a:r>
              <a:rPr b="1" lang="en-US"/>
              <a:t>t</a:t>
            </a:r>
            <a:r>
              <a:rPr b="1" lang="en-US"/>
              <a:t>i</a:t>
            </a:r>
            <a:r>
              <a:rPr b="1" lang="en-US"/>
              <a:t>v</a:t>
            </a:r>
            <a:r>
              <a:rPr b="1" lang="en-US"/>
              <a:t>e</a:t>
            </a:r>
            <a:r>
              <a:rPr b="1" lang="en-US"/>
              <a:t> </a:t>
            </a:r>
            <a:r>
              <a:rPr b="1" lang="en-US"/>
              <a:t>s</a:t>
            </a:r>
            <a:r>
              <a:rPr b="1" lang="en-US"/>
              <a:t>u</a:t>
            </a:r>
            <a:r>
              <a:rPr b="1" lang="en-US"/>
              <a:t>b</a:t>
            </a:r>
            <a:r>
              <a:rPr b="1" lang="en-US"/>
              <a:t>s</a:t>
            </a:r>
            <a:r>
              <a:rPr b="1" lang="en-US"/>
              <a:t>t</a:t>
            </a:r>
            <a:r>
              <a:rPr b="1" lang="en-US"/>
              <a:t>a</a:t>
            </a:r>
            <a:r>
              <a:rPr b="1" lang="en-US"/>
              <a:t>nces</a:t>
            </a:r>
            <a:r>
              <a:rPr b="1" lang="en-US"/>
              <a:t> </a:t>
            </a:r>
            <a:r>
              <a:rPr b="1" lang="en-US"/>
              <a:t>l</a:t>
            </a:r>
            <a:r>
              <a:rPr b="1" lang="en-US"/>
              <a:t>i</a:t>
            </a:r>
            <a:r>
              <a:rPr b="1" lang="en-US"/>
              <a:t>k</a:t>
            </a:r>
            <a:r>
              <a:rPr b="1" lang="en-US"/>
              <a:t>e</a:t>
            </a:r>
            <a:r>
              <a:rPr b="1" lang="en-US"/>
              <a:t> </a:t>
            </a:r>
            <a:r>
              <a:rPr b="1" lang="en-US"/>
              <a:t>a</a:t>
            </a:r>
            <a:r>
              <a:rPr b="1" lang="en-US"/>
              <a:t>n</a:t>
            </a:r>
            <a:r>
              <a:rPr b="1" lang="en-US"/>
              <a:t>t</a:t>
            </a:r>
            <a:r>
              <a:rPr b="1" lang="en-US"/>
              <a:t>i</a:t>
            </a:r>
            <a:r>
              <a:rPr b="1" lang="en-US"/>
              <a:t>b</a:t>
            </a:r>
            <a:r>
              <a:rPr b="1" lang="en-US"/>
              <a:t>o</a:t>
            </a:r>
            <a:r>
              <a:rPr b="1" lang="en-US"/>
              <a:t>d</a:t>
            </a:r>
            <a:r>
              <a:rPr b="1" lang="en-US"/>
              <a:t>i</a:t>
            </a:r>
            <a:r>
              <a:rPr b="1" lang="en-US"/>
              <a:t>e</a:t>
            </a:r>
            <a:r>
              <a:rPr b="1" lang="en-US"/>
              <a:t>s</a:t>
            </a:r>
            <a:r>
              <a:rPr b="1" lang="en-US"/>
              <a:t> </a:t>
            </a:r>
            <a:r>
              <a:rPr b="1" lang="en-US"/>
              <a:t>t</a:t>
            </a:r>
            <a:r>
              <a:rPr b="1" lang="en-US"/>
              <a:t>o</a:t>
            </a:r>
            <a:r>
              <a:rPr b="1" lang="en-US"/>
              <a:t> </a:t>
            </a:r>
            <a:r>
              <a:rPr b="1" lang="en-US"/>
              <a:t>a</a:t>
            </a:r>
            <a:r>
              <a:rPr b="1" lang="en-US"/>
              <a:t>r</a:t>
            </a:r>
            <a:r>
              <a:rPr b="1" lang="en-US"/>
              <a:t>e</a:t>
            </a:r>
            <a:r>
              <a:rPr b="1" lang="en-US"/>
              <a:t>a</a:t>
            </a:r>
            <a:r>
              <a:rPr b="1" lang="en-US"/>
              <a:t>s</a:t>
            </a:r>
            <a:r>
              <a:rPr b="1" lang="en-US"/>
              <a:t> </a:t>
            </a:r>
            <a:r>
              <a:rPr b="1" lang="en-US"/>
              <a:t>o</a:t>
            </a:r>
            <a:r>
              <a:rPr b="1" lang="en-US"/>
              <a:t>f</a:t>
            </a:r>
            <a:r>
              <a:rPr b="1" lang="en-US"/>
              <a:t> </a:t>
            </a:r>
            <a:r>
              <a:rPr b="1" lang="en-US"/>
              <a:t>i</a:t>
            </a:r>
            <a:r>
              <a:rPr b="1" lang="en-US"/>
              <a:t>n</a:t>
            </a:r>
            <a:r>
              <a:rPr b="1" lang="en-US"/>
              <a:t>f</a:t>
            </a:r>
            <a:r>
              <a:rPr b="1" lang="en-US"/>
              <a:t>e</a:t>
            </a:r>
            <a:r>
              <a:rPr b="1" lang="en-US"/>
              <a:t>c</a:t>
            </a:r>
            <a:r>
              <a:rPr b="1" lang="en-US"/>
              <a:t>t</a:t>
            </a:r>
            <a:r>
              <a:rPr b="1" lang="en-US"/>
              <a:t>i</a:t>
            </a:r>
            <a:r>
              <a:rPr b="1" lang="en-US"/>
              <a:t>on</a:t>
            </a:r>
            <a:r>
              <a:rPr b="1" lang="en-US"/>
              <a:t>.</a:t>
            </a:r>
            <a:endParaRPr b="1" lang="en-GB"/>
          </a:p>
          <a:p>
            <a:pPr>
              <a:buFont typeface="Wingdings" charset="2"/>
              <a:buChar char="l"/>
            </a:pPr>
            <a:r>
              <a:rPr b="1" lang="en-US"/>
              <a:t>C</a:t>
            </a:r>
            <a:r>
              <a:rPr b="1" lang="en-US"/>
              <a:t>a</a:t>
            </a:r>
            <a:r>
              <a:rPr b="1" lang="en-US"/>
              <a:t>r</a:t>
            </a:r>
            <a:r>
              <a:rPr b="1" lang="en-US"/>
              <a:t>r</a:t>
            </a:r>
            <a:r>
              <a:rPr b="1" lang="en-US"/>
              <a:t>i</a:t>
            </a:r>
            <a:r>
              <a:rPr b="1" lang="en-US"/>
              <a:t>e</a:t>
            </a:r>
            <a:r>
              <a:rPr b="1" lang="en-US"/>
              <a:t>s</a:t>
            </a:r>
            <a:r>
              <a:rPr b="1" lang="en-US"/>
              <a:t> </a:t>
            </a:r>
            <a:r>
              <a:rPr b="1" lang="en-US"/>
              <a:t>c</a:t>
            </a:r>
            <a:r>
              <a:rPr b="1" lang="en-US"/>
              <a:t>l</a:t>
            </a:r>
            <a:r>
              <a:rPr b="1" lang="en-US"/>
              <a:t>o</a:t>
            </a:r>
            <a:r>
              <a:rPr b="1" lang="en-US"/>
              <a:t>t</a:t>
            </a:r>
            <a:r>
              <a:rPr b="1" lang="en-US"/>
              <a:t>t</a:t>
            </a:r>
            <a:r>
              <a:rPr b="1" lang="en-US"/>
              <a:t>ing</a:t>
            </a:r>
            <a:r>
              <a:rPr b="1" lang="en-US"/>
              <a:t> factors</a:t>
            </a:r>
            <a:r>
              <a:rPr b="1" lang="en-US"/>
              <a:t> </a:t>
            </a:r>
            <a:r>
              <a:rPr b="1" lang="en-US"/>
              <a:t>t</a:t>
            </a:r>
            <a:r>
              <a:rPr b="1" lang="en-US"/>
              <a:t>hat</a:t>
            </a:r>
            <a:r>
              <a:rPr b="1" lang="en-US"/>
              <a:t> </a:t>
            </a:r>
            <a:r>
              <a:rPr b="1" lang="en-US"/>
              <a:t>c</a:t>
            </a:r>
            <a:r>
              <a:rPr b="1" lang="en-US"/>
              <a:t>o</a:t>
            </a:r>
            <a:r>
              <a:rPr b="1" lang="en-US"/>
              <a:t>a</a:t>
            </a:r>
            <a:r>
              <a:rPr b="1" lang="en-US"/>
              <a:t>g</a:t>
            </a:r>
            <a:r>
              <a:rPr b="1" lang="en-US"/>
              <a:t>u</a:t>
            </a:r>
            <a:r>
              <a:rPr b="1" lang="en-US"/>
              <a:t>l</a:t>
            </a:r>
            <a:r>
              <a:rPr b="1" lang="en-US"/>
              <a:t>a</a:t>
            </a:r>
            <a:r>
              <a:rPr b="1" lang="en-US"/>
              <a:t>t</a:t>
            </a:r>
            <a:r>
              <a:rPr b="1" lang="en-US"/>
              <a:t>e</a:t>
            </a:r>
            <a:r>
              <a:rPr b="1" lang="en-US"/>
              <a:t> </a:t>
            </a:r>
            <a:r>
              <a:rPr b="1" lang="en-US"/>
              <a:t>b</a:t>
            </a:r>
            <a:r>
              <a:rPr b="1" lang="en-US"/>
              <a:t>l</a:t>
            </a:r>
            <a:r>
              <a:rPr b="1" lang="en-US"/>
              <a:t>o</a:t>
            </a:r>
            <a:r>
              <a:rPr b="1" lang="en-US"/>
              <a:t>o</a:t>
            </a:r>
            <a:r>
              <a:rPr b="1" lang="en-US"/>
              <a:t>d</a:t>
            </a:r>
            <a:r>
              <a:rPr b="1" lang="en-US"/>
              <a:t>,</a:t>
            </a:r>
            <a:r>
              <a:rPr b="1" lang="en-US"/>
              <a:t> </a:t>
            </a:r>
            <a:r>
              <a:rPr b="1" lang="en-US"/>
              <a:t>m</a:t>
            </a:r>
            <a:r>
              <a:rPr b="1" lang="en-US"/>
              <a:t>i</a:t>
            </a:r>
            <a:r>
              <a:rPr b="1" lang="en-US"/>
              <a:t>n</a:t>
            </a:r>
            <a:r>
              <a:rPr b="1" lang="en-US"/>
              <a:t>i</a:t>
            </a:r>
            <a:r>
              <a:rPr b="1" lang="en-US"/>
              <a:t>m</a:t>
            </a:r>
            <a:r>
              <a:rPr b="1" lang="en-US"/>
              <a:t>i</a:t>
            </a:r>
            <a:r>
              <a:rPr b="1" lang="en-US"/>
              <a:t>s</a:t>
            </a:r>
            <a:r>
              <a:rPr b="1" lang="en-US"/>
              <a:t>i</a:t>
            </a:r>
            <a:r>
              <a:rPr b="1" lang="en-US"/>
              <a:t>ng</a:t>
            </a:r>
            <a:r>
              <a:rPr b="1" lang="en-US"/>
              <a:t> </a:t>
            </a:r>
            <a:r>
              <a:rPr b="1" lang="en-US"/>
              <a:t>blood</a:t>
            </a:r>
            <a:r>
              <a:rPr b="1" lang="en-US"/>
              <a:t> </a:t>
            </a:r>
            <a:r>
              <a:rPr b="1" lang="en-US"/>
              <a:t>loss</a:t>
            </a:r>
            <a:r>
              <a:rPr b="1" lang="en-US"/>
              <a:t> </a:t>
            </a:r>
            <a:r>
              <a:rPr b="1" lang="en-US"/>
              <a:t>f</a:t>
            </a:r>
            <a:r>
              <a:rPr b="1" lang="en-US"/>
              <a:t>r</a:t>
            </a:r>
            <a:r>
              <a:rPr b="1" lang="en-US"/>
              <a:t>om</a:t>
            </a:r>
            <a:r>
              <a:rPr b="1" lang="en-US"/>
              <a:t> </a:t>
            </a:r>
            <a:r>
              <a:rPr b="1" lang="en-US"/>
              <a:t>r</a:t>
            </a:r>
            <a:r>
              <a:rPr b="1" lang="en-US"/>
              <a:t>a</a:t>
            </a:r>
            <a:r>
              <a:rPr b="1" lang="en-US"/>
              <a:t>p</a:t>
            </a:r>
            <a:r>
              <a:rPr b="1" lang="en-US"/>
              <a:t>t</a:t>
            </a:r>
            <a:r>
              <a:rPr b="1" lang="en-US"/>
              <a:t>u</a:t>
            </a:r>
            <a:r>
              <a:rPr b="1" lang="en-US"/>
              <a:t>r</a:t>
            </a:r>
            <a:r>
              <a:rPr b="1" lang="en-US"/>
              <a:t>e</a:t>
            </a:r>
            <a:r>
              <a:rPr b="1" lang="en-US"/>
              <a:t>d</a:t>
            </a:r>
            <a:r>
              <a:rPr b="1" lang="en-US"/>
              <a:t> </a:t>
            </a:r>
            <a:r>
              <a:rPr b="1" lang="en-US"/>
              <a:t>b</a:t>
            </a:r>
            <a:r>
              <a:rPr b="1" lang="en-US"/>
              <a:t>l</a:t>
            </a:r>
            <a:r>
              <a:rPr b="1" lang="en-US"/>
              <a:t>o</a:t>
            </a:r>
            <a:r>
              <a:rPr b="1" lang="en-US"/>
              <a:t>o</a:t>
            </a:r>
            <a:r>
              <a:rPr b="1" lang="en-US"/>
              <a:t>d</a:t>
            </a:r>
            <a:r>
              <a:rPr b="1" lang="en-US"/>
              <a:t> </a:t>
            </a:r>
            <a:r>
              <a:rPr b="1" lang="en-US"/>
              <a:t>v</a:t>
            </a:r>
            <a:r>
              <a:rPr b="1" lang="en-US"/>
              <a:t>e</a:t>
            </a:r>
            <a:r>
              <a:rPr b="1" lang="en-US"/>
              <a:t>ssels</a:t>
            </a:r>
            <a:r>
              <a:rPr b="1" lang="en-US"/>
              <a:t>.</a:t>
            </a:r>
            <a:r>
              <a:rPr lang="en-US"/>
              <a:t> </a:t>
            </a:r>
            <a:r>
              <a:rPr lang="en-US"/>
              <a:t> </a:t>
            </a:r>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83" name=""/>
          <p:cNvSpPr>
            <a:spLocks noGrp="1"/>
          </p:cNvSpPr>
          <p:nvPr>
            <p:ph type="title"/>
          </p:nvPr>
        </p:nvSpPr>
        <p:spPr/>
        <p:txBody>
          <a:bodyPr/>
          <a:p>
            <a:r>
              <a:rPr b="1" lang="en-US">
                <a:solidFill>
                  <a:srgbClr val="800000"/>
                </a:solidFill>
              </a:rPr>
              <a:t>L</a:t>
            </a:r>
            <a:r>
              <a:rPr b="1" lang="en-US">
                <a:solidFill>
                  <a:srgbClr val="800000"/>
                </a:solidFill>
              </a:rPr>
              <a:t>y</a:t>
            </a:r>
            <a:r>
              <a:rPr b="1" lang="en-US">
                <a:solidFill>
                  <a:srgbClr val="800000"/>
                </a:solidFill>
              </a:rPr>
              <a:t>m</a:t>
            </a:r>
            <a:r>
              <a:rPr b="1" lang="en-US">
                <a:solidFill>
                  <a:srgbClr val="800000"/>
                </a:solidFill>
              </a:rPr>
              <a:t>p</a:t>
            </a:r>
            <a:r>
              <a:rPr b="1" lang="en-US">
                <a:solidFill>
                  <a:srgbClr val="800000"/>
                </a:solidFill>
              </a:rPr>
              <a:t>h</a:t>
            </a:r>
            <a:r>
              <a:rPr b="1" lang="en-US">
                <a:solidFill>
                  <a:srgbClr val="800000"/>
                </a:solidFill>
              </a:rPr>
              <a:t>o</a:t>
            </a:r>
            <a:r>
              <a:rPr b="1" lang="en-US">
                <a:solidFill>
                  <a:srgbClr val="800000"/>
                </a:solidFill>
              </a:rPr>
              <a:t>c</a:t>
            </a:r>
            <a:r>
              <a:rPr b="1" lang="en-US">
                <a:solidFill>
                  <a:srgbClr val="800000"/>
                </a:solidFill>
              </a:rPr>
              <a:t>y</a:t>
            </a:r>
            <a:r>
              <a:rPr b="1" lang="en-US">
                <a:solidFill>
                  <a:srgbClr val="800000"/>
                </a:solidFill>
              </a:rPr>
              <a:t>t</a:t>
            </a:r>
            <a:r>
              <a:rPr b="1" lang="en-US">
                <a:solidFill>
                  <a:srgbClr val="800000"/>
                </a:solidFill>
              </a:rPr>
              <a:t>e</a:t>
            </a:r>
            <a:endParaRPr b="1" lang="en-GB">
              <a:solidFill>
                <a:srgbClr val="800000"/>
              </a:solidFill>
            </a:endParaRPr>
          </a:p>
        </p:txBody>
      </p:sp>
      <p:sp>
        <p:nvSpPr>
          <p:cNvPr id="1048684" name=""/>
          <p:cNvSpPr>
            <a:spLocks noGrp="1"/>
          </p:cNvSpPr>
          <p:nvPr>
            <p:ph idx="1"/>
          </p:nvPr>
        </p:nvSpPr>
        <p:spPr/>
        <p:txBody>
          <a:bodyPr/>
          <a:p>
            <a:endParaRPr lang="en-GB"/>
          </a:p>
        </p:txBody>
      </p:sp>
      <p:pic>
        <p:nvPicPr>
          <p:cNvPr id="2097163" name=""/>
          <p:cNvPicPr>
            <a:picLocks/>
          </p:cNvPicPr>
          <p:nvPr/>
        </p:nvPicPr>
        <p:blipFill>
          <a:blip xmlns:r="http://schemas.openxmlformats.org/officeDocument/2006/relationships" r:embed="rId1"/>
          <a:stretch>
            <a:fillRect/>
          </a:stretch>
        </p:blipFill>
        <p:spPr>
          <a:xfrm rot="0">
            <a:off x="628649" y="1825625"/>
            <a:ext cx="5446975" cy="4330669"/>
          </a:xfrm>
          <a:prstGeom prst="rec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85" name=""/>
          <p:cNvSpPr>
            <a:spLocks noGrp="1"/>
          </p:cNvSpPr>
          <p:nvPr>
            <p:ph type="title"/>
          </p:nvPr>
        </p:nvSpPr>
        <p:spPr/>
        <p:txBody>
          <a:bodyPr/>
          <a:p>
            <a:endParaRPr lang="en-GB"/>
          </a:p>
        </p:txBody>
      </p:sp>
      <p:sp>
        <p:nvSpPr>
          <p:cNvPr id="1048686" name=""/>
          <p:cNvSpPr>
            <a:spLocks noGrp="1"/>
          </p:cNvSpPr>
          <p:nvPr>
            <p:ph idx="1"/>
          </p:nvPr>
        </p:nvSpPr>
        <p:spPr/>
        <p:txBody>
          <a:bodyPr/>
          <a:p>
            <a:endParaRPr lang="en-GB"/>
          </a:p>
        </p:txBody>
      </p:sp>
      <p:pic>
        <p:nvPicPr>
          <p:cNvPr id="2097164" name=""/>
          <p:cNvPicPr>
            <a:picLocks/>
          </p:cNvPicPr>
          <p:nvPr/>
        </p:nvPicPr>
        <p:blipFill>
          <a:blip xmlns:r="http://schemas.openxmlformats.org/officeDocument/2006/relationships" r:embed="rId1"/>
          <a:stretch>
            <a:fillRect/>
          </a:stretch>
        </p:blipFill>
        <p:spPr>
          <a:xfrm rot="0">
            <a:off x="0" y="84224"/>
            <a:ext cx="9144000" cy="6689551"/>
          </a:xfrm>
          <a:prstGeom prst="rec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87" name=""/>
          <p:cNvSpPr>
            <a:spLocks noGrp="1"/>
          </p:cNvSpPr>
          <p:nvPr>
            <p:ph type="title"/>
          </p:nvPr>
        </p:nvSpPr>
        <p:spPr/>
        <p:txBody>
          <a:bodyPr/>
          <a:p>
            <a:endParaRPr lang="en-GB"/>
          </a:p>
        </p:txBody>
      </p:sp>
      <p:sp>
        <p:nvSpPr>
          <p:cNvPr id="1048688" name=""/>
          <p:cNvSpPr>
            <a:spLocks noGrp="1"/>
          </p:cNvSpPr>
          <p:nvPr>
            <p:ph idx="1"/>
          </p:nvPr>
        </p:nvSpPr>
        <p:spPr/>
        <p:txBody>
          <a:bodyPr/>
          <a:p>
            <a:r>
              <a:rPr b="1" lang="en-US" u="sng">
                <a:solidFill>
                  <a:srgbClr val="800000"/>
                </a:solidFill>
              </a:rPr>
              <a:t>P</a:t>
            </a:r>
            <a:r>
              <a:rPr b="1" lang="en-US" u="sng">
                <a:solidFill>
                  <a:srgbClr val="800000"/>
                </a:solidFill>
              </a:rPr>
              <a:t>L</a:t>
            </a:r>
            <a:r>
              <a:rPr b="1" lang="en-US" u="sng">
                <a:solidFill>
                  <a:srgbClr val="800000"/>
                </a:solidFill>
              </a:rPr>
              <a:t>A</a:t>
            </a:r>
            <a:r>
              <a:rPr b="1" lang="en-US" u="sng">
                <a:solidFill>
                  <a:srgbClr val="800000"/>
                </a:solidFill>
              </a:rPr>
              <a:t>T</a:t>
            </a:r>
            <a:r>
              <a:rPr b="1" lang="en-US" u="sng">
                <a:solidFill>
                  <a:srgbClr val="800000"/>
                </a:solidFill>
              </a:rPr>
              <a:t>E</a:t>
            </a:r>
            <a:r>
              <a:rPr b="1" lang="en-US" u="sng">
                <a:solidFill>
                  <a:srgbClr val="800000"/>
                </a:solidFill>
              </a:rPr>
              <a:t>L</a:t>
            </a:r>
            <a:r>
              <a:rPr b="1" lang="en-US" u="sng">
                <a:solidFill>
                  <a:srgbClr val="800000"/>
                </a:solidFill>
              </a:rPr>
              <a:t>ETS</a:t>
            </a:r>
            <a:r>
              <a:rPr b="1" lang="en-US" u="sng">
                <a:solidFill>
                  <a:srgbClr val="800000"/>
                </a:solidFill>
              </a:rPr>
              <a:t>(</a:t>
            </a:r>
            <a:r>
              <a:rPr b="1" lang="en-US" u="sng">
                <a:solidFill>
                  <a:srgbClr val="800000"/>
                </a:solidFill>
              </a:rPr>
              <a:t>T</a:t>
            </a:r>
            <a:r>
              <a:rPr b="1" lang="en-US" u="sng">
                <a:solidFill>
                  <a:srgbClr val="800000"/>
                </a:solidFill>
              </a:rPr>
              <a:t>H</a:t>
            </a:r>
            <a:r>
              <a:rPr b="1" lang="en-US" u="sng">
                <a:solidFill>
                  <a:srgbClr val="800000"/>
                </a:solidFill>
              </a:rPr>
              <a:t>R</a:t>
            </a:r>
            <a:r>
              <a:rPr b="1" lang="en-US" u="sng">
                <a:solidFill>
                  <a:srgbClr val="800000"/>
                </a:solidFill>
              </a:rPr>
              <a:t>O</a:t>
            </a:r>
            <a:r>
              <a:rPr b="1" lang="en-US" u="sng">
                <a:solidFill>
                  <a:srgbClr val="800000"/>
                </a:solidFill>
              </a:rPr>
              <a:t>M</a:t>
            </a:r>
            <a:r>
              <a:rPr b="1" lang="en-US" u="sng">
                <a:solidFill>
                  <a:srgbClr val="800000"/>
                </a:solidFill>
              </a:rPr>
              <a:t>B</a:t>
            </a:r>
            <a:r>
              <a:rPr b="1" lang="en-US" u="sng">
                <a:solidFill>
                  <a:srgbClr val="800000"/>
                </a:solidFill>
              </a:rPr>
              <a:t>O</a:t>
            </a:r>
            <a:r>
              <a:rPr b="1" lang="en-US" u="sng">
                <a:solidFill>
                  <a:srgbClr val="800000"/>
                </a:solidFill>
              </a:rPr>
              <a:t>C</a:t>
            </a:r>
            <a:r>
              <a:rPr b="1" lang="en-US" u="sng">
                <a:solidFill>
                  <a:srgbClr val="800000"/>
                </a:solidFill>
              </a:rPr>
              <a:t>Y</a:t>
            </a:r>
            <a:r>
              <a:rPr b="1" lang="en-US" u="sng">
                <a:solidFill>
                  <a:srgbClr val="800000"/>
                </a:solidFill>
              </a:rPr>
              <a:t>T</a:t>
            </a:r>
            <a:r>
              <a:rPr b="1" lang="en-US" u="sng">
                <a:solidFill>
                  <a:srgbClr val="800000"/>
                </a:solidFill>
              </a:rPr>
              <a:t>E</a:t>
            </a:r>
            <a:r>
              <a:rPr b="1" lang="en-US" u="sng">
                <a:solidFill>
                  <a:srgbClr val="800000"/>
                </a:solidFill>
              </a:rPr>
              <a:t>S</a:t>
            </a:r>
            <a:r>
              <a:rPr b="1" lang="en-US" u="sng">
                <a:solidFill>
                  <a:srgbClr val="800000"/>
                </a:solidFill>
              </a:rPr>
              <a:t>)</a:t>
            </a:r>
            <a:endParaRPr b="1" lang="en-GB" u="sng">
              <a:solidFill>
                <a:srgbClr val="800000"/>
              </a:solidFill>
            </a:endParaRPr>
          </a:p>
          <a:p>
            <a:pPr>
              <a:buFont typeface="Wingdings" charset="2"/>
              <a:buChar char="ü"/>
            </a:pPr>
            <a:r>
              <a:rPr lang="en-US"/>
              <a:t>P</a:t>
            </a:r>
            <a:r>
              <a:rPr lang="en-US"/>
              <a:t>l</a:t>
            </a:r>
            <a:r>
              <a:rPr lang="en-US"/>
              <a:t>a</a:t>
            </a:r>
            <a:r>
              <a:rPr lang="en-US"/>
              <a:t>t</a:t>
            </a:r>
            <a:r>
              <a:rPr lang="en-US"/>
              <a:t>e</a:t>
            </a:r>
            <a:r>
              <a:rPr lang="en-US"/>
              <a:t>l</a:t>
            </a:r>
            <a:r>
              <a:rPr lang="en-US"/>
              <a:t>ets</a:t>
            </a:r>
            <a:r>
              <a:rPr lang="en-US"/>
              <a:t> </a:t>
            </a:r>
            <a:r>
              <a:rPr lang="en-US"/>
              <a:t>a</a:t>
            </a:r>
            <a:r>
              <a:rPr lang="en-US"/>
              <a:t>r</a:t>
            </a:r>
            <a:r>
              <a:rPr lang="en-US"/>
              <a:t>e</a:t>
            </a:r>
            <a:r>
              <a:rPr lang="en-US"/>
              <a:t> </a:t>
            </a:r>
            <a:r>
              <a:rPr lang="en-US"/>
              <a:t>very</a:t>
            </a:r>
            <a:r>
              <a:rPr lang="en-US"/>
              <a:t> </a:t>
            </a:r>
            <a:r>
              <a:rPr lang="en-US"/>
              <a:t>s</a:t>
            </a:r>
            <a:r>
              <a:rPr lang="en-US"/>
              <a:t>m</a:t>
            </a:r>
            <a:r>
              <a:rPr lang="en-US"/>
              <a:t>a</a:t>
            </a:r>
            <a:r>
              <a:rPr lang="en-US"/>
              <a:t>l</a:t>
            </a:r>
            <a:r>
              <a:rPr lang="en-US"/>
              <a:t>l</a:t>
            </a:r>
            <a:r>
              <a:rPr lang="en-US"/>
              <a:t> </a:t>
            </a:r>
            <a:r>
              <a:rPr lang="en-US"/>
              <a:t>b</a:t>
            </a:r>
            <a:r>
              <a:rPr lang="en-US"/>
              <a:t>l</a:t>
            </a:r>
            <a:r>
              <a:rPr lang="en-US"/>
              <a:t>o</a:t>
            </a:r>
            <a:r>
              <a:rPr lang="en-US"/>
              <a:t>o</a:t>
            </a:r>
            <a:r>
              <a:rPr lang="en-US"/>
              <a:t>d</a:t>
            </a:r>
            <a:r>
              <a:rPr lang="en-US"/>
              <a:t> </a:t>
            </a:r>
            <a:r>
              <a:rPr lang="en-US"/>
              <a:t>c</a:t>
            </a:r>
            <a:r>
              <a:rPr lang="en-US"/>
              <a:t>e</a:t>
            </a:r>
            <a:r>
              <a:rPr lang="en-US"/>
              <a:t>l</a:t>
            </a:r>
            <a:r>
              <a:rPr lang="en-US"/>
              <a:t>l</a:t>
            </a:r>
            <a:r>
              <a:rPr lang="en-US"/>
              <a:t>s</a:t>
            </a:r>
            <a:endParaRPr lang="en-GB"/>
          </a:p>
          <a:p>
            <a:pPr>
              <a:buFont typeface="Wingdings" charset="2"/>
              <a:buChar char="ü"/>
            </a:pPr>
            <a:r>
              <a:rPr lang="en-US"/>
              <a:t>T</a:t>
            </a:r>
            <a:r>
              <a:rPr lang="en-US"/>
              <a:t>h</a:t>
            </a:r>
            <a:r>
              <a:rPr lang="en-US"/>
              <a:t>e</a:t>
            </a:r>
            <a:r>
              <a:rPr lang="en-US"/>
              <a:t>y</a:t>
            </a:r>
            <a:r>
              <a:rPr lang="en-US"/>
              <a:t> </a:t>
            </a:r>
            <a:r>
              <a:rPr lang="en-US"/>
              <a:t>are</a:t>
            </a:r>
            <a:r>
              <a:rPr lang="en-US"/>
              <a:t> </a:t>
            </a:r>
            <a:r>
              <a:rPr lang="en-US"/>
              <a:t>v</a:t>
            </a:r>
            <a:r>
              <a:rPr lang="en-US"/>
              <a:t>e</a:t>
            </a:r>
            <a:r>
              <a:rPr lang="en-US"/>
              <a:t>r</a:t>
            </a:r>
            <a:r>
              <a:rPr lang="en-US"/>
              <a:t>y</a:t>
            </a:r>
            <a:r>
              <a:rPr lang="en-US"/>
              <a:t> </a:t>
            </a:r>
            <a:r>
              <a:rPr lang="en-US"/>
              <a:t>t</a:t>
            </a:r>
            <a:r>
              <a:rPr lang="en-US"/>
              <a:t>i</a:t>
            </a:r>
            <a:r>
              <a:rPr lang="en-US"/>
              <a:t>n</a:t>
            </a:r>
            <a:r>
              <a:rPr lang="en-US"/>
              <a:t>y</a:t>
            </a:r>
            <a:r>
              <a:rPr lang="en-US"/>
              <a:t> </a:t>
            </a:r>
            <a:r>
              <a:rPr lang="en-US"/>
              <a:t>f</a:t>
            </a:r>
            <a:r>
              <a:rPr lang="en-US"/>
              <a:t>r</a:t>
            </a:r>
            <a:r>
              <a:rPr lang="en-US"/>
              <a:t>a</a:t>
            </a:r>
            <a:r>
              <a:rPr lang="en-US"/>
              <a:t>g</a:t>
            </a:r>
            <a:r>
              <a:rPr lang="en-US"/>
              <a:t>m</a:t>
            </a:r>
            <a:r>
              <a:rPr lang="en-US"/>
              <a:t>e</a:t>
            </a:r>
            <a:r>
              <a:rPr lang="en-US"/>
              <a:t>nts</a:t>
            </a:r>
            <a:r>
              <a:rPr lang="en-US"/>
              <a:t> </a:t>
            </a:r>
            <a:r>
              <a:rPr lang="en-US"/>
              <a:t>f</a:t>
            </a:r>
            <a:r>
              <a:rPr lang="en-US"/>
              <a:t>o</a:t>
            </a:r>
            <a:r>
              <a:rPr lang="en-US"/>
              <a:t>r</a:t>
            </a:r>
            <a:r>
              <a:rPr lang="en-US"/>
              <a:t>m</a:t>
            </a:r>
            <a:r>
              <a:rPr lang="en-US"/>
              <a:t>e</a:t>
            </a:r>
            <a:r>
              <a:rPr lang="en-US"/>
              <a:t>d</a:t>
            </a:r>
            <a:r>
              <a:rPr lang="en-US"/>
              <a:t> </a:t>
            </a:r>
            <a:r>
              <a:rPr lang="en-US"/>
              <a:t>f</a:t>
            </a:r>
            <a:r>
              <a:rPr lang="en-US"/>
              <a:t>r</a:t>
            </a:r>
            <a:r>
              <a:rPr lang="en-US"/>
              <a:t>om</a:t>
            </a:r>
            <a:r>
              <a:rPr lang="en-US"/>
              <a:t> </a:t>
            </a:r>
            <a:r>
              <a:rPr lang="en-US"/>
              <a:t>megakaryocytes</a:t>
            </a:r>
            <a:r>
              <a:rPr lang="en-US"/>
              <a:t>.</a:t>
            </a:r>
            <a:endParaRPr lang="en-GB"/>
          </a:p>
          <a:p>
            <a:pPr>
              <a:buFont typeface="Wingdings" charset="2"/>
              <a:buChar char="ü"/>
            </a:pPr>
            <a:r>
              <a:rPr lang="en-US"/>
              <a:t>A</a:t>
            </a:r>
            <a:r>
              <a:rPr lang="en-US"/>
              <a:t> </a:t>
            </a:r>
            <a:r>
              <a:rPr lang="en-US"/>
              <a:t>p</a:t>
            </a:r>
            <a:r>
              <a:rPr lang="en-US"/>
              <a:t>l</a:t>
            </a:r>
            <a:r>
              <a:rPr lang="en-US"/>
              <a:t>a</a:t>
            </a:r>
            <a:r>
              <a:rPr lang="en-US"/>
              <a:t>t</a:t>
            </a:r>
            <a:r>
              <a:rPr lang="en-US"/>
              <a:t>e</a:t>
            </a:r>
            <a:r>
              <a:rPr lang="en-US"/>
              <a:t>l</a:t>
            </a:r>
            <a:r>
              <a:rPr lang="en-US"/>
              <a:t>e</a:t>
            </a:r>
            <a:r>
              <a:rPr lang="en-US"/>
              <a:t>t</a:t>
            </a:r>
            <a:r>
              <a:rPr lang="en-US"/>
              <a:t> </a:t>
            </a:r>
            <a:r>
              <a:rPr lang="en-US"/>
              <a:t>h</a:t>
            </a:r>
            <a:r>
              <a:rPr lang="en-US"/>
              <a:t>a</a:t>
            </a:r>
            <a:r>
              <a:rPr lang="en-US"/>
              <a:t>s</a:t>
            </a:r>
            <a:r>
              <a:rPr lang="en-US"/>
              <a:t> </a:t>
            </a:r>
            <a:r>
              <a:rPr lang="en-US"/>
              <a:t>a</a:t>
            </a:r>
            <a:r>
              <a:rPr lang="en-US"/>
              <a:t> </a:t>
            </a:r>
            <a:r>
              <a:rPr lang="en-US"/>
              <a:t>p</a:t>
            </a:r>
            <a:r>
              <a:rPr lang="en-US"/>
              <a:t>l</a:t>
            </a:r>
            <a:r>
              <a:rPr lang="en-US"/>
              <a:t>a</a:t>
            </a:r>
            <a:r>
              <a:rPr lang="en-US"/>
              <a:t>s</a:t>
            </a:r>
            <a:r>
              <a:rPr lang="en-US"/>
              <a:t>m</a:t>
            </a:r>
            <a:r>
              <a:rPr lang="en-US"/>
              <a:t>a</a:t>
            </a:r>
            <a:r>
              <a:rPr lang="en-US"/>
              <a:t> </a:t>
            </a:r>
            <a:r>
              <a:rPr lang="en-US"/>
              <a:t>m</a:t>
            </a:r>
            <a:r>
              <a:rPr lang="en-US"/>
              <a:t>e</a:t>
            </a:r>
            <a:r>
              <a:rPr lang="en-US"/>
              <a:t>mbrane</a:t>
            </a:r>
            <a:r>
              <a:rPr lang="en-US"/>
              <a:t> </a:t>
            </a:r>
            <a:r>
              <a:rPr lang="en-US"/>
              <a:t>B</a:t>
            </a:r>
            <a:r>
              <a:rPr lang="en-US"/>
              <a:t>U</a:t>
            </a:r>
            <a:r>
              <a:rPr lang="en-US"/>
              <a:t>T</a:t>
            </a:r>
            <a:r>
              <a:rPr lang="en-US"/>
              <a:t> </a:t>
            </a:r>
            <a:r>
              <a:rPr lang="en-US"/>
              <a:t>lacks </a:t>
            </a:r>
            <a:r>
              <a:rPr lang="en-US"/>
              <a:t>a</a:t>
            </a:r>
            <a:r>
              <a:rPr lang="en-US"/>
              <a:t> </a:t>
            </a:r>
            <a:r>
              <a:rPr lang="en-US"/>
              <a:t>n</a:t>
            </a:r>
            <a:r>
              <a:rPr lang="en-US"/>
              <a:t>u</a:t>
            </a:r>
            <a:r>
              <a:rPr lang="en-US"/>
              <a:t>c</a:t>
            </a:r>
            <a:r>
              <a:rPr lang="en-US"/>
              <a:t>l</a:t>
            </a:r>
            <a:r>
              <a:rPr lang="en-US"/>
              <a:t>e</a:t>
            </a:r>
            <a:r>
              <a:rPr lang="en-US"/>
              <a:t>us</a:t>
            </a:r>
            <a:endParaRPr lang="en-GB"/>
          </a:p>
          <a:p>
            <a:pPr>
              <a:buFont typeface="Wingdings" charset="2"/>
              <a:buChar char="ü"/>
            </a:pPr>
            <a:r>
              <a:rPr lang="en-US"/>
              <a:t>H</a:t>
            </a:r>
            <a:r>
              <a:rPr lang="en-US"/>
              <a:t>a</a:t>
            </a:r>
            <a:r>
              <a:rPr lang="en-US"/>
              <a:t>s</a:t>
            </a:r>
            <a:r>
              <a:rPr lang="en-US"/>
              <a:t> </a:t>
            </a:r>
            <a:r>
              <a:rPr lang="en-US"/>
              <a:t>t</a:t>
            </a:r>
            <a:r>
              <a:rPr lang="en-US"/>
              <a:t>i</a:t>
            </a:r>
            <a:r>
              <a:rPr lang="en-US"/>
              <a:t>n</a:t>
            </a:r>
            <a:r>
              <a:rPr lang="en-US"/>
              <a:t>y</a:t>
            </a:r>
            <a:r>
              <a:rPr lang="en-US"/>
              <a:t> </a:t>
            </a:r>
            <a:r>
              <a:rPr lang="en-US"/>
              <a:t>g</a:t>
            </a:r>
            <a:r>
              <a:rPr lang="en-US"/>
              <a:t>r</a:t>
            </a:r>
            <a:r>
              <a:rPr lang="en-US"/>
              <a:t>a</a:t>
            </a:r>
            <a:r>
              <a:rPr lang="en-US"/>
              <a:t>n</a:t>
            </a:r>
            <a:r>
              <a:rPr lang="en-US"/>
              <a:t>u</a:t>
            </a:r>
            <a:r>
              <a:rPr lang="en-US"/>
              <a:t>l</a:t>
            </a:r>
            <a:r>
              <a:rPr lang="en-US"/>
              <a:t>e</a:t>
            </a:r>
            <a:r>
              <a:rPr lang="en-US"/>
              <a:t>s</a:t>
            </a:r>
            <a:r>
              <a:rPr lang="en-US"/>
              <a:t> </a:t>
            </a:r>
            <a:r>
              <a:rPr lang="en-US"/>
              <a:t>in</a:t>
            </a:r>
            <a:r>
              <a:rPr lang="en-US"/>
              <a:t> </a:t>
            </a:r>
            <a:r>
              <a:rPr lang="en-US"/>
              <a:t>the </a:t>
            </a:r>
            <a:r>
              <a:rPr lang="en-US"/>
              <a:t>c</a:t>
            </a:r>
            <a:r>
              <a:rPr lang="en-US"/>
              <a:t>y</a:t>
            </a:r>
            <a:r>
              <a:rPr lang="en-US"/>
              <a:t>t</a:t>
            </a:r>
            <a:r>
              <a:rPr lang="en-US"/>
              <a:t>o</a:t>
            </a:r>
            <a:r>
              <a:rPr lang="en-US"/>
              <a:t>p</a:t>
            </a:r>
            <a:r>
              <a:rPr lang="en-US"/>
              <a:t>lasm</a:t>
            </a:r>
            <a:endParaRPr lang="en-GB"/>
          </a:p>
          <a:p>
            <a:pPr>
              <a:buFont typeface="Wingdings" charset="2"/>
              <a:buChar char="ü"/>
            </a:pPr>
            <a:r>
              <a:rPr lang="en-US"/>
              <a:t>T</a:t>
            </a:r>
            <a:r>
              <a:rPr lang="en-US"/>
              <a:t>h</a:t>
            </a:r>
            <a:r>
              <a:rPr lang="en-US"/>
              <a:t>e</a:t>
            </a:r>
            <a:r>
              <a:rPr lang="en-US"/>
              <a:t>y</a:t>
            </a:r>
            <a:r>
              <a:rPr lang="en-US"/>
              <a:t> </a:t>
            </a:r>
            <a:r>
              <a:rPr lang="en-US"/>
              <a:t>a</a:t>
            </a:r>
            <a:r>
              <a:rPr lang="en-US"/>
              <a:t>r</a:t>
            </a:r>
            <a:r>
              <a:rPr lang="en-US"/>
              <a:t>e</a:t>
            </a:r>
            <a:r>
              <a:rPr lang="en-US"/>
              <a:t> </a:t>
            </a:r>
            <a:r>
              <a:rPr lang="en-US"/>
              <a:t>d</a:t>
            </a:r>
            <a:r>
              <a:rPr lang="en-US"/>
              <a:t>e</a:t>
            </a:r>
            <a:r>
              <a:rPr lang="en-US"/>
              <a:t>r</a:t>
            </a:r>
            <a:r>
              <a:rPr lang="en-US"/>
              <a:t>i</a:t>
            </a:r>
            <a:r>
              <a:rPr lang="en-US"/>
              <a:t>ved</a:t>
            </a:r>
            <a:r>
              <a:rPr lang="en-US"/>
              <a:t> </a:t>
            </a:r>
            <a:r>
              <a:rPr lang="en-US"/>
              <a:t>f</a:t>
            </a:r>
            <a:r>
              <a:rPr lang="en-US"/>
              <a:t>r</a:t>
            </a:r>
            <a:r>
              <a:rPr lang="en-US"/>
              <a:t>o</a:t>
            </a:r>
            <a:r>
              <a:rPr lang="en-US"/>
              <a:t>m</a:t>
            </a:r>
            <a:r>
              <a:rPr lang="en-US"/>
              <a:t> </a:t>
            </a:r>
            <a:r>
              <a:rPr lang="en-US"/>
              <a:t>t</a:t>
            </a:r>
            <a:r>
              <a:rPr lang="en-US"/>
              <a:t>h</a:t>
            </a:r>
            <a:r>
              <a:rPr lang="en-US"/>
              <a:t>e</a:t>
            </a:r>
            <a:r>
              <a:rPr lang="en-US"/>
              <a:t> </a:t>
            </a:r>
            <a:r>
              <a:rPr lang="en-US"/>
              <a:t>cytoplasm</a:t>
            </a:r>
            <a:r>
              <a:rPr lang="en-US"/>
              <a:t> </a:t>
            </a:r>
            <a:r>
              <a:rPr lang="en-US"/>
              <a:t>o</a:t>
            </a:r>
            <a:r>
              <a:rPr lang="en-US"/>
              <a:t>f</a:t>
            </a:r>
            <a:r>
              <a:rPr lang="en-US"/>
              <a:t> </a:t>
            </a:r>
            <a:r>
              <a:rPr lang="en-US"/>
              <a:t>megakaryocytes</a:t>
            </a:r>
            <a:r>
              <a:rPr lang="en-US"/>
              <a:t>.</a:t>
            </a:r>
            <a:endParaRPr lang="en-GB"/>
          </a:p>
          <a:p>
            <a:pPr>
              <a:buFont typeface="Wingdings" charset="2"/>
              <a:buChar char="ü"/>
            </a:pPr>
            <a:endParaRPr lang="en-GB"/>
          </a:p>
          <a:p>
            <a:pPr>
              <a:buFont typeface="Wingdings" charset="2"/>
              <a:buChar char="ü"/>
            </a:pP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89" name=""/>
          <p:cNvSpPr>
            <a:spLocks noGrp="1"/>
          </p:cNvSpPr>
          <p:nvPr>
            <p:ph type="title"/>
          </p:nvPr>
        </p:nvSpPr>
        <p:spPr/>
        <p:txBody>
          <a:bodyPr/>
          <a:p>
            <a:endParaRPr lang="en-GB"/>
          </a:p>
        </p:txBody>
      </p:sp>
      <p:sp>
        <p:nvSpPr>
          <p:cNvPr id="1048690" name=""/>
          <p:cNvSpPr>
            <a:spLocks noGrp="1"/>
          </p:cNvSpPr>
          <p:nvPr>
            <p:ph idx="1"/>
          </p:nvPr>
        </p:nvSpPr>
        <p:spPr/>
        <p:txBody>
          <a:bodyPr/>
          <a:p>
            <a:r>
              <a:rPr b="1" lang="en-US" u="sng">
                <a:solidFill>
                  <a:srgbClr val="800000"/>
                </a:solidFill>
              </a:rPr>
              <a:t>F</a:t>
            </a:r>
            <a:r>
              <a:rPr b="1" lang="en-US" u="sng">
                <a:solidFill>
                  <a:srgbClr val="800000"/>
                </a:solidFill>
              </a:rPr>
              <a:t>U</a:t>
            </a:r>
            <a:r>
              <a:rPr b="1" lang="en-US" u="sng">
                <a:solidFill>
                  <a:srgbClr val="800000"/>
                </a:solidFill>
              </a:rPr>
              <a:t>N</a:t>
            </a:r>
            <a:r>
              <a:rPr b="1" lang="en-US" u="sng">
                <a:solidFill>
                  <a:srgbClr val="800000"/>
                </a:solidFill>
              </a:rPr>
              <a:t>C</a:t>
            </a:r>
            <a:r>
              <a:rPr b="1" lang="en-US" u="sng">
                <a:solidFill>
                  <a:srgbClr val="800000"/>
                </a:solidFill>
              </a:rPr>
              <a:t>T</a:t>
            </a:r>
            <a:r>
              <a:rPr b="1" lang="en-US" u="sng">
                <a:solidFill>
                  <a:srgbClr val="800000"/>
                </a:solidFill>
              </a:rPr>
              <a:t>IONS</a:t>
            </a:r>
            <a:r>
              <a:rPr b="1" lang="en-US" u="sng">
                <a:solidFill>
                  <a:srgbClr val="800000"/>
                </a:solidFill>
              </a:rPr>
              <a:t> </a:t>
            </a:r>
            <a:r>
              <a:rPr b="1" lang="en-US" u="sng">
                <a:solidFill>
                  <a:srgbClr val="800000"/>
                </a:solidFill>
              </a:rPr>
              <a:t>O</a:t>
            </a:r>
            <a:r>
              <a:rPr b="1" lang="en-US" u="sng">
                <a:solidFill>
                  <a:srgbClr val="800000"/>
                </a:solidFill>
              </a:rPr>
              <a:t>F</a:t>
            </a:r>
            <a:r>
              <a:rPr b="1" lang="en-US" u="sng">
                <a:solidFill>
                  <a:srgbClr val="800000"/>
                </a:solidFill>
              </a:rPr>
              <a:t> </a:t>
            </a:r>
            <a:r>
              <a:rPr b="1" lang="en-US" u="sng">
                <a:solidFill>
                  <a:srgbClr val="800000"/>
                </a:solidFill>
              </a:rPr>
              <a:t>P</a:t>
            </a:r>
            <a:r>
              <a:rPr b="1" lang="en-US" u="sng">
                <a:solidFill>
                  <a:srgbClr val="800000"/>
                </a:solidFill>
              </a:rPr>
              <a:t>L</a:t>
            </a:r>
            <a:r>
              <a:rPr b="1" lang="en-US" u="sng">
                <a:solidFill>
                  <a:srgbClr val="800000"/>
                </a:solidFill>
              </a:rPr>
              <a:t>A</a:t>
            </a:r>
            <a:r>
              <a:rPr b="1" lang="en-US" u="sng">
                <a:solidFill>
                  <a:srgbClr val="800000"/>
                </a:solidFill>
              </a:rPr>
              <a:t>T</a:t>
            </a:r>
            <a:r>
              <a:rPr b="1" lang="en-US" u="sng">
                <a:solidFill>
                  <a:srgbClr val="800000"/>
                </a:solidFill>
              </a:rPr>
              <a:t>E</a:t>
            </a:r>
            <a:r>
              <a:rPr b="1" lang="en-US" u="sng">
                <a:solidFill>
                  <a:srgbClr val="800000"/>
                </a:solidFill>
              </a:rPr>
              <a:t>LETS</a:t>
            </a:r>
            <a:endParaRPr b="1" lang="en-GB" u="sng">
              <a:solidFill>
                <a:srgbClr val="800000"/>
              </a:solidFill>
            </a:endParaRPr>
          </a:p>
          <a:p>
            <a:pPr>
              <a:buFont typeface="Wingdings" charset="2"/>
              <a:buChar char="l"/>
            </a:pPr>
            <a:r>
              <a:rPr lang="en-US"/>
              <a:t>B</a:t>
            </a:r>
            <a:r>
              <a:rPr lang="en-US"/>
              <a:t>l</a:t>
            </a:r>
            <a:r>
              <a:rPr lang="en-US"/>
              <a:t>o</a:t>
            </a:r>
            <a:r>
              <a:rPr lang="en-US"/>
              <a:t>o</a:t>
            </a:r>
            <a:r>
              <a:rPr lang="en-US"/>
              <a:t>d</a:t>
            </a:r>
            <a:r>
              <a:rPr lang="en-US"/>
              <a:t> </a:t>
            </a:r>
            <a:r>
              <a:rPr lang="en-US"/>
              <a:t>c</a:t>
            </a:r>
            <a:r>
              <a:rPr lang="en-US"/>
              <a:t>l</a:t>
            </a:r>
            <a:r>
              <a:rPr lang="en-US"/>
              <a:t>o</a:t>
            </a:r>
            <a:r>
              <a:rPr lang="en-US"/>
              <a:t>t</a:t>
            </a:r>
            <a:r>
              <a:rPr lang="en-US"/>
              <a:t>t</a:t>
            </a:r>
            <a:r>
              <a:rPr lang="en-US"/>
              <a:t>ing</a:t>
            </a:r>
            <a:r>
              <a:rPr lang="en-US"/>
              <a:t>/</a:t>
            </a:r>
            <a:r>
              <a:rPr lang="en-US"/>
              <a:t> </a:t>
            </a:r>
            <a:r>
              <a:rPr lang="en-US"/>
              <a:t>H</a:t>
            </a:r>
            <a:r>
              <a:rPr lang="en-US"/>
              <a:t>e</a:t>
            </a:r>
            <a:r>
              <a:rPr lang="en-US"/>
              <a:t>m</a:t>
            </a:r>
            <a:r>
              <a:rPr lang="en-US"/>
              <a:t>o</a:t>
            </a:r>
            <a:r>
              <a:rPr lang="en-US"/>
              <a:t>s</a:t>
            </a:r>
            <a:r>
              <a:rPr lang="en-US"/>
              <a:t>t</a:t>
            </a:r>
            <a:r>
              <a:rPr lang="en-US"/>
              <a:t>a</a:t>
            </a:r>
            <a:r>
              <a:rPr lang="en-US"/>
              <a:t>s</a:t>
            </a:r>
            <a:r>
              <a:rPr lang="en-US"/>
              <a:t>i</a:t>
            </a:r>
            <a:r>
              <a:rPr lang="en-US"/>
              <a:t>s</a:t>
            </a:r>
            <a:endParaRPr lang="en-GB"/>
          </a:p>
          <a:p>
            <a:endParaRPr lang="en-GB"/>
          </a:p>
          <a:p>
            <a:r>
              <a:rPr altLang="en-GB" b="1" lang="en-US">
                <a:solidFill>
                  <a:srgbClr val="0000FF"/>
                </a:solidFill>
              </a:rPr>
              <a:t>NOTE</a:t>
            </a:r>
            <a:r>
              <a:rPr altLang="en-GB" b="1" lang="en-US">
                <a:solidFill>
                  <a:srgbClr val="0000FF"/>
                </a:solidFill>
              </a:rPr>
              <a:t> </a:t>
            </a:r>
            <a:r>
              <a:rPr altLang="en-GB" b="1" lang="en-US">
                <a:solidFill>
                  <a:srgbClr val="0000FF"/>
                </a:solidFill>
              </a:rPr>
              <a:t>THE</a:t>
            </a:r>
            <a:r>
              <a:rPr altLang="en-GB" b="1" lang="en-US">
                <a:solidFill>
                  <a:srgbClr val="0000FF"/>
                </a:solidFill>
              </a:rPr>
              <a:t> </a:t>
            </a:r>
            <a:r>
              <a:rPr altLang="en-GB" b="1" lang="en-US">
                <a:solidFill>
                  <a:srgbClr val="0000FF"/>
                </a:solidFill>
              </a:rPr>
              <a:t>DIFFERENCE</a:t>
            </a:r>
            <a:r>
              <a:rPr altLang="en-GB" b="1" lang="en-US">
                <a:solidFill>
                  <a:srgbClr val="0000FF"/>
                </a:solidFill>
              </a:rPr>
              <a:t> BETWEEN</a:t>
            </a:r>
            <a:r>
              <a:rPr altLang="en-GB" b="1" lang="en-US">
                <a:solidFill>
                  <a:srgbClr val="0000FF"/>
                </a:solidFill>
              </a:rPr>
              <a:t> </a:t>
            </a:r>
            <a:r>
              <a:rPr altLang="en-GB" b="1" lang="en-US">
                <a:solidFill>
                  <a:srgbClr val="008000"/>
                </a:solidFill>
              </a:rPr>
              <a:t>HAEMOS</a:t>
            </a:r>
            <a:r>
              <a:rPr altLang="en-GB" b="1" lang="en-US">
                <a:solidFill>
                  <a:srgbClr val="008000"/>
                </a:solidFill>
              </a:rPr>
              <a:t>TASIS</a:t>
            </a:r>
            <a:r>
              <a:rPr altLang="en-GB" b="1" lang="en-US">
                <a:solidFill>
                  <a:srgbClr val="0000FF"/>
                </a:solidFill>
              </a:rPr>
              <a:t> </a:t>
            </a:r>
            <a:r>
              <a:rPr altLang="en-GB" b="1" lang="en-US">
                <a:solidFill>
                  <a:srgbClr val="0000FF"/>
                </a:solidFill>
              </a:rPr>
              <a:t>AND</a:t>
            </a:r>
            <a:r>
              <a:rPr altLang="en-GB" b="1" lang="en-US">
                <a:solidFill>
                  <a:srgbClr val="0000FF"/>
                </a:solidFill>
              </a:rPr>
              <a:t> </a:t>
            </a:r>
            <a:r>
              <a:rPr altLang="en-GB" b="1" lang="en-US">
                <a:solidFill>
                  <a:srgbClr val="008000"/>
                </a:solidFill>
              </a:rPr>
              <a:t>HOMEOST</a:t>
            </a:r>
            <a:r>
              <a:rPr altLang="en-GB" b="1" lang="en-US">
                <a:solidFill>
                  <a:srgbClr val="008000"/>
                </a:solidFill>
              </a:rPr>
              <a:t>ASIS</a:t>
            </a:r>
            <a:endParaRPr b="1" lang="en-GB">
              <a:solidFill>
                <a:srgbClr val="008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91" name=""/>
          <p:cNvSpPr>
            <a:spLocks noGrp="1"/>
          </p:cNvSpPr>
          <p:nvPr>
            <p:ph type="title"/>
          </p:nvPr>
        </p:nvSpPr>
        <p:spPr/>
        <p:txBody>
          <a:bodyPr/>
          <a:p>
            <a:r>
              <a:rPr b="1" lang="en-US">
                <a:solidFill>
                  <a:srgbClr val="800000"/>
                </a:solidFill>
              </a:rPr>
              <a:t>HAEMOSTATIS</a:t>
            </a:r>
            <a:r>
              <a:rPr b="1" lang="en-US">
                <a:solidFill>
                  <a:srgbClr val="800000"/>
                </a:solidFill>
              </a:rPr>
              <a:t>/</a:t>
            </a:r>
            <a:r>
              <a:rPr b="1" lang="en-US">
                <a:solidFill>
                  <a:srgbClr val="800000"/>
                </a:solidFill>
              </a:rPr>
              <a:t>HEMOSTASIS</a:t>
            </a:r>
            <a:endParaRPr b="1" lang="en-GB">
              <a:solidFill>
                <a:srgbClr val="800000"/>
              </a:solidFill>
            </a:endParaRPr>
          </a:p>
        </p:txBody>
      </p:sp>
      <p:sp>
        <p:nvSpPr>
          <p:cNvPr id="1048692" name=""/>
          <p:cNvSpPr>
            <a:spLocks noGrp="1"/>
          </p:cNvSpPr>
          <p:nvPr>
            <p:ph idx="1"/>
          </p:nvPr>
        </p:nvSpPr>
        <p:spPr/>
        <p:txBody>
          <a:bodyPr>
            <a:normAutofit/>
          </a:bodyPr>
          <a:p>
            <a:r>
              <a:rPr lang="en-US"/>
              <a:t>Hemosta</a:t>
            </a:r>
            <a:r>
              <a:rPr lang="en-US"/>
              <a:t>sis</a:t>
            </a:r>
            <a:r>
              <a:rPr lang="en-US"/>
              <a:t> </a:t>
            </a:r>
            <a:r>
              <a:rPr lang="en-US"/>
              <a:t>m</a:t>
            </a:r>
            <a:r>
              <a:rPr lang="en-US"/>
              <a:t>e</a:t>
            </a:r>
            <a:r>
              <a:rPr lang="en-US"/>
              <a:t>a</a:t>
            </a:r>
            <a:r>
              <a:rPr lang="en-US"/>
              <a:t>n</a:t>
            </a:r>
            <a:r>
              <a:rPr lang="en-US"/>
              <a:t>s</a:t>
            </a:r>
            <a:r>
              <a:rPr lang="en-US"/>
              <a:t> </a:t>
            </a:r>
            <a:r>
              <a:rPr lang="en-US"/>
              <a:t>t</a:t>
            </a:r>
            <a:r>
              <a:rPr lang="en-US"/>
              <a:t>o</a:t>
            </a:r>
            <a:r>
              <a:rPr lang="en-US"/>
              <a:t> </a:t>
            </a:r>
            <a:r>
              <a:rPr lang="en-US"/>
              <a:t>p</a:t>
            </a:r>
            <a:r>
              <a:rPr lang="en-US"/>
              <a:t>r</a:t>
            </a:r>
            <a:r>
              <a:rPr lang="en-US"/>
              <a:t>e</a:t>
            </a:r>
            <a:r>
              <a:rPr lang="en-US"/>
              <a:t>v</a:t>
            </a:r>
            <a:r>
              <a:rPr lang="en-US"/>
              <a:t>e</a:t>
            </a:r>
            <a:r>
              <a:rPr lang="en-US"/>
              <a:t>nt</a:t>
            </a:r>
            <a:r>
              <a:rPr lang="en-US"/>
              <a:t> </a:t>
            </a:r>
            <a:r>
              <a:rPr lang="en-US"/>
              <a:t>blood </a:t>
            </a:r>
            <a:r>
              <a:rPr lang="en-US"/>
              <a:t>f</a:t>
            </a:r>
            <a:r>
              <a:rPr lang="en-US"/>
              <a:t>r</a:t>
            </a:r>
            <a:r>
              <a:rPr lang="en-US"/>
              <a:t>o</a:t>
            </a:r>
            <a:r>
              <a:rPr lang="en-US"/>
              <a:t>m</a:t>
            </a:r>
            <a:r>
              <a:rPr lang="en-US"/>
              <a:t> </a:t>
            </a:r>
            <a:r>
              <a:rPr lang="en-US"/>
              <a:t>m</a:t>
            </a:r>
            <a:r>
              <a:rPr lang="en-US"/>
              <a:t>o</a:t>
            </a:r>
            <a:r>
              <a:rPr lang="en-US"/>
              <a:t>v</a:t>
            </a:r>
            <a:r>
              <a:rPr lang="en-US"/>
              <a:t>i</a:t>
            </a:r>
            <a:r>
              <a:rPr lang="en-US"/>
              <a:t>ng</a:t>
            </a:r>
            <a:r>
              <a:rPr lang="en-US"/>
              <a:t> </a:t>
            </a:r>
            <a:r>
              <a:rPr lang="en-US"/>
              <a:t>out </a:t>
            </a:r>
            <a:r>
              <a:rPr lang="en-US"/>
              <a:t>o</a:t>
            </a:r>
            <a:r>
              <a:rPr lang="en-US"/>
              <a:t>f</a:t>
            </a:r>
            <a:r>
              <a:rPr lang="en-US"/>
              <a:t> </a:t>
            </a:r>
            <a:r>
              <a:rPr lang="en-US"/>
              <a:t>blood </a:t>
            </a:r>
            <a:r>
              <a:rPr lang="en-US"/>
              <a:t>v</a:t>
            </a:r>
            <a:r>
              <a:rPr lang="en-US"/>
              <a:t>e</a:t>
            </a:r>
            <a:r>
              <a:rPr lang="en-US"/>
              <a:t>s</a:t>
            </a:r>
            <a:r>
              <a:rPr lang="en-US"/>
              <a:t>s</a:t>
            </a:r>
            <a:r>
              <a:rPr lang="en-US"/>
              <a:t>els</a:t>
            </a:r>
            <a:r>
              <a:rPr lang="en-US"/>
              <a:t>.</a:t>
            </a:r>
            <a:r>
              <a:rPr lang="en-US"/>
              <a:t> </a:t>
            </a:r>
            <a:endParaRPr lang="en-GB"/>
          </a:p>
          <a:p>
            <a:r>
              <a:rPr lang="en-US"/>
              <a:t>W</a:t>
            </a:r>
            <a:r>
              <a:rPr lang="en-US"/>
              <a:t>h</a:t>
            </a:r>
            <a:r>
              <a:rPr lang="en-US"/>
              <a:t>e</a:t>
            </a:r>
            <a:r>
              <a:rPr lang="en-US"/>
              <a:t>n</a:t>
            </a:r>
            <a:r>
              <a:rPr lang="en-US"/>
              <a:t> </a:t>
            </a:r>
            <a:r>
              <a:rPr lang="en-US"/>
              <a:t>a</a:t>
            </a:r>
            <a:r>
              <a:rPr lang="en-US"/>
              <a:t> </a:t>
            </a:r>
            <a:r>
              <a:rPr lang="en-US"/>
              <a:t>b</a:t>
            </a:r>
            <a:r>
              <a:rPr lang="en-US"/>
              <a:t>l</a:t>
            </a:r>
            <a:r>
              <a:rPr lang="en-US"/>
              <a:t>o</a:t>
            </a:r>
            <a:r>
              <a:rPr lang="en-US"/>
              <a:t>o</a:t>
            </a:r>
            <a:r>
              <a:rPr lang="en-US"/>
              <a:t>d</a:t>
            </a:r>
            <a:r>
              <a:rPr lang="en-US"/>
              <a:t> </a:t>
            </a:r>
            <a:r>
              <a:rPr lang="en-US"/>
              <a:t>v</a:t>
            </a:r>
            <a:r>
              <a:rPr lang="en-US"/>
              <a:t>e</a:t>
            </a:r>
            <a:r>
              <a:rPr lang="en-US"/>
              <a:t>ssel</a:t>
            </a:r>
            <a:r>
              <a:rPr lang="en-US"/>
              <a:t> </a:t>
            </a:r>
            <a:r>
              <a:rPr lang="en-US"/>
              <a:t>i</a:t>
            </a:r>
            <a:r>
              <a:rPr lang="en-US"/>
              <a:t>s</a:t>
            </a:r>
            <a:r>
              <a:rPr lang="en-US"/>
              <a:t> </a:t>
            </a:r>
            <a:r>
              <a:rPr lang="en-US"/>
              <a:t>damaged</a:t>
            </a:r>
            <a:r>
              <a:rPr lang="en-US"/>
              <a:t>,</a:t>
            </a:r>
            <a:r>
              <a:rPr lang="en-US"/>
              <a:t> </a:t>
            </a:r>
            <a:r>
              <a:rPr lang="en-US"/>
              <a:t>Hemostasis</a:t>
            </a:r>
            <a:r>
              <a:rPr lang="en-US"/>
              <a:t> </a:t>
            </a:r>
            <a:r>
              <a:rPr lang="en-US"/>
              <a:t>occurs </a:t>
            </a:r>
            <a:r>
              <a:rPr lang="en-US"/>
              <a:t>t</a:t>
            </a:r>
            <a:r>
              <a:rPr lang="en-US"/>
              <a:t>o</a:t>
            </a:r>
            <a:r>
              <a:rPr lang="en-US"/>
              <a:t> </a:t>
            </a:r>
            <a:r>
              <a:rPr lang="en-US"/>
              <a:t>prevent</a:t>
            </a:r>
            <a:r>
              <a:rPr lang="en-US"/>
              <a:t> </a:t>
            </a:r>
            <a:r>
              <a:rPr lang="en-US"/>
              <a:t>b</a:t>
            </a:r>
            <a:r>
              <a:rPr lang="en-US"/>
              <a:t>l</a:t>
            </a:r>
            <a:r>
              <a:rPr lang="en-US"/>
              <a:t>o</a:t>
            </a:r>
            <a:r>
              <a:rPr lang="en-US"/>
              <a:t>o</a:t>
            </a:r>
            <a:r>
              <a:rPr lang="en-US"/>
              <a:t>d</a:t>
            </a:r>
            <a:r>
              <a:rPr lang="en-US"/>
              <a:t> </a:t>
            </a:r>
            <a:r>
              <a:rPr lang="en-US"/>
              <a:t>f</a:t>
            </a:r>
            <a:r>
              <a:rPr lang="en-US"/>
              <a:t>r</a:t>
            </a:r>
            <a:r>
              <a:rPr lang="en-US"/>
              <a:t>o</a:t>
            </a:r>
            <a:r>
              <a:rPr lang="en-US"/>
              <a:t>m</a:t>
            </a:r>
            <a:r>
              <a:rPr lang="en-US"/>
              <a:t> </a:t>
            </a:r>
            <a:r>
              <a:rPr lang="en-US"/>
              <a:t>m</a:t>
            </a:r>
            <a:r>
              <a:rPr lang="en-US"/>
              <a:t>o</a:t>
            </a:r>
            <a:r>
              <a:rPr lang="en-US"/>
              <a:t>v</a:t>
            </a:r>
            <a:r>
              <a:rPr lang="en-US"/>
              <a:t>i</a:t>
            </a:r>
            <a:r>
              <a:rPr lang="en-US"/>
              <a:t>ng</a:t>
            </a:r>
            <a:r>
              <a:rPr lang="en-US"/>
              <a:t> </a:t>
            </a:r>
            <a:r>
              <a:rPr lang="en-US"/>
              <a:t>o</a:t>
            </a:r>
            <a:r>
              <a:rPr lang="en-US"/>
              <a:t>u</a:t>
            </a:r>
            <a:r>
              <a:rPr lang="en-US"/>
              <a:t>t</a:t>
            </a:r>
            <a:r>
              <a:rPr lang="en-US"/>
              <a:t> </a:t>
            </a:r>
            <a:r>
              <a:rPr lang="en-US"/>
              <a:t>of</a:t>
            </a:r>
            <a:r>
              <a:rPr lang="en-US"/>
              <a:t> the</a:t>
            </a:r>
            <a:r>
              <a:rPr lang="en-US"/>
              <a:t> </a:t>
            </a:r>
            <a:r>
              <a:rPr lang="en-US"/>
              <a:t>damaged </a:t>
            </a:r>
            <a:r>
              <a:rPr lang="en-US"/>
              <a:t>b</a:t>
            </a:r>
            <a:r>
              <a:rPr lang="en-US"/>
              <a:t>l</a:t>
            </a:r>
            <a:r>
              <a:rPr lang="en-US"/>
              <a:t>o</a:t>
            </a:r>
            <a:r>
              <a:rPr lang="en-US"/>
              <a:t>o</a:t>
            </a:r>
            <a:r>
              <a:rPr lang="en-US"/>
              <a:t>d</a:t>
            </a:r>
            <a:r>
              <a:rPr lang="en-US"/>
              <a:t> </a:t>
            </a:r>
            <a:r>
              <a:rPr lang="en-US"/>
              <a:t>vessel</a:t>
            </a:r>
            <a:r>
              <a:rPr lang="en-US"/>
              <a:t>.</a:t>
            </a:r>
            <a:endParaRPr lang="en-GB"/>
          </a:p>
          <a:p>
            <a:r>
              <a:rPr lang="en-US"/>
              <a:t>T</a:t>
            </a:r>
            <a:r>
              <a:rPr lang="en-US"/>
              <a:t>h</a:t>
            </a:r>
            <a:r>
              <a:rPr lang="en-US"/>
              <a:t>e</a:t>
            </a:r>
            <a:r>
              <a:rPr lang="en-US"/>
              <a:t>r</a:t>
            </a:r>
            <a:r>
              <a:rPr lang="en-US"/>
              <a:t>e</a:t>
            </a:r>
            <a:r>
              <a:rPr lang="en-US"/>
              <a:t> </a:t>
            </a:r>
            <a:r>
              <a:rPr lang="en-US"/>
              <a:t>a</a:t>
            </a:r>
            <a:r>
              <a:rPr lang="en-US"/>
              <a:t>r</a:t>
            </a:r>
            <a:r>
              <a:rPr lang="en-US"/>
              <a:t>e</a:t>
            </a:r>
            <a:r>
              <a:rPr lang="en-US"/>
              <a:t> </a:t>
            </a:r>
            <a:r>
              <a:rPr lang="en-US"/>
              <a:t>m</a:t>
            </a:r>
            <a:r>
              <a:rPr lang="en-US"/>
              <a:t>a</a:t>
            </a:r>
            <a:r>
              <a:rPr lang="en-US"/>
              <a:t>n</a:t>
            </a:r>
            <a:r>
              <a:rPr lang="en-US"/>
              <a:t>y</a:t>
            </a:r>
            <a:r>
              <a:rPr lang="en-US"/>
              <a:t> </a:t>
            </a:r>
            <a:r>
              <a:rPr lang="en-US"/>
              <a:t>s</a:t>
            </a:r>
            <a:r>
              <a:rPr lang="en-US"/>
              <a:t>t</a:t>
            </a:r>
            <a:r>
              <a:rPr lang="en-US"/>
              <a:t>a</a:t>
            </a:r>
            <a:r>
              <a:rPr lang="en-US"/>
              <a:t>g</a:t>
            </a:r>
            <a:r>
              <a:rPr lang="en-US"/>
              <a:t>e</a:t>
            </a:r>
            <a:r>
              <a:rPr lang="en-US"/>
              <a:t>s</a:t>
            </a:r>
            <a:r>
              <a:rPr lang="en-US"/>
              <a:t> </a:t>
            </a:r>
            <a:r>
              <a:rPr lang="en-US"/>
              <a:t>i</a:t>
            </a:r>
            <a:r>
              <a:rPr lang="en-US"/>
              <a:t>n</a:t>
            </a:r>
            <a:r>
              <a:rPr lang="en-US"/>
              <a:t>v</a:t>
            </a:r>
            <a:r>
              <a:rPr lang="en-US"/>
              <a:t>o</a:t>
            </a:r>
            <a:r>
              <a:rPr lang="en-US"/>
              <a:t>l</a:t>
            </a:r>
            <a:r>
              <a:rPr lang="en-US"/>
              <a:t>ved</a:t>
            </a:r>
            <a:r>
              <a:rPr lang="en-US"/>
              <a:t> </a:t>
            </a:r>
            <a:r>
              <a:rPr lang="en-US"/>
              <a:t>i</a:t>
            </a:r>
            <a:r>
              <a:rPr lang="en-US"/>
              <a:t>n</a:t>
            </a:r>
            <a:r>
              <a:rPr lang="en-US"/>
              <a:t> </a:t>
            </a:r>
            <a:r>
              <a:rPr lang="en-US"/>
              <a:t>this </a:t>
            </a:r>
            <a:r>
              <a:rPr lang="en-US"/>
              <a:t>p</a:t>
            </a:r>
            <a:r>
              <a:rPr lang="en-US"/>
              <a:t>r</a:t>
            </a:r>
            <a:r>
              <a:rPr lang="en-US"/>
              <a:t>o</a:t>
            </a:r>
            <a:r>
              <a:rPr lang="en-US"/>
              <a:t>c</a:t>
            </a:r>
            <a:r>
              <a:rPr lang="en-US"/>
              <a:t>e</a:t>
            </a:r>
            <a:r>
              <a:rPr lang="en-US"/>
              <a:t>s</a:t>
            </a:r>
            <a:r>
              <a:rPr lang="en-US"/>
              <a:t>s</a:t>
            </a:r>
            <a:r>
              <a:rPr lang="en-US"/>
              <a:t> </a:t>
            </a:r>
            <a:r>
              <a:rPr lang="en-US"/>
              <a:t>of</a:t>
            </a:r>
            <a:r>
              <a:rPr lang="en-US"/>
              <a:t> </a:t>
            </a:r>
            <a:r>
              <a:rPr lang="en-US"/>
              <a:t>Hemostasis</a:t>
            </a:r>
            <a:r>
              <a:rPr lang="en-US"/>
              <a:t>.</a:t>
            </a:r>
            <a:endParaRPr lang="en-GB"/>
          </a:p>
          <a:p>
            <a:r>
              <a:rPr lang="en-US"/>
              <a:t>Let's </a:t>
            </a:r>
            <a:r>
              <a:rPr lang="en-US"/>
              <a:t>first </a:t>
            </a:r>
            <a:r>
              <a:rPr lang="en-US"/>
              <a:t>define </a:t>
            </a:r>
            <a:r>
              <a:rPr lang="en-US"/>
              <a:t>o</a:t>
            </a:r>
            <a:r>
              <a:rPr lang="en-US"/>
              <a:t>n</a:t>
            </a:r>
            <a:r>
              <a:rPr lang="en-US"/>
              <a:t>e</a:t>
            </a:r>
            <a:r>
              <a:rPr lang="en-US"/>
              <a:t> </a:t>
            </a:r>
            <a:r>
              <a:rPr lang="en-US"/>
              <a:t>v</a:t>
            </a:r>
            <a:r>
              <a:rPr lang="en-US"/>
              <a:t>e</a:t>
            </a:r>
            <a:r>
              <a:rPr lang="en-US"/>
              <a:t>r</a:t>
            </a:r>
            <a:r>
              <a:rPr lang="en-US"/>
              <a:t>y</a:t>
            </a:r>
            <a:r>
              <a:rPr lang="en-US"/>
              <a:t> </a:t>
            </a:r>
            <a:r>
              <a:rPr lang="en-US"/>
              <a:t>i</a:t>
            </a:r>
            <a:r>
              <a:rPr lang="en-US"/>
              <a:t>m</a:t>
            </a:r>
            <a:r>
              <a:rPr lang="en-US"/>
              <a:t>p</a:t>
            </a:r>
            <a:r>
              <a:rPr lang="en-US"/>
              <a:t>o</a:t>
            </a:r>
            <a:r>
              <a:rPr lang="en-US"/>
              <a:t>r</a:t>
            </a:r>
            <a:r>
              <a:rPr lang="en-US"/>
              <a:t>tant</a:t>
            </a:r>
            <a:r>
              <a:rPr lang="en-US"/>
              <a:t> </a:t>
            </a:r>
            <a:r>
              <a:rPr lang="en-US"/>
              <a:t>t</a:t>
            </a:r>
            <a:r>
              <a:rPr lang="en-US"/>
              <a:t>e</a:t>
            </a:r>
            <a:r>
              <a:rPr lang="en-US"/>
              <a:t>r</a:t>
            </a:r>
            <a:r>
              <a:rPr lang="en-US"/>
              <a:t>m</a:t>
            </a:r>
            <a:r>
              <a:rPr lang="en-US"/>
              <a:t> </a:t>
            </a:r>
            <a:r>
              <a:rPr lang="en-US"/>
              <a:t>w</a:t>
            </a:r>
            <a:r>
              <a:rPr lang="en-US"/>
              <a:t>h</a:t>
            </a:r>
            <a:r>
              <a:rPr lang="en-US"/>
              <a:t>i</a:t>
            </a:r>
            <a:r>
              <a:rPr lang="en-US"/>
              <a:t>c</a:t>
            </a:r>
            <a:r>
              <a:rPr lang="en-US"/>
              <a:t>h</a:t>
            </a:r>
            <a:r>
              <a:rPr lang="en-US"/>
              <a:t> </a:t>
            </a:r>
            <a:r>
              <a:rPr lang="en-US"/>
              <a:t>is </a:t>
            </a:r>
            <a:r>
              <a:rPr lang="en-US"/>
              <a:t>c</a:t>
            </a:r>
            <a:r>
              <a:rPr lang="en-US"/>
              <a:t>o</a:t>
            </a:r>
            <a:r>
              <a:rPr lang="en-US"/>
              <a:t>m</a:t>
            </a:r>
            <a:r>
              <a:rPr lang="en-US"/>
              <a:t>m</a:t>
            </a:r>
            <a:r>
              <a:rPr lang="en-US"/>
              <a:t>o</a:t>
            </a:r>
            <a:r>
              <a:rPr lang="en-US"/>
              <a:t>n</a:t>
            </a:r>
            <a:r>
              <a:rPr lang="en-US"/>
              <a:t>l</a:t>
            </a:r>
            <a:r>
              <a:rPr lang="en-US"/>
              <a:t>y</a:t>
            </a:r>
            <a:r>
              <a:rPr lang="en-US"/>
              <a:t> </a:t>
            </a:r>
            <a:r>
              <a:rPr lang="en-US"/>
              <a:t>u</a:t>
            </a:r>
            <a:r>
              <a:rPr lang="en-US"/>
              <a:t>s</a:t>
            </a:r>
            <a:r>
              <a:rPr lang="en-US"/>
              <a:t>e</a:t>
            </a:r>
            <a:r>
              <a:rPr lang="en-US"/>
              <a:t>d</a:t>
            </a:r>
            <a:r>
              <a:rPr lang="en-US"/>
              <a:t> </a:t>
            </a:r>
            <a:r>
              <a:rPr lang="en-US"/>
              <a:t>i</a:t>
            </a:r>
            <a:r>
              <a:rPr lang="en-US"/>
              <a:t>n</a:t>
            </a:r>
            <a:r>
              <a:rPr lang="en-US"/>
              <a:t> </a:t>
            </a:r>
            <a:r>
              <a:rPr lang="en-US"/>
              <a:t>Hemostasis</a:t>
            </a:r>
            <a:r>
              <a:rPr lang="en-US"/>
              <a:t> </a:t>
            </a:r>
            <a:r>
              <a:rPr lang="en-US"/>
              <a:t>but </a:t>
            </a:r>
            <a:r>
              <a:rPr lang="en-US"/>
              <a:t>some</a:t>
            </a:r>
            <a:r>
              <a:rPr lang="en-US"/>
              <a:t> </a:t>
            </a:r>
            <a:r>
              <a:rPr lang="en-US"/>
              <a:t>students</a:t>
            </a:r>
            <a:r>
              <a:rPr lang="en-US"/>
              <a:t> </a:t>
            </a:r>
            <a:r>
              <a:rPr lang="en-US"/>
              <a:t>find </a:t>
            </a:r>
            <a:r>
              <a:rPr lang="en-US"/>
              <a:t>diffic</a:t>
            </a:r>
            <a:r>
              <a:rPr lang="en-US"/>
              <a:t>ult</a:t>
            </a:r>
            <a:r>
              <a:rPr lang="en-US"/>
              <a:t> to</a:t>
            </a:r>
            <a:r>
              <a:rPr lang="en-US"/>
              <a:t> </a:t>
            </a:r>
            <a:r>
              <a:rPr lang="en-US"/>
              <a:t>understand</a:t>
            </a:r>
            <a:r>
              <a:rPr lang="en-US"/>
              <a:t>.</a:t>
            </a:r>
            <a:endParaRPr lang="en-GB"/>
          </a:p>
          <a:p>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693" name=""/>
          <p:cNvSpPr>
            <a:spLocks noGrp="1"/>
          </p:cNvSpPr>
          <p:nvPr>
            <p:ph type="title"/>
          </p:nvPr>
        </p:nvSpPr>
        <p:spPr/>
        <p:txBody>
          <a:bodyPr/>
          <a:p>
            <a:endParaRPr lang="en-GB"/>
          </a:p>
        </p:txBody>
      </p:sp>
      <p:sp>
        <p:nvSpPr>
          <p:cNvPr id="1048694" name=""/>
          <p:cNvSpPr>
            <a:spLocks noGrp="1"/>
          </p:cNvSpPr>
          <p:nvPr>
            <p:ph idx="1"/>
          </p:nvPr>
        </p:nvSpPr>
        <p:spPr/>
        <p:txBody>
          <a:bodyPr>
            <a:normAutofit fontScale="89286" lnSpcReduction="20000"/>
          </a:bodyPr>
          <a:p>
            <a:r>
              <a:rPr b="1" lang="en-US" u="sng">
                <a:solidFill>
                  <a:srgbClr val="000080"/>
                </a:solidFill>
              </a:rPr>
              <a:t>T</a:t>
            </a:r>
            <a:r>
              <a:rPr b="1" lang="en-US" u="sng">
                <a:solidFill>
                  <a:srgbClr val="000080"/>
                </a:solidFill>
              </a:rPr>
              <a:t>e</a:t>
            </a:r>
            <a:r>
              <a:rPr b="1" lang="en-US" u="sng">
                <a:solidFill>
                  <a:srgbClr val="000080"/>
                </a:solidFill>
              </a:rPr>
              <a:t>r</a:t>
            </a:r>
            <a:r>
              <a:rPr b="1" lang="en-US" u="sng">
                <a:solidFill>
                  <a:srgbClr val="000080"/>
                </a:solidFill>
              </a:rPr>
              <a:t>m</a:t>
            </a:r>
            <a:r>
              <a:rPr b="1" lang="en-US" u="sng">
                <a:solidFill>
                  <a:srgbClr val="000080"/>
                </a:solidFill>
              </a:rPr>
              <a:t>:</a:t>
            </a:r>
            <a:r>
              <a:rPr b="1" lang="en-US" u="sng">
                <a:solidFill>
                  <a:srgbClr val="000080"/>
                </a:solidFill>
              </a:rPr>
              <a:t> </a:t>
            </a:r>
            <a:r>
              <a:rPr b="1" lang="en-US" u="sng">
                <a:solidFill>
                  <a:srgbClr val="000080"/>
                </a:solidFill>
              </a:rPr>
              <a:t>c</a:t>
            </a:r>
            <a:r>
              <a:rPr b="1" lang="en-US" u="sng">
                <a:solidFill>
                  <a:srgbClr val="000080"/>
                </a:solidFill>
              </a:rPr>
              <a:t>o</a:t>
            </a:r>
            <a:r>
              <a:rPr b="1" lang="en-US" u="sng">
                <a:solidFill>
                  <a:srgbClr val="000080"/>
                </a:solidFill>
              </a:rPr>
              <a:t>a</a:t>
            </a:r>
            <a:r>
              <a:rPr b="1" lang="en-US" u="sng">
                <a:solidFill>
                  <a:srgbClr val="000080"/>
                </a:solidFill>
              </a:rPr>
              <a:t>g</a:t>
            </a:r>
            <a:r>
              <a:rPr b="1" lang="en-US" u="sng">
                <a:solidFill>
                  <a:srgbClr val="000080"/>
                </a:solidFill>
              </a:rPr>
              <a:t>u</a:t>
            </a:r>
            <a:r>
              <a:rPr b="1" lang="en-US" u="sng">
                <a:solidFill>
                  <a:srgbClr val="000080"/>
                </a:solidFill>
              </a:rPr>
              <a:t>lation</a:t>
            </a:r>
            <a:endParaRPr b="1" lang="en-GB" u="sng">
              <a:solidFill>
                <a:srgbClr val="000080"/>
              </a:solidFill>
            </a:endParaRPr>
          </a:p>
          <a:p>
            <a:pPr>
              <a:buFont typeface="Wingdings" charset="2"/>
              <a:buChar char="l"/>
            </a:pPr>
            <a:r>
              <a:rPr b="1" lang="en-US">
                <a:solidFill>
                  <a:srgbClr val="800000"/>
                </a:solidFill>
              </a:rPr>
              <a:t>C</a:t>
            </a:r>
            <a:r>
              <a:rPr b="1" lang="en-US">
                <a:solidFill>
                  <a:srgbClr val="800000"/>
                </a:solidFill>
              </a:rPr>
              <a:t>o</a:t>
            </a:r>
            <a:r>
              <a:rPr b="1" lang="en-US">
                <a:solidFill>
                  <a:srgbClr val="800000"/>
                </a:solidFill>
              </a:rPr>
              <a:t>a</a:t>
            </a:r>
            <a:r>
              <a:rPr b="1" lang="en-US">
                <a:solidFill>
                  <a:srgbClr val="800000"/>
                </a:solidFill>
              </a:rPr>
              <a:t>g</a:t>
            </a:r>
            <a:r>
              <a:rPr b="1" lang="en-US">
                <a:solidFill>
                  <a:srgbClr val="800000"/>
                </a:solidFill>
              </a:rPr>
              <a:t>u</a:t>
            </a:r>
            <a:r>
              <a:rPr b="1" lang="en-US">
                <a:solidFill>
                  <a:srgbClr val="800000"/>
                </a:solidFill>
              </a:rPr>
              <a:t>lation</a:t>
            </a:r>
            <a:r>
              <a:rPr b="1" lang="en-US">
                <a:solidFill>
                  <a:srgbClr val="800000"/>
                </a:solidFill>
              </a:rPr>
              <a:t> </a:t>
            </a:r>
            <a:r>
              <a:rPr b="1" lang="en-US">
                <a:solidFill>
                  <a:srgbClr val="800000"/>
                </a:solidFill>
              </a:rPr>
              <a:t>i</a:t>
            </a:r>
            <a:r>
              <a:rPr b="1" lang="en-US">
                <a:solidFill>
                  <a:srgbClr val="800000"/>
                </a:solidFill>
              </a:rPr>
              <a:t>s</a:t>
            </a:r>
            <a:r>
              <a:rPr b="1" lang="en-US">
                <a:solidFill>
                  <a:srgbClr val="800000"/>
                </a:solidFill>
              </a:rPr>
              <a:t> </a:t>
            </a:r>
            <a:r>
              <a:rPr b="1" lang="en-US">
                <a:solidFill>
                  <a:srgbClr val="800000"/>
                </a:solidFill>
              </a:rPr>
              <a:t>t</a:t>
            </a:r>
            <a:r>
              <a:rPr b="1" lang="en-US">
                <a:solidFill>
                  <a:srgbClr val="800000"/>
                </a:solidFill>
              </a:rPr>
              <a:t>h</a:t>
            </a:r>
            <a:r>
              <a:rPr b="1" lang="en-US">
                <a:solidFill>
                  <a:srgbClr val="800000"/>
                </a:solidFill>
              </a:rPr>
              <a:t>e</a:t>
            </a:r>
            <a:r>
              <a:rPr b="1" lang="en-US">
                <a:solidFill>
                  <a:srgbClr val="800000"/>
                </a:solidFill>
              </a:rPr>
              <a:t> </a:t>
            </a:r>
            <a:r>
              <a:rPr b="1" lang="en-US">
                <a:solidFill>
                  <a:srgbClr val="800000"/>
                </a:solidFill>
              </a:rPr>
              <a:t>c</a:t>
            </a:r>
            <a:r>
              <a:rPr b="1" lang="en-US">
                <a:solidFill>
                  <a:srgbClr val="800000"/>
                </a:solidFill>
              </a:rPr>
              <a:t>o</a:t>
            </a:r>
            <a:r>
              <a:rPr b="1" lang="en-US">
                <a:solidFill>
                  <a:srgbClr val="800000"/>
                </a:solidFill>
              </a:rPr>
              <a:t>n</a:t>
            </a:r>
            <a:r>
              <a:rPr b="1" lang="en-US">
                <a:solidFill>
                  <a:srgbClr val="800000"/>
                </a:solidFill>
              </a:rPr>
              <a:t>v</a:t>
            </a:r>
            <a:r>
              <a:rPr b="1" lang="en-US">
                <a:solidFill>
                  <a:srgbClr val="800000"/>
                </a:solidFill>
              </a:rPr>
              <a:t>e</a:t>
            </a:r>
            <a:r>
              <a:rPr b="1" lang="en-US">
                <a:solidFill>
                  <a:srgbClr val="800000"/>
                </a:solidFill>
              </a:rPr>
              <a:t>r</a:t>
            </a:r>
            <a:r>
              <a:rPr b="1" lang="en-US">
                <a:solidFill>
                  <a:srgbClr val="800000"/>
                </a:solidFill>
              </a:rPr>
              <a:t>s</a:t>
            </a:r>
            <a:r>
              <a:rPr b="1" lang="en-US">
                <a:solidFill>
                  <a:srgbClr val="800000"/>
                </a:solidFill>
              </a:rPr>
              <a:t>ion</a:t>
            </a:r>
            <a:r>
              <a:rPr b="1" lang="en-US">
                <a:solidFill>
                  <a:srgbClr val="800000"/>
                </a:solidFill>
              </a:rPr>
              <a:t> </a:t>
            </a:r>
            <a:r>
              <a:rPr b="1" lang="en-US">
                <a:solidFill>
                  <a:srgbClr val="800000"/>
                </a:solidFill>
              </a:rPr>
              <a:t>o</a:t>
            </a:r>
            <a:r>
              <a:rPr b="1" lang="en-US">
                <a:solidFill>
                  <a:srgbClr val="800000"/>
                </a:solidFill>
              </a:rPr>
              <a:t>f</a:t>
            </a:r>
            <a:r>
              <a:rPr b="1" lang="en-US">
                <a:solidFill>
                  <a:srgbClr val="800000"/>
                </a:solidFill>
              </a:rPr>
              <a:t> </a:t>
            </a:r>
            <a:r>
              <a:rPr b="1" lang="en-US">
                <a:solidFill>
                  <a:srgbClr val="800000"/>
                </a:solidFill>
              </a:rPr>
              <a:t>soluble</a:t>
            </a:r>
            <a:r>
              <a:rPr b="1" lang="en-US">
                <a:solidFill>
                  <a:srgbClr val="800000"/>
                </a:solidFill>
              </a:rPr>
              <a:t> </a:t>
            </a:r>
            <a:r>
              <a:rPr b="1" lang="en-US">
                <a:solidFill>
                  <a:srgbClr val="800000"/>
                </a:solidFill>
              </a:rPr>
              <a:t>f</a:t>
            </a:r>
            <a:r>
              <a:rPr b="1" lang="en-US">
                <a:solidFill>
                  <a:srgbClr val="800000"/>
                </a:solidFill>
              </a:rPr>
              <a:t>i</a:t>
            </a:r>
            <a:r>
              <a:rPr b="1" lang="en-US">
                <a:solidFill>
                  <a:srgbClr val="800000"/>
                </a:solidFill>
              </a:rPr>
              <a:t>b</a:t>
            </a:r>
            <a:r>
              <a:rPr b="1" lang="en-US">
                <a:solidFill>
                  <a:srgbClr val="800000"/>
                </a:solidFill>
              </a:rPr>
              <a:t>r</a:t>
            </a:r>
            <a:r>
              <a:rPr b="1" lang="en-US">
                <a:solidFill>
                  <a:srgbClr val="800000"/>
                </a:solidFill>
              </a:rPr>
              <a:t>i</a:t>
            </a:r>
            <a:r>
              <a:rPr b="1" lang="en-US">
                <a:solidFill>
                  <a:srgbClr val="800000"/>
                </a:solidFill>
              </a:rPr>
              <a:t>n</a:t>
            </a:r>
            <a:r>
              <a:rPr b="1" lang="en-US">
                <a:solidFill>
                  <a:srgbClr val="800000"/>
                </a:solidFill>
              </a:rPr>
              <a:t>o</a:t>
            </a:r>
            <a:r>
              <a:rPr b="1" lang="en-US">
                <a:solidFill>
                  <a:srgbClr val="800000"/>
                </a:solidFill>
              </a:rPr>
              <a:t>g</a:t>
            </a:r>
            <a:r>
              <a:rPr b="1" lang="en-US">
                <a:solidFill>
                  <a:srgbClr val="800000"/>
                </a:solidFill>
              </a:rPr>
              <a:t>e</a:t>
            </a:r>
            <a:r>
              <a:rPr b="1" lang="en-US">
                <a:solidFill>
                  <a:srgbClr val="800000"/>
                </a:solidFill>
              </a:rPr>
              <a:t>n</a:t>
            </a:r>
            <a:r>
              <a:rPr b="1" lang="en-US">
                <a:solidFill>
                  <a:srgbClr val="800000"/>
                </a:solidFill>
              </a:rPr>
              <a:t>(</a:t>
            </a:r>
            <a:r>
              <a:rPr b="1" lang="en-US">
                <a:solidFill>
                  <a:srgbClr val="800000"/>
                </a:solidFill>
              </a:rPr>
              <a:t>i</a:t>
            </a:r>
            <a:r>
              <a:rPr b="1" lang="en-US">
                <a:solidFill>
                  <a:srgbClr val="800000"/>
                </a:solidFill>
              </a:rPr>
              <a:t>n</a:t>
            </a:r>
            <a:r>
              <a:rPr b="1" lang="en-US">
                <a:solidFill>
                  <a:srgbClr val="800000"/>
                </a:solidFill>
              </a:rPr>
              <a:t> </a:t>
            </a:r>
            <a:r>
              <a:rPr b="1" lang="en-US">
                <a:solidFill>
                  <a:srgbClr val="800000"/>
                </a:solidFill>
              </a:rPr>
              <a:t>b</a:t>
            </a:r>
            <a:r>
              <a:rPr b="1" lang="en-US">
                <a:solidFill>
                  <a:srgbClr val="800000"/>
                </a:solidFill>
              </a:rPr>
              <a:t>l</a:t>
            </a:r>
            <a:r>
              <a:rPr b="1" lang="en-US">
                <a:solidFill>
                  <a:srgbClr val="800000"/>
                </a:solidFill>
              </a:rPr>
              <a:t>o</a:t>
            </a:r>
            <a:r>
              <a:rPr b="1" lang="en-US">
                <a:solidFill>
                  <a:srgbClr val="800000"/>
                </a:solidFill>
              </a:rPr>
              <a:t>o</a:t>
            </a:r>
            <a:r>
              <a:rPr b="1" lang="en-US">
                <a:solidFill>
                  <a:srgbClr val="800000"/>
                </a:solidFill>
              </a:rPr>
              <a:t>d</a:t>
            </a:r>
            <a:r>
              <a:rPr b="1" lang="en-US">
                <a:solidFill>
                  <a:srgbClr val="800000"/>
                </a:solidFill>
              </a:rPr>
              <a:t> </a:t>
            </a:r>
            <a:r>
              <a:rPr b="1" lang="en-US">
                <a:solidFill>
                  <a:srgbClr val="800000"/>
                </a:solidFill>
              </a:rPr>
              <a:t>p</a:t>
            </a:r>
            <a:r>
              <a:rPr b="1" lang="en-US">
                <a:solidFill>
                  <a:srgbClr val="800000"/>
                </a:solidFill>
              </a:rPr>
              <a:t>l</a:t>
            </a:r>
            <a:r>
              <a:rPr b="1" lang="en-US">
                <a:solidFill>
                  <a:srgbClr val="800000"/>
                </a:solidFill>
              </a:rPr>
              <a:t>a</a:t>
            </a:r>
            <a:r>
              <a:rPr b="1" lang="en-US">
                <a:solidFill>
                  <a:srgbClr val="800000"/>
                </a:solidFill>
              </a:rPr>
              <a:t>s</a:t>
            </a:r>
            <a:r>
              <a:rPr b="1" lang="en-US">
                <a:solidFill>
                  <a:srgbClr val="800000"/>
                </a:solidFill>
              </a:rPr>
              <a:t>m</a:t>
            </a:r>
            <a:r>
              <a:rPr b="1" lang="en-US">
                <a:solidFill>
                  <a:srgbClr val="800000"/>
                </a:solidFill>
              </a:rPr>
              <a:t>a</a:t>
            </a:r>
            <a:r>
              <a:rPr b="1" lang="en-US">
                <a:solidFill>
                  <a:srgbClr val="800000"/>
                </a:solidFill>
              </a:rPr>
              <a:t>)</a:t>
            </a:r>
            <a:r>
              <a:rPr b="1" lang="en-US">
                <a:solidFill>
                  <a:srgbClr val="800000"/>
                </a:solidFill>
              </a:rPr>
              <a:t> </a:t>
            </a:r>
            <a:r>
              <a:rPr b="1" lang="en-US">
                <a:solidFill>
                  <a:srgbClr val="800000"/>
                </a:solidFill>
              </a:rPr>
              <a:t>into </a:t>
            </a:r>
            <a:r>
              <a:rPr b="1" lang="en-US">
                <a:solidFill>
                  <a:srgbClr val="800000"/>
                </a:solidFill>
              </a:rPr>
              <a:t>i</a:t>
            </a:r>
            <a:r>
              <a:rPr b="1" lang="en-US">
                <a:solidFill>
                  <a:srgbClr val="800000"/>
                </a:solidFill>
              </a:rPr>
              <a:t>n</a:t>
            </a:r>
            <a:r>
              <a:rPr b="1" lang="en-US">
                <a:solidFill>
                  <a:srgbClr val="800000"/>
                </a:solidFill>
              </a:rPr>
              <a:t>s</a:t>
            </a:r>
            <a:r>
              <a:rPr b="1" lang="en-US">
                <a:solidFill>
                  <a:srgbClr val="800000"/>
                </a:solidFill>
              </a:rPr>
              <a:t>oluble </a:t>
            </a:r>
            <a:r>
              <a:rPr b="1" lang="en-US">
                <a:solidFill>
                  <a:srgbClr val="800000"/>
                </a:solidFill>
              </a:rPr>
              <a:t>f</a:t>
            </a:r>
            <a:r>
              <a:rPr b="1" lang="en-US">
                <a:solidFill>
                  <a:srgbClr val="800000"/>
                </a:solidFill>
              </a:rPr>
              <a:t>i</a:t>
            </a:r>
            <a:r>
              <a:rPr b="1" lang="en-US">
                <a:solidFill>
                  <a:srgbClr val="800000"/>
                </a:solidFill>
              </a:rPr>
              <a:t>b</a:t>
            </a:r>
            <a:r>
              <a:rPr b="1" lang="en-US">
                <a:solidFill>
                  <a:srgbClr val="800000"/>
                </a:solidFill>
              </a:rPr>
              <a:t>r</a:t>
            </a:r>
            <a:r>
              <a:rPr b="1" lang="en-US">
                <a:solidFill>
                  <a:srgbClr val="800000"/>
                </a:solidFill>
              </a:rPr>
              <a:t>i</a:t>
            </a:r>
            <a:r>
              <a:rPr b="1" lang="en-US">
                <a:solidFill>
                  <a:srgbClr val="800000"/>
                </a:solidFill>
              </a:rPr>
              <a:t>n</a:t>
            </a:r>
            <a:r>
              <a:rPr b="1" lang="en-US">
                <a:solidFill>
                  <a:srgbClr val="800000"/>
                </a:solidFill>
              </a:rPr>
              <a:t>.</a:t>
            </a:r>
            <a:endParaRPr b="1" lang="en-GB">
              <a:solidFill>
                <a:srgbClr val="800000"/>
              </a:solidFill>
            </a:endParaRPr>
          </a:p>
          <a:p>
            <a:pPr>
              <a:buFont typeface="Wingdings" charset="2"/>
              <a:buChar char="l"/>
            </a:pPr>
            <a:r>
              <a:rPr altLang="en-GB" b="1" lang="en-US">
                <a:solidFill>
                  <a:srgbClr val="800000"/>
                </a:solidFill>
              </a:rPr>
              <a:t>Coagu</a:t>
            </a:r>
            <a:r>
              <a:rPr altLang="en-GB" b="1" lang="en-US">
                <a:solidFill>
                  <a:srgbClr val="800000"/>
                </a:solidFill>
              </a:rPr>
              <a:t>lation</a:t>
            </a:r>
            <a:r>
              <a:rPr altLang="en-GB" b="1" lang="en-US">
                <a:solidFill>
                  <a:srgbClr val="800000"/>
                </a:solidFill>
              </a:rPr>
              <a:t> </a:t>
            </a:r>
            <a:r>
              <a:rPr altLang="en-GB" b="1" lang="en-US">
                <a:solidFill>
                  <a:srgbClr val="800000"/>
                </a:solidFill>
              </a:rPr>
              <a:t>is</a:t>
            </a:r>
            <a:r>
              <a:rPr altLang="en-GB" b="1" lang="en-US">
                <a:solidFill>
                  <a:srgbClr val="800000"/>
                </a:solidFill>
              </a:rPr>
              <a:t> </a:t>
            </a:r>
            <a:r>
              <a:rPr altLang="en-GB" b="1" lang="en-US">
                <a:solidFill>
                  <a:srgbClr val="800000"/>
                </a:solidFill>
              </a:rPr>
              <a:t>a</a:t>
            </a:r>
            <a:r>
              <a:rPr altLang="en-GB" b="1" lang="en-US">
                <a:solidFill>
                  <a:srgbClr val="800000"/>
                </a:solidFill>
              </a:rPr>
              <a:t> </a:t>
            </a:r>
            <a:r>
              <a:rPr altLang="en-GB" b="1" lang="en-US">
                <a:solidFill>
                  <a:srgbClr val="800000"/>
                </a:solidFill>
              </a:rPr>
              <a:t>prop</a:t>
            </a:r>
            <a:r>
              <a:rPr altLang="en-GB" b="1" lang="en-US">
                <a:solidFill>
                  <a:srgbClr val="800000"/>
                </a:solidFill>
              </a:rPr>
              <a:t>erty</a:t>
            </a:r>
            <a:r>
              <a:rPr altLang="en-GB" b="1" lang="en-US">
                <a:solidFill>
                  <a:srgbClr val="800000"/>
                </a:solidFill>
              </a:rPr>
              <a:t> </a:t>
            </a:r>
            <a:r>
              <a:rPr altLang="en-GB" b="1" lang="en-US">
                <a:solidFill>
                  <a:srgbClr val="800000"/>
                </a:solidFill>
              </a:rPr>
              <a:t>of</a:t>
            </a:r>
            <a:r>
              <a:rPr altLang="en-GB" b="1" lang="en-US">
                <a:solidFill>
                  <a:srgbClr val="008000"/>
                </a:solidFill>
              </a:rPr>
              <a:t> </a:t>
            </a:r>
            <a:r>
              <a:rPr altLang="en-GB" b="1" lang="en-US">
                <a:solidFill>
                  <a:srgbClr val="008000"/>
                </a:solidFill>
              </a:rPr>
              <a:t>blood</a:t>
            </a:r>
            <a:r>
              <a:rPr altLang="en-GB" b="1" lang="en-US">
                <a:solidFill>
                  <a:srgbClr val="008000"/>
                </a:solidFill>
              </a:rPr>
              <a:t> </a:t>
            </a:r>
            <a:r>
              <a:rPr altLang="en-GB" b="1" lang="en-US">
                <a:solidFill>
                  <a:srgbClr val="008000"/>
                </a:solidFill>
              </a:rPr>
              <a:t>plasma</a:t>
            </a:r>
            <a:endParaRPr b="1" lang="en-GB">
              <a:solidFill>
                <a:srgbClr val="008000"/>
              </a:solidFill>
            </a:endParaRPr>
          </a:p>
          <a:p>
            <a:r>
              <a:rPr lang="en-US"/>
              <a:t>F</a:t>
            </a:r>
            <a:r>
              <a:rPr lang="en-US"/>
              <a:t>i</a:t>
            </a:r>
            <a:r>
              <a:rPr lang="en-US"/>
              <a:t>b</a:t>
            </a:r>
            <a:r>
              <a:rPr lang="en-US"/>
              <a:t>r</a:t>
            </a:r>
            <a:r>
              <a:rPr lang="en-US"/>
              <a:t>i</a:t>
            </a:r>
            <a:r>
              <a:rPr lang="en-US"/>
              <a:t>nogen</a:t>
            </a:r>
            <a:r>
              <a:rPr lang="en-US"/>
              <a:t> </a:t>
            </a:r>
            <a:r>
              <a:rPr lang="en-US"/>
              <a:t>i</a:t>
            </a:r>
            <a:r>
              <a:rPr lang="en-US"/>
              <a:t>s</a:t>
            </a:r>
            <a:r>
              <a:rPr lang="en-US"/>
              <a:t> </a:t>
            </a:r>
            <a:r>
              <a:rPr lang="en-US"/>
              <a:t>a</a:t>
            </a:r>
            <a:r>
              <a:rPr lang="en-US"/>
              <a:t> </a:t>
            </a:r>
            <a:r>
              <a:rPr lang="en-US"/>
              <a:t>soluble </a:t>
            </a:r>
            <a:r>
              <a:rPr lang="en-US"/>
              <a:t>plasma </a:t>
            </a:r>
            <a:r>
              <a:rPr lang="en-US"/>
              <a:t>p</a:t>
            </a:r>
            <a:r>
              <a:rPr lang="en-US"/>
              <a:t>rotein</a:t>
            </a:r>
            <a:r>
              <a:rPr lang="en-US"/>
              <a:t> </a:t>
            </a:r>
            <a:r>
              <a:rPr lang="en-US"/>
              <a:t>w</a:t>
            </a:r>
            <a:r>
              <a:rPr lang="en-US"/>
              <a:t>h</a:t>
            </a:r>
            <a:r>
              <a:rPr lang="en-US"/>
              <a:t>i</a:t>
            </a:r>
            <a:r>
              <a:rPr lang="en-US"/>
              <a:t>c</a:t>
            </a:r>
            <a:r>
              <a:rPr lang="en-US"/>
              <a:t>h</a:t>
            </a:r>
            <a:r>
              <a:rPr lang="en-US"/>
              <a:t> </a:t>
            </a:r>
            <a:r>
              <a:rPr lang="en-US"/>
              <a:t>is </a:t>
            </a:r>
            <a:r>
              <a:rPr lang="en-US"/>
              <a:t>produced</a:t>
            </a:r>
            <a:r>
              <a:rPr lang="en-US"/>
              <a:t> </a:t>
            </a:r>
            <a:r>
              <a:rPr lang="en-US"/>
              <a:t>b</a:t>
            </a:r>
            <a:r>
              <a:rPr lang="en-US"/>
              <a:t>y</a:t>
            </a:r>
            <a:r>
              <a:rPr lang="en-US"/>
              <a:t> </a:t>
            </a:r>
            <a:r>
              <a:rPr lang="en-US"/>
              <a:t>the </a:t>
            </a:r>
            <a:r>
              <a:rPr lang="en-US"/>
              <a:t>l</a:t>
            </a:r>
            <a:r>
              <a:rPr lang="en-US"/>
              <a:t>i</a:t>
            </a:r>
            <a:r>
              <a:rPr lang="en-US"/>
              <a:t>v</a:t>
            </a:r>
            <a:r>
              <a:rPr lang="en-US"/>
              <a:t>e</a:t>
            </a:r>
            <a:r>
              <a:rPr lang="en-US"/>
              <a:t>r</a:t>
            </a:r>
            <a:r>
              <a:rPr lang="en-US"/>
              <a:t>.</a:t>
            </a:r>
            <a:r>
              <a:rPr lang="en-US"/>
              <a:t> </a:t>
            </a:r>
            <a:endParaRPr lang="en-GB"/>
          </a:p>
          <a:p>
            <a:r>
              <a:rPr lang="en-US"/>
              <a:t>T</a:t>
            </a:r>
            <a:r>
              <a:rPr lang="en-US"/>
              <a:t>h</a:t>
            </a:r>
            <a:r>
              <a:rPr lang="en-US"/>
              <a:t>e</a:t>
            </a:r>
            <a:r>
              <a:rPr lang="en-US"/>
              <a:t> </a:t>
            </a:r>
            <a:r>
              <a:rPr lang="en-US"/>
              <a:t>t</a:t>
            </a:r>
            <a:r>
              <a:rPr lang="en-US"/>
              <a:t>e</a:t>
            </a:r>
            <a:r>
              <a:rPr lang="en-US"/>
              <a:t>r</a:t>
            </a:r>
            <a:r>
              <a:rPr lang="en-US"/>
              <a:t>m</a:t>
            </a:r>
            <a:r>
              <a:rPr lang="en-US"/>
              <a:t> </a:t>
            </a:r>
            <a:r>
              <a:rPr lang="en-US"/>
              <a:t>c</a:t>
            </a:r>
            <a:r>
              <a:rPr lang="en-US"/>
              <a:t>o</a:t>
            </a:r>
            <a:r>
              <a:rPr lang="en-US"/>
              <a:t>a</a:t>
            </a:r>
            <a:r>
              <a:rPr lang="en-US"/>
              <a:t>g</a:t>
            </a:r>
            <a:r>
              <a:rPr lang="en-US"/>
              <a:t>u</a:t>
            </a:r>
            <a:r>
              <a:rPr lang="en-US"/>
              <a:t>lation</a:t>
            </a:r>
            <a:r>
              <a:rPr lang="en-US"/>
              <a:t> </a:t>
            </a:r>
            <a:r>
              <a:rPr lang="en-US"/>
              <a:t>m</a:t>
            </a:r>
            <a:r>
              <a:rPr lang="en-US"/>
              <a:t>u</a:t>
            </a:r>
            <a:r>
              <a:rPr lang="en-US"/>
              <a:t>s</a:t>
            </a:r>
            <a:r>
              <a:rPr lang="en-US"/>
              <a:t>t</a:t>
            </a:r>
            <a:r>
              <a:rPr lang="en-US"/>
              <a:t> </a:t>
            </a:r>
            <a:r>
              <a:rPr lang="en-US"/>
              <a:t>b</a:t>
            </a:r>
            <a:r>
              <a:rPr lang="en-US"/>
              <a:t>e</a:t>
            </a:r>
            <a:r>
              <a:rPr lang="en-US"/>
              <a:t> </a:t>
            </a:r>
            <a:r>
              <a:rPr lang="en-US"/>
              <a:t>u</a:t>
            </a:r>
            <a:r>
              <a:rPr lang="en-US"/>
              <a:t>n</a:t>
            </a:r>
            <a:r>
              <a:rPr lang="en-US"/>
              <a:t>d</a:t>
            </a:r>
            <a:r>
              <a:rPr lang="en-US"/>
              <a:t>e</a:t>
            </a:r>
            <a:r>
              <a:rPr lang="en-US"/>
              <a:t>r</a:t>
            </a:r>
            <a:r>
              <a:rPr lang="en-US"/>
              <a:t>stood</a:t>
            </a:r>
            <a:r>
              <a:rPr lang="en-US"/>
              <a:t> </a:t>
            </a:r>
            <a:r>
              <a:rPr lang="en-US"/>
              <a:t>v</a:t>
            </a:r>
            <a:r>
              <a:rPr lang="en-US"/>
              <a:t>e</a:t>
            </a:r>
            <a:r>
              <a:rPr lang="en-US"/>
              <a:t>r</a:t>
            </a:r>
            <a:r>
              <a:rPr lang="en-US"/>
              <a:t>y</a:t>
            </a:r>
            <a:r>
              <a:rPr lang="en-US"/>
              <a:t> </a:t>
            </a:r>
            <a:r>
              <a:rPr lang="en-US"/>
              <a:t>well</a:t>
            </a:r>
            <a:r>
              <a:rPr lang="en-US"/>
              <a:t>.</a:t>
            </a:r>
            <a:endParaRPr lang="en-GB"/>
          </a:p>
          <a:p>
            <a:r>
              <a:rPr lang="en-US"/>
              <a:t>I</a:t>
            </a:r>
            <a:r>
              <a:rPr lang="en-US"/>
              <a:t>n</a:t>
            </a:r>
            <a:r>
              <a:rPr lang="en-US"/>
              <a:t> </a:t>
            </a:r>
            <a:r>
              <a:rPr lang="en-US"/>
              <a:t>t</a:t>
            </a:r>
            <a:r>
              <a:rPr lang="en-US"/>
              <a:t>h</a:t>
            </a:r>
            <a:r>
              <a:rPr lang="en-US"/>
              <a:t>e</a:t>
            </a:r>
            <a:r>
              <a:rPr lang="en-US"/>
              <a:t> </a:t>
            </a:r>
            <a:r>
              <a:rPr lang="en-US"/>
              <a:t>l</a:t>
            </a:r>
            <a:r>
              <a:rPr lang="en-US"/>
              <a:t>a</a:t>
            </a:r>
            <a:r>
              <a:rPr lang="en-US"/>
              <a:t>t</a:t>
            </a:r>
            <a:r>
              <a:rPr lang="en-US"/>
              <a:t>e</a:t>
            </a:r>
            <a:r>
              <a:rPr lang="en-US"/>
              <a:t>r</a:t>
            </a:r>
            <a:r>
              <a:rPr lang="en-US"/>
              <a:t> </a:t>
            </a:r>
            <a:r>
              <a:rPr lang="en-US"/>
              <a:t>s</a:t>
            </a:r>
            <a:r>
              <a:rPr lang="en-US"/>
              <a:t>e</a:t>
            </a:r>
            <a:r>
              <a:rPr lang="en-US"/>
              <a:t>c</a:t>
            </a:r>
            <a:r>
              <a:rPr lang="en-US"/>
              <a:t>t</a:t>
            </a:r>
            <a:r>
              <a:rPr lang="en-US"/>
              <a:t>i</a:t>
            </a:r>
            <a:r>
              <a:rPr lang="en-US"/>
              <a:t>o</a:t>
            </a:r>
            <a:r>
              <a:rPr lang="en-US"/>
              <a:t>n</a:t>
            </a:r>
            <a:r>
              <a:rPr lang="en-US"/>
              <a:t>s</a:t>
            </a:r>
            <a:r>
              <a:rPr lang="en-US"/>
              <a:t> </a:t>
            </a:r>
            <a:r>
              <a:rPr lang="en-US"/>
              <a:t>o</a:t>
            </a:r>
            <a:r>
              <a:rPr lang="en-US"/>
              <a:t>f</a:t>
            </a:r>
            <a:r>
              <a:rPr lang="en-US"/>
              <a:t> </a:t>
            </a:r>
            <a:r>
              <a:rPr lang="en-US"/>
              <a:t>this</a:t>
            </a:r>
            <a:r>
              <a:rPr lang="en-US"/>
              <a:t> </a:t>
            </a:r>
            <a:r>
              <a:rPr lang="en-US"/>
              <a:t>m</a:t>
            </a:r>
            <a:r>
              <a:rPr lang="en-US"/>
              <a:t>o</a:t>
            </a:r>
            <a:r>
              <a:rPr lang="en-US"/>
              <a:t>d</a:t>
            </a:r>
            <a:r>
              <a:rPr lang="en-US"/>
              <a:t>u</a:t>
            </a:r>
            <a:r>
              <a:rPr lang="en-US"/>
              <a:t>l</a:t>
            </a:r>
            <a:r>
              <a:rPr lang="en-US"/>
              <a:t>e</a:t>
            </a:r>
            <a:r>
              <a:rPr lang="en-US"/>
              <a:t>,</a:t>
            </a:r>
            <a:r>
              <a:rPr lang="en-US"/>
              <a:t> </a:t>
            </a:r>
            <a:r>
              <a:rPr lang="en-US"/>
              <a:t>i</a:t>
            </a:r>
            <a:r>
              <a:rPr lang="en-US"/>
              <a:t>t</a:t>
            </a:r>
            <a:r>
              <a:rPr lang="en-US"/>
              <a:t> </a:t>
            </a:r>
            <a:r>
              <a:rPr lang="en-US"/>
              <a:t>will</a:t>
            </a:r>
            <a:r>
              <a:rPr lang="en-US"/>
              <a:t> </a:t>
            </a:r>
            <a:r>
              <a:rPr lang="en-US"/>
              <a:t>b</a:t>
            </a:r>
            <a:r>
              <a:rPr lang="en-US"/>
              <a:t>e</a:t>
            </a:r>
            <a:r>
              <a:rPr lang="en-US"/>
              <a:t> </a:t>
            </a:r>
            <a:r>
              <a:rPr lang="en-US"/>
              <a:t>c</a:t>
            </a:r>
            <a:r>
              <a:rPr lang="en-US"/>
              <a:t>l</a:t>
            </a:r>
            <a:r>
              <a:rPr lang="en-US"/>
              <a:t>e</a:t>
            </a:r>
            <a:r>
              <a:rPr lang="en-US"/>
              <a:t>a</a:t>
            </a:r>
            <a:r>
              <a:rPr lang="en-US"/>
              <a:t>r</a:t>
            </a:r>
            <a:r>
              <a:rPr lang="en-US"/>
              <a:t> </a:t>
            </a:r>
            <a:r>
              <a:rPr lang="en-US"/>
              <a:t>that </a:t>
            </a:r>
            <a:r>
              <a:rPr lang="en-US"/>
              <a:t>c</a:t>
            </a:r>
            <a:r>
              <a:rPr lang="en-US"/>
              <a:t>o</a:t>
            </a:r>
            <a:r>
              <a:rPr lang="en-US"/>
              <a:t>a</a:t>
            </a:r>
            <a:r>
              <a:rPr lang="en-US"/>
              <a:t>g</a:t>
            </a:r>
            <a:r>
              <a:rPr lang="en-US"/>
              <a:t>u</a:t>
            </a:r>
            <a:r>
              <a:rPr lang="en-US"/>
              <a:t>lat</a:t>
            </a:r>
            <a:r>
              <a:rPr lang="en-US"/>
              <a:t>i</a:t>
            </a:r>
            <a:r>
              <a:rPr lang="en-US"/>
              <a:t>o</a:t>
            </a:r>
            <a:r>
              <a:rPr lang="en-US"/>
              <a:t>n</a:t>
            </a:r>
            <a:r>
              <a:rPr lang="en-US"/>
              <a:t> </a:t>
            </a:r>
            <a:r>
              <a:rPr lang="en-US"/>
              <a:t>i</a:t>
            </a:r>
            <a:r>
              <a:rPr lang="en-US"/>
              <a:t>s</a:t>
            </a:r>
            <a:r>
              <a:rPr lang="en-US"/>
              <a:t> </a:t>
            </a:r>
            <a:r>
              <a:rPr lang="en-US"/>
              <a:t>n</a:t>
            </a:r>
            <a:r>
              <a:rPr lang="en-US"/>
              <a:t>o</a:t>
            </a:r>
            <a:r>
              <a:rPr lang="en-US"/>
              <a:t>t</a:t>
            </a:r>
            <a:r>
              <a:rPr lang="en-US"/>
              <a:t> </a:t>
            </a:r>
            <a:r>
              <a:rPr lang="en-US"/>
              <a:t>the </a:t>
            </a:r>
            <a:r>
              <a:rPr lang="en-US"/>
              <a:t>s</a:t>
            </a:r>
            <a:r>
              <a:rPr lang="en-US"/>
              <a:t>a</a:t>
            </a:r>
            <a:r>
              <a:rPr lang="en-US"/>
              <a:t>m</a:t>
            </a:r>
            <a:r>
              <a:rPr lang="en-US"/>
              <a:t>e</a:t>
            </a:r>
            <a:r>
              <a:rPr lang="en-US"/>
              <a:t> </a:t>
            </a:r>
            <a:r>
              <a:rPr lang="en-US"/>
              <a:t>a</a:t>
            </a:r>
            <a:r>
              <a:rPr lang="en-US"/>
              <a:t>s</a:t>
            </a:r>
            <a:r>
              <a:rPr lang="en-US"/>
              <a:t> </a:t>
            </a:r>
            <a:r>
              <a:rPr lang="en-US"/>
              <a:t>Hemostasis</a:t>
            </a:r>
            <a:r>
              <a:rPr lang="en-US"/>
              <a:t>.</a:t>
            </a:r>
            <a:endParaRPr lang="en-GB"/>
          </a:p>
          <a:p>
            <a:r>
              <a:rPr lang="en-US"/>
              <a:t>R</a:t>
            </a:r>
            <a:r>
              <a:rPr lang="en-US"/>
              <a:t>a</a:t>
            </a:r>
            <a:r>
              <a:rPr lang="en-US"/>
              <a:t>t</a:t>
            </a:r>
            <a:r>
              <a:rPr lang="en-US"/>
              <a:t>h</a:t>
            </a:r>
            <a:r>
              <a:rPr lang="en-US"/>
              <a:t>e</a:t>
            </a:r>
            <a:r>
              <a:rPr lang="en-US"/>
              <a:t>r</a:t>
            </a:r>
            <a:r>
              <a:rPr lang="en-US"/>
              <a:t>,</a:t>
            </a:r>
            <a:r>
              <a:rPr lang="en-US"/>
              <a:t> </a:t>
            </a:r>
            <a:r>
              <a:rPr lang="en-US"/>
              <a:t>c</a:t>
            </a:r>
            <a:r>
              <a:rPr lang="en-US"/>
              <a:t>o</a:t>
            </a:r>
            <a:r>
              <a:rPr lang="en-US"/>
              <a:t>a</a:t>
            </a:r>
            <a:r>
              <a:rPr lang="en-US"/>
              <a:t>g</a:t>
            </a:r>
            <a:r>
              <a:rPr lang="en-US"/>
              <a:t>u</a:t>
            </a:r>
            <a:r>
              <a:rPr lang="en-US"/>
              <a:t>lation</a:t>
            </a:r>
            <a:r>
              <a:rPr lang="en-US"/>
              <a:t> </a:t>
            </a:r>
            <a:r>
              <a:rPr lang="en-US"/>
              <a:t>is </a:t>
            </a:r>
            <a:r>
              <a:rPr lang="en-US"/>
              <a:t>j</a:t>
            </a:r>
            <a:r>
              <a:rPr lang="en-US"/>
              <a:t>u</a:t>
            </a:r>
            <a:r>
              <a:rPr lang="en-US"/>
              <a:t>s</a:t>
            </a:r>
            <a:r>
              <a:rPr lang="en-US"/>
              <a:t>t</a:t>
            </a:r>
            <a:r>
              <a:rPr lang="en-US"/>
              <a:t> </a:t>
            </a:r>
            <a:r>
              <a:rPr lang="en-US"/>
              <a:t>a</a:t>
            </a:r>
            <a:r>
              <a:rPr lang="en-US"/>
              <a:t> </a:t>
            </a:r>
            <a:r>
              <a:rPr lang="en-US"/>
              <a:t>p</a:t>
            </a:r>
            <a:r>
              <a:rPr lang="en-US"/>
              <a:t>a</a:t>
            </a:r>
            <a:r>
              <a:rPr lang="en-US"/>
              <a:t>r</a:t>
            </a:r>
            <a:r>
              <a:rPr lang="en-US"/>
              <a:t>t</a:t>
            </a:r>
            <a:r>
              <a:rPr lang="en-US"/>
              <a:t> </a:t>
            </a:r>
            <a:r>
              <a:rPr lang="en-US"/>
              <a:t>of</a:t>
            </a:r>
            <a:r>
              <a:rPr lang="en-US"/>
              <a:t> </a:t>
            </a:r>
            <a:r>
              <a:rPr lang="en-US"/>
              <a:t>Hemostasis</a:t>
            </a:r>
            <a:r>
              <a:rPr lang="en-US"/>
              <a:t>.</a:t>
            </a: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95" name=""/>
          <p:cNvSpPr>
            <a:spLocks noGrp="1"/>
          </p:cNvSpPr>
          <p:nvPr>
            <p:ph type="title"/>
          </p:nvPr>
        </p:nvSpPr>
        <p:spPr/>
        <p:txBody>
          <a:bodyPr>
            <a:normAutofit fontScale="90000"/>
          </a:bodyPr>
          <a:p>
            <a:r>
              <a:rPr altLang="en-GB" b="1" lang="en-US">
                <a:solidFill>
                  <a:srgbClr val="800000"/>
                </a:solidFill>
              </a:rPr>
              <a:t>HOW</a:t>
            </a:r>
            <a:r>
              <a:rPr altLang="en-GB" b="1" lang="en-US">
                <a:solidFill>
                  <a:srgbClr val="800000"/>
                </a:solidFill>
              </a:rPr>
              <a:t> </a:t>
            </a:r>
            <a:r>
              <a:rPr altLang="en-GB" b="1" lang="en-US">
                <a:solidFill>
                  <a:srgbClr val="800000"/>
                </a:solidFill>
              </a:rPr>
              <a:t>DO</a:t>
            </a:r>
            <a:r>
              <a:rPr altLang="en-GB" b="1" lang="en-US">
                <a:solidFill>
                  <a:srgbClr val="800000"/>
                </a:solidFill>
              </a:rPr>
              <a:t> </a:t>
            </a:r>
            <a:r>
              <a:rPr altLang="en-GB" b="1" lang="en-US">
                <a:solidFill>
                  <a:srgbClr val="800000"/>
                </a:solidFill>
              </a:rPr>
              <a:t>BLOOD</a:t>
            </a:r>
            <a:r>
              <a:rPr altLang="en-GB" b="1" lang="en-US">
                <a:solidFill>
                  <a:srgbClr val="800000"/>
                </a:solidFill>
              </a:rPr>
              <a:t> </a:t>
            </a:r>
            <a:r>
              <a:rPr altLang="en-GB" b="1" lang="en-US">
                <a:solidFill>
                  <a:srgbClr val="800000"/>
                </a:solidFill>
              </a:rPr>
              <a:t>VESS</a:t>
            </a:r>
            <a:r>
              <a:rPr altLang="en-GB" b="1" lang="en-US">
                <a:solidFill>
                  <a:srgbClr val="800000"/>
                </a:solidFill>
              </a:rPr>
              <a:t>ELS</a:t>
            </a:r>
            <a:r>
              <a:rPr altLang="en-GB" b="1" lang="en-US">
                <a:solidFill>
                  <a:srgbClr val="800000"/>
                </a:solidFill>
              </a:rPr>
              <a:t> </a:t>
            </a:r>
            <a:r>
              <a:rPr altLang="en-GB" b="1" lang="en-US">
                <a:solidFill>
                  <a:srgbClr val="800000"/>
                </a:solidFill>
              </a:rPr>
              <a:t>KEEP</a:t>
            </a:r>
            <a:r>
              <a:rPr altLang="en-GB" b="1" lang="en-US">
                <a:solidFill>
                  <a:srgbClr val="800000"/>
                </a:solidFill>
              </a:rPr>
              <a:t> </a:t>
            </a:r>
            <a:r>
              <a:rPr altLang="en-GB" b="1" lang="en-US">
                <a:solidFill>
                  <a:srgbClr val="800000"/>
                </a:solidFill>
              </a:rPr>
              <a:t>BLOOD</a:t>
            </a:r>
            <a:r>
              <a:rPr altLang="en-GB" b="1" lang="en-US">
                <a:solidFill>
                  <a:srgbClr val="800000"/>
                </a:solidFill>
              </a:rPr>
              <a:t> </a:t>
            </a:r>
            <a:r>
              <a:rPr altLang="en-GB" b="1" lang="en-US">
                <a:solidFill>
                  <a:srgbClr val="800000"/>
                </a:solidFill>
              </a:rPr>
              <a:t>IN</a:t>
            </a:r>
            <a:r>
              <a:rPr altLang="en-GB" b="1" lang="en-US">
                <a:solidFill>
                  <a:srgbClr val="800000"/>
                </a:solidFill>
              </a:rPr>
              <a:t> </a:t>
            </a:r>
            <a:r>
              <a:rPr altLang="en-GB" b="1" lang="en-US">
                <a:solidFill>
                  <a:srgbClr val="800000"/>
                </a:solidFill>
              </a:rPr>
              <a:t>A</a:t>
            </a:r>
            <a:r>
              <a:rPr altLang="en-GB" b="1" lang="en-US">
                <a:solidFill>
                  <a:srgbClr val="800000"/>
                </a:solidFill>
              </a:rPr>
              <a:t> </a:t>
            </a:r>
            <a:r>
              <a:rPr altLang="en-GB" b="1" lang="en-US">
                <a:solidFill>
                  <a:srgbClr val="800000"/>
                </a:solidFill>
              </a:rPr>
              <a:t>LIQUID</a:t>
            </a:r>
            <a:r>
              <a:rPr altLang="en-GB" b="1" lang="en-US">
                <a:solidFill>
                  <a:srgbClr val="800000"/>
                </a:solidFill>
              </a:rPr>
              <a:t> </a:t>
            </a:r>
            <a:r>
              <a:rPr altLang="en-GB" b="1" lang="en-US">
                <a:solidFill>
                  <a:srgbClr val="800000"/>
                </a:solidFill>
              </a:rPr>
              <a:t>FORM</a:t>
            </a:r>
            <a:r>
              <a:rPr altLang="en-GB" b="1" lang="en-US">
                <a:solidFill>
                  <a:srgbClr val="800000"/>
                </a:solidFill>
              </a:rPr>
              <a:t>?</a:t>
            </a:r>
            <a:endParaRPr b="1" lang="en-GB">
              <a:solidFill>
                <a:srgbClr val="800000"/>
              </a:solidFill>
            </a:endParaRPr>
          </a:p>
        </p:txBody>
      </p:sp>
      <p:sp>
        <p:nvSpPr>
          <p:cNvPr id="1048696" name=""/>
          <p:cNvSpPr>
            <a:spLocks noGrp="1"/>
          </p:cNvSpPr>
          <p:nvPr>
            <p:ph idx="1"/>
          </p:nvPr>
        </p:nvSpPr>
        <p:spPr/>
        <p:txBody>
          <a:bodyPr>
            <a:normAutofit fontScale="92857" lnSpcReduction="20000"/>
          </a:bodyPr>
          <a:p>
            <a:pPr>
              <a:buFont typeface="Wingdings" charset="2"/>
              <a:buChar char="n"/>
            </a:pPr>
            <a:r>
              <a:rPr altLang="en-GB" lang="en-US"/>
              <a:t>Blood</a:t>
            </a:r>
            <a:r>
              <a:rPr altLang="en-GB" lang="en-US"/>
              <a:t> </a:t>
            </a:r>
            <a:r>
              <a:rPr altLang="en-GB" lang="en-US"/>
              <a:t>is</a:t>
            </a:r>
            <a:r>
              <a:rPr altLang="en-GB" lang="en-US"/>
              <a:t> </a:t>
            </a:r>
            <a:r>
              <a:rPr altLang="en-GB" lang="en-US"/>
              <a:t>kept</a:t>
            </a:r>
            <a:r>
              <a:rPr altLang="en-GB" lang="en-US"/>
              <a:t> </a:t>
            </a:r>
            <a:r>
              <a:rPr altLang="en-GB" lang="en-US"/>
              <a:t>in</a:t>
            </a:r>
            <a:r>
              <a:rPr altLang="en-GB" lang="en-US"/>
              <a:t> </a:t>
            </a:r>
            <a:r>
              <a:rPr altLang="en-GB" lang="en-US"/>
              <a:t>a</a:t>
            </a:r>
            <a:r>
              <a:rPr altLang="en-GB" lang="en-US"/>
              <a:t> </a:t>
            </a:r>
            <a:r>
              <a:rPr altLang="en-GB" lang="en-US"/>
              <a:t>liquid</a:t>
            </a:r>
            <a:r>
              <a:rPr altLang="en-GB" lang="en-US"/>
              <a:t> </a:t>
            </a:r>
            <a:r>
              <a:rPr altLang="en-GB" lang="en-US"/>
              <a:t>form</a:t>
            </a:r>
            <a:r>
              <a:rPr altLang="en-GB" lang="en-US"/>
              <a:t> </a:t>
            </a:r>
            <a:r>
              <a:rPr altLang="en-GB" lang="en-US"/>
              <a:t>withi</a:t>
            </a:r>
            <a:r>
              <a:rPr altLang="en-GB" lang="en-US"/>
              <a:t>n</a:t>
            </a:r>
            <a:r>
              <a:rPr altLang="en-GB" lang="en-US"/>
              <a:t> </a:t>
            </a:r>
            <a:r>
              <a:rPr altLang="en-GB" lang="en-US"/>
              <a:t>blood</a:t>
            </a:r>
            <a:r>
              <a:rPr altLang="en-GB" lang="en-US"/>
              <a:t> </a:t>
            </a:r>
            <a:r>
              <a:rPr altLang="en-GB" lang="en-US"/>
              <a:t>vess</a:t>
            </a:r>
            <a:r>
              <a:rPr altLang="en-GB" lang="en-US"/>
              <a:t>els</a:t>
            </a:r>
            <a:r>
              <a:rPr altLang="en-GB" lang="en-US"/>
              <a:t>,</a:t>
            </a:r>
            <a:r>
              <a:rPr altLang="en-GB" lang="en-US"/>
              <a:t> </a:t>
            </a:r>
            <a:r>
              <a:rPr altLang="en-GB" lang="en-US"/>
              <a:t>but</a:t>
            </a:r>
            <a:r>
              <a:rPr altLang="en-GB" lang="en-US"/>
              <a:t> </a:t>
            </a:r>
            <a:r>
              <a:rPr altLang="en-GB" lang="en-US"/>
              <a:t>when</a:t>
            </a:r>
            <a:r>
              <a:rPr altLang="en-GB" lang="en-US"/>
              <a:t> </a:t>
            </a:r>
            <a:r>
              <a:rPr altLang="en-GB" lang="en-US"/>
              <a:t>a</a:t>
            </a:r>
            <a:r>
              <a:rPr altLang="en-GB" lang="en-US"/>
              <a:t> </a:t>
            </a:r>
            <a:r>
              <a:rPr altLang="en-GB" lang="en-US"/>
              <a:t>blood</a:t>
            </a:r>
            <a:r>
              <a:rPr altLang="en-GB" lang="en-US"/>
              <a:t> </a:t>
            </a:r>
            <a:r>
              <a:rPr altLang="en-GB" lang="en-US"/>
              <a:t>vess</a:t>
            </a:r>
            <a:r>
              <a:rPr altLang="en-GB" lang="en-US"/>
              <a:t>el</a:t>
            </a:r>
            <a:r>
              <a:rPr altLang="en-GB" lang="en-US"/>
              <a:t> </a:t>
            </a:r>
            <a:r>
              <a:rPr altLang="en-GB" lang="en-US"/>
              <a:t>is</a:t>
            </a:r>
            <a:r>
              <a:rPr altLang="en-GB" lang="en-US"/>
              <a:t> </a:t>
            </a:r>
            <a:r>
              <a:rPr altLang="en-GB" lang="en-US"/>
              <a:t>injured</a:t>
            </a:r>
            <a:r>
              <a:rPr altLang="en-GB" lang="en-US"/>
              <a:t>,</a:t>
            </a:r>
            <a:r>
              <a:rPr altLang="en-GB" lang="en-US"/>
              <a:t> </a:t>
            </a:r>
            <a:r>
              <a:rPr altLang="en-GB" lang="en-US"/>
              <a:t>it</a:t>
            </a:r>
            <a:r>
              <a:rPr altLang="en-GB" lang="en-US"/>
              <a:t> </a:t>
            </a:r>
            <a:r>
              <a:rPr altLang="en-GB" lang="en-US"/>
              <a:t>forms</a:t>
            </a:r>
            <a:r>
              <a:rPr altLang="en-GB" lang="en-US"/>
              <a:t> </a:t>
            </a:r>
            <a:r>
              <a:rPr altLang="en-GB" lang="en-US"/>
              <a:t>a</a:t>
            </a:r>
            <a:r>
              <a:rPr altLang="en-GB" lang="en-US"/>
              <a:t> </a:t>
            </a:r>
            <a:r>
              <a:rPr altLang="en-GB" lang="en-US"/>
              <a:t>semi</a:t>
            </a:r>
            <a:r>
              <a:rPr altLang="en-GB" lang="en-US"/>
              <a:t> </a:t>
            </a:r>
            <a:r>
              <a:rPr altLang="en-GB" lang="en-US"/>
              <a:t>solid</a:t>
            </a:r>
            <a:r>
              <a:rPr altLang="en-GB" lang="en-US"/>
              <a:t> </a:t>
            </a:r>
            <a:r>
              <a:rPr altLang="en-GB" lang="en-US"/>
              <a:t>in </a:t>
            </a:r>
            <a:r>
              <a:rPr altLang="en-GB" lang="en-US"/>
              <a:t>that</a:t>
            </a:r>
            <a:r>
              <a:rPr altLang="en-GB" lang="en-US"/>
              <a:t> </a:t>
            </a:r>
            <a:r>
              <a:rPr altLang="en-GB" lang="en-US"/>
              <a:t>area</a:t>
            </a:r>
            <a:r>
              <a:rPr altLang="en-GB" lang="en-US"/>
              <a:t>.</a:t>
            </a:r>
            <a:endParaRPr lang="en-GB"/>
          </a:p>
          <a:p>
            <a:pPr>
              <a:buFont typeface="Wingdings" charset="2"/>
              <a:buChar char="n"/>
            </a:pPr>
            <a:r>
              <a:rPr altLang="en-GB" lang="en-US"/>
              <a:t>This</a:t>
            </a:r>
            <a:r>
              <a:rPr altLang="en-GB" lang="en-US"/>
              <a:t> </a:t>
            </a:r>
            <a:r>
              <a:rPr altLang="en-GB" lang="en-US"/>
              <a:t>means</a:t>
            </a:r>
            <a:r>
              <a:rPr altLang="en-GB" lang="en-US"/>
              <a:t> </a:t>
            </a:r>
            <a:r>
              <a:rPr altLang="en-GB" lang="en-US"/>
              <a:t>that</a:t>
            </a:r>
            <a:r>
              <a:rPr altLang="en-GB" lang="en-US"/>
              <a:t> </a:t>
            </a:r>
            <a:r>
              <a:rPr altLang="en-GB" lang="en-US"/>
              <a:t>there</a:t>
            </a:r>
            <a:r>
              <a:rPr altLang="en-GB" lang="en-US"/>
              <a:t> </a:t>
            </a:r>
            <a:r>
              <a:rPr altLang="en-GB" lang="en-US"/>
              <a:t>is</a:t>
            </a:r>
            <a:r>
              <a:rPr altLang="en-GB" lang="en-US"/>
              <a:t> </a:t>
            </a:r>
            <a:r>
              <a:rPr altLang="en-GB" lang="en-US"/>
              <a:t>a </a:t>
            </a:r>
            <a:r>
              <a:rPr altLang="en-GB" lang="en-US"/>
              <a:t>mechanism</a:t>
            </a:r>
            <a:r>
              <a:rPr altLang="en-GB" lang="en-US"/>
              <a:t>(</a:t>
            </a:r>
            <a:r>
              <a:rPr altLang="en-GB" lang="en-US"/>
              <a:t>s</a:t>
            </a:r>
            <a:r>
              <a:rPr altLang="en-GB" lang="en-US"/>
              <a:t>)</a:t>
            </a:r>
            <a:r>
              <a:rPr altLang="en-GB" lang="en-US"/>
              <a:t> </a:t>
            </a:r>
            <a:r>
              <a:rPr altLang="en-GB" lang="en-US"/>
              <a:t>by</a:t>
            </a:r>
            <a:r>
              <a:rPr altLang="en-GB" lang="en-US"/>
              <a:t> </a:t>
            </a:r>
            <a:r>
              <a:rPr altLang="en-GB" lang="en-US"/>
              <a:t>which</a:t>
            </a:r>
            <a:r>
              <a:rPr altLang="en-GB" lang="en-US"/>
              <a:t> </a:t>
            </a:r>
            <a:r>
              <a:rPr altLang="en-GB" lang="en-US"/>
              <a:t>blood</a:t>
            </a:r>
            <a:r>
              <a:rPr altLang="en-GB" lang="en-US"/>
              <a:t> </a:t>
            </a:r>
            <a:r>
              <a:rPr altLang="en-GB" lang="en-US"/>
              <a:t>vessels</a:t>
            </a:r>
            <a:r>
              <a:rPr altLang="en-GB" lang="en-US"/>
              <a:t> </a:t>
            </a:r>
            <a:r>
              <a:rPr altLang="en-GB" lang="en-US"/>
              <a:t>keep</a:t>
            </a:r>
            <a:r>
              <a:rPr altLang="en-GB" lang="en-US"/>
              <a:t> </a:t>
            </a:r>
            <a:r>
              <a:rPr altLang="en-GB" lang="en-US"/>
              <a:t>blood</a:t>
            </a:r>
            <a:r>
              <a:rPr altLang="en-GB" lang="en-US"/>
              <a:t> </a:t>
            </a:r>
            <a:r>
              <a:rPr altLang="en-GB" lang="en-US"/>
              <a:t>in</a:t>
            </a:r>
            <a:r>
              <a:rPr altLang="en-GB" lang="en-US"/>
              <a:t> </a:t>
            </a:r>
            <a:r>
              <a:rPr altLang="en-GB" lang="en-US"/>
              <a:t>a</a:t>
            </a:r>
            <a:r>
              <a:rPr altLang="en-GB" lang="en-US"/>
              <a:t> </a:t>
            </a:r>
            <a:r>
              <a:rPr altLang="en-GB" lang="en-US"/>
              <a:t>liqu</a:t>
            </a:r>
            <a:r>
              <a:rPr altLang="en-GB" lang="en-US"/>
              <a:t>id</a:t>
            </a:r>
            <a:r>
              <a:rPr altLang="en-GB" lang="en-US"/>
              <a:t> </a:t>
            </a:r>
            <a:r>
              <a:rPr altLang="en-GB" lang="en-US"/>
              <a:t>fo</a:t>
            </a:r>
            <a:r>
              <a:rPr altLang="en-GB" lang="en-US"/>
              <a:t>rm</a:t>
            </a:r>
            <a:r>
              <a:rPr altLang="en-GB" lang="en-US"/>
              <a:t>.</a:t>
            </a:r>
            <a:endParaRPr lang="en-GB"/>
          </a:p>
          <a:p>
            <a:pPr>
              <a:buFont typeface="Wingdings" charset="2"/>
              <a:buChar char="n"/>
            </a:pPr>
            <a:r>
              <a:rPr altLang="en-GB" lang="en-US"/>
              <a:t>We'll </a:t>
            </a:r>
            <a:r>
              <a:rPr altLang="en-GB" lang="en-US"/>
              <a:t>start </a:t>
            </a:r>
            <a:r>
              <a:rPr altLang="en-GB" lang="en-US"/>
              <a:t>off</a:t>
            </a:r>
            <a:r>
              <a:rPr altLang="en-GB" lang="en-US"/>
              <a:t> </a:t>
            </a:r>
            <a:r>
              <a:rPr altLang="en-GB" lang="en-US"/>
              <a:t>with</a:t>
            </a:r>
            <a:r>
              <a:rPr altLang="en-GB" lang="en-US"/>
              <a:t> </a:t>
            </a:r>
            <a:r>
              <a:rPr altLang="en-GB" lang="en-US"/>
              <a:t>some</a:t>
            </a:r>
            <a:r>
              <a:rPr altLang="en-GB" lang="en-US"/>
              <a:t> </a:t>
            </a:r>
            <a:r>
              <a:rPr altLang="en-GB" lang="en-US"/>
              <a:t>anatomy</a:t>
            </a:r>
            <a:r>
              <a:rPr altLang="en-GB" lang="en-US"/>
              <a:t> </a:t>
            </a:r>
            <a:r>
              <a:rPr altLang="en-GB" lang="en-US"/>
              <a:t>of </a:t>
            </a:r>
            <a:r>
              <a:rPr altLang="en-GB" lang="en-US"/>
              <a:t>blood</a:t>
            </a:r>
            <a:r>
              <a:rPr altLang="en-GB" lang="en-US"/>
              <a:t> </a:t>
            </a:r>
            <a:r>
              <a:rPr altLang="en-GB" lang="en-US"/>
              <a:t>ve</a:t>
            </a:r>
            <a:r>
              <a:rPr altLang="en-GB" lang="en-US"/>
              <a:t>ssels</a:t>
            </a:r>
            <a:r>
              <a:rPr altLang="en-GB" lang="en-US"/>
              <a:t>.</a:t>
            </a:r>
            <a:endParaRPr lang="en-GB"/>
          </a:p>
          <a:p>
            <a:pPr>
              <a:buFont typeface="Wingdings" charset="2"/>
              <a:buChar char="n"/>
            </a:pPr>
            <a:r>
              <a:rPr altLang="en-GB" lang="en-US"/>
              <a:t> </a:t>
            </a:r>
            <a:r>
              <a:rPr altLang="en-GB" lang="en-US"/>
              <a:t> </a:t>
            </a:r>
            <a:r>
              <a:rPr altLang="en-GB" lang="en-US"/>
              <a:t> </a:t>
            </a:r>
            <a:r>
              <a:rPr altLang="en-GB" lang="en-US"/>
              <a:t>A</a:t>
            </a:r>
            <a:r>
              <a:rPr altLang="en-GB" lang="en-US"/>
              <a:t> </a:t>
            </a:r>
            <a:r>
              <a:rPr altLang="en-GB" lang="en-US"/>
              <a:t>blood</a:t>
            </a:r>
            <a:r>
              <a:rPr altLang="en-GB" lang="en-US"/>
              <a:t> </a:t>
            </a:r>
            <a:r>
              <a:rPr altLang="en-GB" lang="en-US"/>
              <a:t>vess</a:t>
            </a:r>
            <a:r>
              <a:rPr altLang="en-GB" lang="en-US"/>
              <a:t>el</a:t>
            </a:r>
            <a:r>
              <a:rPr altLang="en-GB" lang="en-US"/>
              <a:t> </a:t>
            </a:r>
            <a:r>
              <a:rPr altLang="en-GB" lang="en-US"/>
              <a:t>wall </a:t>
            </a:r>
            <a:r>
              <a:rPr altLang="en-GB" lang="en-US"/>
              <a:t>typically</a:t>
            </a:r>
            <a:r>
              <a:rPr altLang="en-GB" lang="en-US"/>
              <a:t> </a:t>
            </a:r>
            <a:r>
              <a:rPr altLang="en-GB" lang="en-US"/>
              <a:t>has</a:t>
            </a:r>
            <a:r>
              <a:rPr altLang="en-GB" lang="en-US"/>
              <a:t> </a:t>
            </a:r>
            <a:r>
              <a:rPr altLang="en-GB" lang="en-US"/>
              <a:t>three</a:t>
            </a:r>
            <a:r>
              <a:rPr altLang="en-GB" lang="en-US"/>
              <a:t> </a:t>
            </a:r>
            <a:r>
              <a:rPr altLang="en-GB" lang="en-US"/>
              <a:t>layers</a:t>
            </a:r>
            <a:r>
              <a:rPr altLang="en-GB" lang="en-US"/>
              <a:t>,</a:t>
            </a:r>
            <a:r>
              <a:rPr altLang="en-GB" lang="en-US"/>
              <a:t>which</a:t>
            </a:r>
            <a:r>
              <a:rPr altLang="en-GB" lang="en-US"/>
              <a:t> </a:t>
            </a:r>
            <a:r>
              <a:rPr altLang="en-GB" lang="en-US"/>
              <a:t>from</a:t>
            </a:r>
            <a:r>
              <a:rPr altLang="en-GB" lang="en-US"/>
              <a:t> </a:t>
            </a:r>
            <a:r>
              <a:rPr altLang="en-GB" lang="en-US"/>
              <a:t>inside</a:t>
            </a:r>
            <a:r>
              <a:rPr altLang="en-GB" lang="en-US"/>
              <a:t> </a:t>
            </a:r>
            <a:r>
              <a:rPr altLang="en-GB" lang="en-US"/>
              <a:t>outw</a:t>
            </a:r>
            <a:r>
              <a:rPr altLang="en-GB" lang="en-US"/>
              <a:t>ar</a:t>
            </a:r>
            <a:r>
              <a:rPr altLang="en-GB" lang="en-US"/>
              <a:t>ds</a:t>
            </a:r>
            <a:r>
              <a:rPr altLang="en-GB" lang="en-US"/>
              <a:t> </a:t>
            </a:r>
            <a:r>
              <a:rPr altLang="en-GB" lang="en-US"/>
              <a:t>are</a:t>
            </a:r>
            <a:r>
              <a:rPr altLang="en-GB" lang="en-US"/>
              <a:t> </a:t>
            </a:r>
            <a:r>
              <a:rPr altLang="en-GB" lang="en-US"/>
              <a:t>the</a:t>
            </a:r>
            <a:r>
              <a:rPr altLang="en-GB" lang="en-US"/>
              <a:t> </a:t>
            </a:r>
            <a:r>
              <a:rPr altLang="en-GB" lang="en-US"/>
              <a:t>tunica</a:t>
            </a:r>
            <a:r>
              <a:rPr altLang="en-GB" lang="en-US"/>
              <a:t> </a:t>
            </a:r>
            <a:r>
              <a:rPr altLang="en-GB" lang="en-US"/>
              <a:t>intima</a:t>
            </a:r>
            <a:r>
              <a:rPr altLang="en-GB" lang="en-US"/>
              <a:t>/</a:t>
            </a:r>
            <a:r>
              <a:rPr altLang="en-GB" lang="en-US"/>
              <a:t> </a:t>
            </a:r>
            <a:r>
              <a:rPr altLang="en-GB" lang="en-US"/>
              <a:t>interna</a:t>
            </a:r>
            <a:r>
              <a:rPr altLang="en-GB" lang="en-US"/>
              <a:t>,</a:t>
            </a:r>
            <a:r>
              <a:rPr altLang="en-GB" lang="en-US"/>
              <a:t> </a:t>
            </a:r>
            <a:r>
              <a:rPr altLang="en-GB" lang="en-US"/>
              <a:t>tunica</a:t>
            </a:r>
            <a:r>
              <a:rPr altLang="en-GB" lang="en-US"/>
              <a:t> </a:t>
            </a:r>
            <a:r>
              <a:rPr altLang="en-GB" lang="en-US"/>
              <a:t>media</a:t>
            </a:r>
            <a:r>
              <a:rPr altLang="en-GB" lang="en-US"/>
              <a:t> </a:t>
            </a:r>
            <a:r>
              <a:rPr altLang="en-GB" lang="en-US"/>
              <a:t>and</a:t>
            </a:r>
            <a:r>
              <a:rPr altLang="en-GB" lang="en-US"/>
              <a:t> </a:t>
            </a:r>
            <a:r>
              <a:rPr altLang="en-GB" lang="en-US"/>
              <a:t>tunica</a:t>
            </a:r>
            <a:r>
              <a:rPr altLang="en-GB" lang="en-US"/>
              <a:t> </a:t>
            </a:r>
            <a:r>
              <a:rPr altLang="en-GB" lang="en-US"/>
              <a:t>adventitia</a:t>
            </a:r>
            <a:r>
              <a:rPr altLang="en-GB" lang="en-US"/>
              <a:t>/</a:t>
            </a:r>
            <a:r>
              <a:rPr altLang="en-GB" lang="en-US"/>
              <a:t>externa</a:t>
            </a:r>
            <a:r>
              <a:rPr altLang="en-GB" lang="en-US"/>
              <a:t>.</a:t>
            </a:r>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97" name=""/>
          <p:cNvSpPr>
            <a:spLocks noGrp="1"/>
          </p:cNvSpPr>
          <p:nvPr>
            <p:ph type="title"/>
          </p:nvPr>
        </p:nvSpPr>
        <p:spPr/>
        <p:txBody>
          <a:bodyPr/>
          <a:p>
            <a:endParaRPr lang="en-GB"/>
          </a:p>
        </p:txBody>
      </p:sp>
      <p:sp>
        <p:nvSpPr>
          <p:cNvPr id="1048698" name=""/>
          <p:cNvSpPr>
            <a:spLocks noGrp="1"/>
          </p:cNvSpPr>
          <p:nvPr>
            <p:ph idx="1"/>
          </p:nvPr>
        </p:nvSpPr>
        <p:spPr/>
        <p:txBody>
          <a:bodyPr>
            <a:normAutofit fontScale="92857" lnSpcReduction="20000"/>
          </a:bodyPr>
          <a:p>
            <a:r>
              <a:rPr b="1" sz="2903" lang="en-GB">
                <a:solidFill>
                  <a:srgbClr val="002060"/>
                </a:solidFill>
              </a:rPr>
              <a:t>Tunica interna</a:t>
            </a:r>
            <a:r>
              <a:rPr lang="en-GB"/>
              <a:t> is the inner most layer and is in direct contact with blood</a:t>
            </a:r>
            <a:endParaRPr lang="en-GB"/>
          </a:p>
          <a:p>
            <a:pPr>
              <a:buFont typeface="Wingdings" charset="2"/>
              <a:buChar char="n"/>
            </a:pPr>
            <a:r>
              <a:rPr lang="en-GB"/>
              <a:t>It is also called tunica intima</a:t>
            </a:r>
            <a:endParaRPr lang="en-GB"/>
          </a:p>
          <a:p>
            <a:pPr>
              <a:buFont typeface="Wingdings" charset="2"/>
              <a:buChar char="n"/>
            </a:pPr>
            <a:r>
              <a:rPr lang="en-GB">
                <a:solidFill>
                  <a:srgbClr val="C00000"/>
                </a:solidFill>
              </a:rPr>
              <a:t>It is made up of a single layer of simple squamous epithelium called </a:t>
            </a:r>
            <a:r>
              <a:rPr b="1" lang="en-GB">
                <a:solidFill>
                  <a:srgbClr val="C00000"/>
                </a:solidFill>
              </a:rPr>
              <a:t>endothelium</a:t>
            </a:r>
            <a:r>
              <a:rPr lang="en-GB">
                <a:solidFill>
                  <a:srgbClr val="C00000"/>
                </a:solidFill>
              </a:rPr>
              <a:t>.</a:t>
            </a:r>
            <a:endParaRPr lang="en-GB">
              <a:solidFill>
                <a:srgbClr val="C00000"/>
              </a:solidFill>
            </a:endParaRPr>
          </a:p>
          <a:p>
            <a:r>
              <a:rPr b="1" sz="2903" lang="en-GB">
                <a:solidFill>
                  <a:srgbClr val="002060"/>
                </a:solidFill>
              </a:rPr>
              <a:t>   Tunica media</a:t>
            </a:r>
            <a:r>
              <a:rPr lang="en-GB"/>
              <a:t> is the middle layer </a:t>
            </a:r>
            <a:endParaRPr lang="en-GB"/>
          </a:p>
          <a:p>
            <a:pPr>
              <a:buFont typeface="Wingdings" charset="2"/>
              <a:buChar char="n"/>
            </a:pPr>
            <a:r>
              <a:rPr lang="en-GB"/>
              <a:t>It lies in-between the tunica interna and the tunica externa</a:t>
            </a:r>
            <a:endParaRPr lang="en-GB"/>
          </a:p>
          <a:p>
            <a:pPr>
              <a:buFont typeface="Wingdings" charset="2"/>
              <a:buChar char="n"/>
            </a:pPr>
            <a:r>
              <a:rPr lang="en-GB"/>
              <a:t> It is made up mainly of smooth muscles fibres and elastic connective tissue.</a:t>
            </a:r>
            <a:endParaRPr lang="en-GB"/>
          </a:p>
          <a:p>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99" name=""/>
          <p:cNvSpPr>
            <a:spLocks noGrp="1"/>
          </p:cNvSpPr>
          <p:nvPr>
            <p:ph type="title"/>
          </p:nvPr>
        </p:nvSpPr>
        <p:spPr/>
        <p:txBody>
          <a:bodyPr/>
          <a:p>
            <a:endParaRPr lang="en-GB"/>
          </a:p>
        </p:txBody>
      </p:sp>
      <p:sp>
        <p:nvSpPr>
          <p:cNvPr id="1048700" name=""/>
          <p:cNvSpPr>
            <a:spLocks noGrp="1"/>
          </p:cNvSpPr>
          <p:nvPr>
            <p:ph idx="1"/>
          </p:nvPr>
        </p:nvSpPr>
        <p:spPr/>
        <p:txBody>
          <a:bodyPr/>
          <a:p>
            <a:pPr>
              <a:buFont typeface="Wingdings" charset="2"/>
              <a:buChar char="n"/>
            </a:pPr>
            <a:r>
              <a:rPr lang="en-GB"/>
              <a:t>Smooth muscle fibres regulate the diameter of the blood vessel. When they contract, the diameter of the blood vessel decreases and when they relax the diameter of the blood vessel increases</a:t>
            </a:r>
            <a:endParaRPr lang="en-GB"/>
          </a:p>
          <a:p>
            <a:pPr>
              <a:buFont typeface="Wingdings" charset="2"/>
              <a:buChar char="n"/>
            </a:pPr>
            <a:r>
              <a:rPr lang="en-GB"/>
              <a:t>The elastic connective tissue provides structural support to the blood vessel. It enables the blood vessel to stretch when it receives more blood, without rapturing.</a:t>
            </a:r>
            <a:endParaRPr lang="en-GB"/>
          </a:p>
          <a:p>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701" name=""/>
          <p:cNvSpPr>
            <a:spLocks noGrp="1"/>
          </p:cNvSpPr>
          <p:nvPr>
            <p:ph type="title"/>
          </p:nvPr>
        </p:nvSpPr>
        <p:spPr/>
        <p:txBody>
          <a:bodyPr/>
          <a:p>
            <a:endParaRPr lang="en-GB"/>
          </a:p>
        </p:txBody>
      </p:sp>
      <p:sp>
        <p:nvSpPr>
          <p:cNvPr id="1048702" name=""/>
          <p:cNvSpPr>
            <a:spLocks noGrp="1"/>
          </p:cNvSpPr>
          <p:nvPr>
            <p:ph idx="1"/>
          </p:nvPr>
        </p:nvSpPr>
        <p:spPr/>
        <p:txBody>
          <a:bodyPr>
            <a:normAutofit/>
          </a:bodyPr>
          <a:p>
            <a:r>
              <a:rPr lang="en-GB"/>
              <a:t>The outer most layer is called </a:t>
            </a:r>
            <a:r>
              <a:rPr b="1" lang="en-GB">
                <a:solidFill>
                  <a:srgbClr val="002060"/>
                </a:solidFill>
              </a:rPr>
              <a:t>Tunica externa/ tunica adventitia</a:t>
            </a:r>
            <a:endParaRPr b="1" lang="en-GB">
              <a:solidFill>
                <a:srgbClr val="002060"/>
              </a:solidFill>
            </a:endParaRPr>
          </a:p>
          <a:p>
            <a:pPr>
              <a:buFont typeface="Wingdings" charset="2"/>
              <a:buChar char="n"/>
            </a:pPr>
            <a:r>
              <a:rPr lang="en-GB"/>
              <a:t>It is made up of elastic and collagen fibres </a:t>
            </a:r>
            <a:endParaRPr lang="en-GB"/>
          </a:p>
          <a:p>
            <a:pPr>
              <a:buFont typeface="Wingdings" charset="2"/>
              <a:buChar char="n"/>
            </a:pPr>
            <a:r>
              <a:rPr lang="en-GB"/>
              <a:t>This also provides structural support to the blood vessel.</a:t>
            </a:r>
            <a:endParaRPr lang="en-GB"/>
          </a:p>
          <a:p>
            <a:pPr>
              <a:buFont typeface="Wingdings" charset="2"/>
              <a:buChar char="n"/>
            </a:pPr>
            <a:r>
              <a:rPr lang="en-GB"/>
              <a:t>That is the basic structure of all blood vessels.</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613" name=""/>
          <p:cNvSpPr>
            <a:spLocks noGrp="1"/>
          </p:cNvSpPr>
          <p:nvPr>
            <p:ph type="title"/>
          </p:nvPr>
        </p:nvSpPr>
        <p:spPr/>
        <p:txBody>
          <a:bodyPr/>
          <a:p>
            <a:r>
              <a:rPr b="1" lang="en-US">
                <a:solidFill>
                  <a:srgbClr val="800000"/>
                </a:solidFill>
              </a:rPr>
              <a:t>C</a:t>
            </a:r>
            <a:r>
              <a:rPr b="1" lang="en-US">
                <a:solidFill>
                  <a:srgbClr val="800000"/>
                </a:solidFill>
              </a:rPr>
              <a:t>O</a:t>
            </a:r>
            <a:r>
              <a:rPr b="1" lang="en-US">
                <a:solidFill>
                  <a:srgbClr val="800000"/>
                </a:solidFill>
              </a:rPr>
              <a:t>M</a:t>
            </a:r>
            <a:r>
              <a:rPr b="1" lang="en-US">
                <a:solidFill>
                  <a:srgbClr val="800000"/>
                </a:solidFill>
              </a:rPr>
              <a:t>P</a:t>
            </a:r>
            <a:r>
              <a:rPr b="1" lang="en-US">
                <a:solidFill>
                  <a:srgbClr val="800000"/>
                </a:solidFill>
              </a:rPr>
              <a:t>O</a:t>
            </a:r>
            <a:r>
              <a:rPr b="1" lang="en-US">
                <a:solidFill>
                  <a:srgbClr val="800000"/>
                </a:solidFill>
              </a:rPr>
              <a:t>N</a:t>
            </a:r>
            <a:r>
              <a:rPr b="1" lang="en-US">
                <a:solidFill>
                  <a:srgbClr val="800000"/>
                </a:solidFill>
              </a:rPr>
              <a:t>ENTS</a:t>
            </a:r>
            <a:r>
              <a:rPr b="1" lang="en-US">
                <a:solidFill>
                  <a:srgbClr val="800000"/>
                </a:solidFill>
              </a:rPr>
              <a:t> OF</a:t>
            </a:r>
            <a:r>
              <a:rPr b="1" lang="en-US">
                <a:solidFill>
                  <a:srgbClr val="800000"/>
                </a:solidFill>
              </a:rPr>
              <a:t> BLOOD</a:t>
            </a:r>
            <a:endParaRPr b="1" lang="en-GB">
              <a:solidFill>
                <a:srgbClr val="800000"/>
              </a:solidFill>
            </a:endParaRPr>
          </a:p>
        </p:txBody>
      </p:sp>
      <p:sp>
        <p:nvSpPr>
          <p:cNvPr id="1048614" name=""/>
          <p:cNvSpPr>
            <a:spLocks noGrp="1"/>
          </p:cNvSpPr>
          <p:nvPr>
            <p:ph idx="1"/>
          </p:nvPr>
        </p:nvSpPr>
        <p:spPr/>
        <p:txBody>
          <a:bodyPr>
            <a:normAutofit fontScale="64286" lnSpcReduction="20000"/>
          </a:bodyPr>
          <a:p>
            <a:pPr indent="-514350" marL="514350">
              <a:buFont typeface="+mj-ea"/>
              <a:buAutoNum type="circleNumDbPlain" startAt="1"/>
            </a:pPr>
            <a:r>
              <a:rPr b="1" lang="en-US">
                <a:solidFill>
                  <a:srgbClr val="000080"/>
                </a:solidFill>
              </a:rPr>
              <a:t>B</a:t>
            </a:r>
            <a:r>
              <a:rPr b="1" lang="en-US">
                <a:solidFill>
                  <a:srgbClr val="000080"/>
                </a:solidFill>
              </a:rPr>
              <a:t>l</a:t>
            </a:r>
            <a:r>
              <a:rPr b="1" lang="en-US">
                <a:solidFill>
                  <a:srgbClr val="000080"/>
                </a:solidFill>
              </a:rPr>
              <a:t>o</a:t>
            </a:r>
            <a:r>
              <a:rPr b="1" lang="en-US">
                <a:solidFill>
                  <a:srgbClr val="000080"/>
                </a:solidFill>
              </a:rPr>
              <a:t>o</a:t>
            </a:r>
            <a:r>
              <a:rPr b="1" lang="en-US">
                <a:solidFill>
                  <a:srgbClr val="000080"/>
                </a:solidFill>
              </a:rPr>
              <a:t>d</a:t>
            </a:r>
            <a:r>
              <a:rPr b="1" lang="en-US">
                <a:solidFill>
                  <a:srgbClr val="000080"/>
                </a:solidFill>
              </a:rPr>
              <a:t> </a:t>
            </a:r>
            <a:r>
              <a:rPr b="1" lang="en-US">
                <a:solidFill>
                  <a:srgbClr val="000080"/>
                </a:solidFill>
              </a:rPr>
              <a:t>p</a:t>
            </a:r>
            <a:r>
              <a:rPr b="1" lang="en-US">
                <a:solidFill>
                  <a:srgbClr val="000080"/>
                </a:solidFill>
              </a:rPr>
              <a:t>l</a:t>
            </a:r>
            <a:r>
              <a:rPr b="1" lang="en-US">
                <a:solidFill>
                  <a:srgbClr val="000080"/>
                </a:solidFill>
              </a:rPr>
              <a:t>a</a:t>
            </a:r>
            <a:r>
              <a:rPr b="1" lang="en-US">
                <a:solidFill>
                  <a:srgbClr val="000080"/>
                </a:solidFill>
              </a:rPr>
              <a:t>s</a:t>
            </a:r>
            <a:r>
              <a:rPr b="1" lang="en-US">
                <a:solidFill>
                  <a:srgbClr val="000080"/>
                </a:solidFill>
              </a:rPr>
              <a:t>m</a:t>
            </a:r>
            <a:r>
              <a:rPr b="1" lang="en-US">
                <a:solidFill>
                  <a:srgbClr val="000080"/>
                </a:solidFill>
              </a:rPr>
              <a:t>a</a:t>
            </a:r>
            <a:r>
              <a:rPr b="1" lang="en-US">
                <a:solidFill>
                  <a:srgbClr val="000080"/>
                </a:solidFill>
              </a:rPr>
              <a:t>(</a:t>
            </a:r>
            <a:r>
              <a:rPr b="1" lang="en-US">
                <a:solidFill>
                  <a:srgbClr val="000080"/>
                </a:solidFill>
              </a:rPr>
              <a:t> </a:t>
            </a:r>
            <a:r>
              <a:rPr b="1" lang="en-US">
                <a:solidFill>
                  <a:srgbClr val="000080"/>
                </a:solidFill>
              </a:rPr>
              <a:t>5</a:t>
            </a:r>
            <a:r>
              <a:rPr b="1" lang="en-US">
                <a:solidFill>
                  <a:srgbClr val="000080"/>
                </a:solidFill>
              </a:rPr>
              <a:t>5</a:t>
            </a:r>
            <a:r>
              <a:rPr b="1" lang="en-US">
                <a:solidFill>
                  <a:srgbClr val="000080"/>
                </a:solidFill>
              </a:rPr>
              <a:t>%</a:t>
            </a:r>
            <a:r>
              <a:rPr b="1" lang="en-US">
                <a:solidFill>
                  <a:srgbClr val="000080"/>
                </a:solidFill>
              </a:rPr>
              <a:t>)</a:t>
            </a:r>
            <a:endParaRPr b="1" lang="en-GB">
              <a:solidFill>
                <a:srgbClr val="000080"/>
              </a:solidFill>
            </a:endParaRPr>
          </a:p>
          <a:p>
            <a:pPr indent="-514350" marL="514350">
              <a:buFont typeface="+mj-ea"/>
              <a:buAutoNum type="circleNumDbPlain" startAt="1"/>
            </a:pPr>
            <a:r>
              <a:rPr b="1" lang="en-US">
                <a:solidFill>
                  <a:srgbClr val="000080"/>
                </a:solidFill>
              </a:rPr>
              <a:t>F</a:t>
            </a:r>
            <a:r>
              <a:rPr b="1" lang="en-US">
                <a:solidFill>
                  <a:srgbClr val="000080"/>
                </a:solidFill>
              </a:rPr>
              <a:t>o</a:t>
            </a:r>
            <a:r>
              <a:rPr b="1" lang="en-US">
                <a:solidFill>
                  <a:srgbClr val="000080"/>
                </a:solidFill>
              </a:rPr>
              <a:t>r</a:t>
            </a:r>
            <a:r>
              <a:rPr b="1" lang="en-US">
                <a:solidFill>
                  <a:srgbClr val="000080"/>
                </a:solidFill>
              </a:rPr>
              <a:t>m</a:t>
            </a:r>
            <a:r>
              <a:rPr b="1" lang="en-US">
                <a:solidFill>
                  <a:srgbClr val="000080"/>
                </a:solidFill>
              </a:rPr>
              <a:t>e</a:t>
            </a:r>
            <a:r>
              <a:rPr b="1" lang="en-US">
                <a:solidFill>
                  <a:srgbClr val="000080"/>
                </a:solidFill>
              </a:rPr>
              <a:t>d</a:t>
            </a:r>
            <a:r>
              <a:rPr b="1" lang="en-US">
                <a:solidFill>
                  <a:srgbClr val="000080"/>
                </a:solidFill>
              </a:rPr>
              <a:t> </a:t>
            </a:r>
            <a:r>
              <a:rPr b="1" lang="en-US">
                <a:solidFill>
                  <a:srgbClr val="000080"/>
                </a:solidFill>
              </a:rPr>
              <a:t>e</a:t>
            </a:r>
            <a:r>
              <a:rPr b="1" lang="en-US">
                <a:solidFill>
                  <a:srgbClr val="000080"/>
                </a:solidFill>
              </a:rPr>
              <a:t>l</a:t>
            </a:r>
            <a:r>
              <a:rPr b="1" lang="en-US">
                <a:solidFill>
                  <a:srgbClr val="000080"/>
                </a:solidFill>
              </a:rPr>
              <a:t>e</a:t>
            </a:r>
            <a:r>
              <a:rPr b="1" lang="en-US">
                <a:solidFill>
                  <a:srgbClr val="000080"/>
                </a:solidFill>
              </a:rPr>
              <a:t>m</a:t>
            </a:r>
            <a:r>
              <a:rPr b="1" lang="en-US">
                <a:solidFill>
                  <a:srgbClr val="000080"/>
                </a:solidFill>
              </a:rPr>
              <a:t>ents</a:t>
            </a:r>
            <a:r>
              <a:rPr b="1" lang="en-US">
                <a:solidFill>
                  <a:srgbClr val="000080"/>
                </a:solidFill>
              </a:rPr>
              <a:t> (</a:t>
            </a:r>
            <a:r>
              <a:rPr b="1" lang="en-US">
                <a:solidFill>
                  <a:srgbClr val="000080"/>
                </a:solidFill>
              </a:rPr>
              <a:t>4</a:t>
            </a:r>
            <a:r>
              <a:rPr b="1" lang="en-US">
                <a:solidFill>
                  <a:srgbClr val="000080"/>
                </a:solidFill>
              </a:rPr>
              <a:t>5</a:t>
            </a:r>
            <a:r>
              <a:rPr b="1" lang="en-US">
                <a:solidFill>
                  <a:srgbClr val="000080"/>
                </a:solidFill>
              </a:rPr>
              <a:t>%</a:t>
            </a:r>
            <a:r>
              <a:rPr b="1" lang="en-US">
                <a:solidFill>
                  <a:srgbClr val="000080"/>
                </a:solidFill>
              </a:rPr>
              <a:t>)</a:t>
            </a:r>
            <a:endParaRPr b="1" lang="en-GB">
              <a:solidFill>
                <a:srgbClr val="000080"/>
              </a:solidFill>
            </a:endParaRPr>
          </a:p>
          <a:p>
            <a:r>
              <a:rPr b="1" lang="en-US" u="sng">
                <a:solidFill>
                  <a:srgbClr val="800000"/>
                </a:solidFill>
              </a:rPr>
              <a:t>B</a:t>
            </a:r>
            <a:r>
              <a:rPr b="1" lang="en-US" u="sng">
                <a:solidFill>
                  <a:srgbClr val="800000"/>
                </a:solidFill>
              </a:rPr>
              <a:t>L</a:t>
            </a:r>
            <a:r>
              <a:rPr b="1" lang="en-US" u="sng">
                <a:solidFill>
                  <a:srgbClr val="800000"/>
                </a:solidFill>
              </a:rPr>
              <a:t>O</a:t>
            </a:r>
            <a:r>
              <a:rPr b="1" lang="en-US" u="sng">
                <a:solidFill>
                  <a:srgbClr val="800000"/>
                </a:solidFill>
              </a:rPr>
              <a:t>O</a:t>
            </a:r>
            <a:r>
              <a:rPr b="1" lang="en-US" u="sng">
                <a:solidFill>
                  <a:srgbClr val="800000"/>
                </a:solidFill>
              </a:rPr>
              <a:t>D</a:t>
            </a:r>
            <a:r>
              <a:rPr b="1" lang="en-US" u="sng">
                <a:solidFill>
                  <a:srgbClr val="800000"/>
                </a:solidFill>
              </a:rPr>
              <a:t> </a:t>
            </a:r>
            <a:r>
              <a:rPr b="1" lang="en-US" u="sng">
                <a:solidFill>
                  <a:srgbClr val="800000"/>
                </a:solidFill>
              </a:rPr>
              <a:t>P</a:t>
            </a:r>
            <a:r>
              <a:rPr b="1" lang="en-US" u="sng">
                <a:solidFill>
                  <a:srgbClr val="800000"/>
                </a:solidFill>
              </a:rPr>
              <a:t>L</a:t>
            </a:r>
            <a:r>
              <a:rPr b="1" lang="en-US" u="sng">
                <a:solidFill>
                  <a:srgbClr val="800000"/>
                </a:solidFill>
              </a:rPr>
              <a:t>A</a:t>
            </a:r>
            <a:r>
              <a:rPr b="1" lang="en-US" u="sng">
                <a:solidFill>
                  <a:srgbClr val="800000"/>
                </a:solidFill>
              </a:rPr>
              <a:t>S</a:t>
            </a:r>
            <a:r>
              <a:rPr b="1" lang="en-US" u="sng">
                <a:solidFill>
                  <a:srgbClr val="800000"/>
                </a:solidFill>
              </a:rPr>
              <a:t>MA</a:t>
            </a:r>
            <a:endParaRPr b="1" lang="en-GB" u="sng">
              <a:solidFill>
                <a:srgbClr val="800000"/>
              </a:solidFill>
            </a:endParaRPr>
          </a:p>
          <a:p>
            <a:pPr>
              <a:buFont typeface="Wingdings" charset="2"/>
              <a:buChar char="l"/>
            </a:pPr>
            <a:r>
              <a:rPr lang="en-US"/>
              <a:t>I</a:t>
            </a:r>
            <a:r>
              <a:rPr lang="en-US"/>
              <a:t>t</a:t>
            </a:r>
            <a:r>
              <a:rPr lang="en-US"/>
              <a:t> </a:t>
            </a:r>
            <a:r>
              <a:rPr lang="en-US"/>
              <a:t>i</a:t>
            </a:r>
            <a:r>
              <a:rPr lang="en-US"/>
              <a:t>s</a:t>
            </a:r>
            <a:r>
              <a:rPr lang="en-US"/>
              <a:t> </a:t>
            </a:r>
            <a:r>
              <a:rPr lang="en-US"/>
              <a:t>s</a:t>
            </a:r>
            <a:r>
              <a:rPr lang="en-US"/>
              <a:t>t</a:t>
            </a:r>
            <a:r>
              <a:rPr lang="en-US"/>
              <a:t>r</a:t>
            </a:r>
            <a:r>
              <a:rPr lang="en-US"/>
              <a:t>a</a:t>
            </a:r>
            <a:r>
              <a:rPr lang="en-US"/>
              <a:t>w</a:t>
            </a:r>
            <a:r>
              <a:rPr lang="en-US"/>
              <a:t> </a:t>
            </a:r>
            <a:r>
              <a:rPr lang="en-US"/>
              <a:t>c</a:t>
            </a:r>
            <a:r>
              <a:rPr lang="en-US"/>
              <a:t>o</a:t>
            </a:r>
            <a:r>
              <a:rPr lang="en-US"/>
              <a:t>l</a:t>
            </a:r>
            <a:r>
              <a:rPr lang="en-US"/>
              <a:t>o</a:t>
            </a:r>
            <a:r>
              <a:rPr lang="en-US"/>
              <a:t>r</a:t>
            </a:r>
            <a:r>
              <a:rPr lang="en-US"/>
              <a:t>e</a:t>
            </a:r>
            <a:r>
              <a:rPr lang="en-US"/>
              <a:t>d</a:t>
            </a:r>
            <a:endParaRPr lang="en-GB"/>
          </a:p>
          <a:p>
            <a:pPr>
              <a:buFont typeface="Wingdings" charset="2"/>
              <a:buChar char="l"/>
            </a:pPr>
            <a:r>
              <a:rPr lang="en-US"/>
              <a:t>P</a:t>
            </a:r>
            <a:r>
              <a:rPr lang="en-US"/>
              <a:t>l</a:t>
            </a:r>
            <a:r>
              <a:rPr lang="en-US"/>
              <a:t>a</a:t>
            </a:r>
            <a:r>
              <a:rPr lang="en-US"/>
              <a:t>s</a:t>
            </a:r>
            <a:r>
              <a:rPr lang="en-US"/>
              <a:t>m</a:t>
            </a:r>
            <a:r>
              <a:rPr lang="en-US"/>
              <a:t>a</a:t>
            </a:r>
            <a:r>
              <a:rPr lang="en-US"/>
              <a:t> </a:t>
            </a:r>
            <a:r>
              <a:rPr lang="en-US"/>
              <a:t>i</a:t>
            </a:r>
            <a:r>
              <a:rPr lang="en-US"/>
              <a:t>s</a:t>
            </a:r>
            <a:r>
              <a:rPr lang="en-US"/>
              <a:t> </a:t>
            </a:r>
            <a:r>
              <a:rPr lang="en-US"/>
              <a:t>m</a:t>
            </a:r>
            <a:r>
              <a:rPr lang="en-US"/>
              <a:t>a</a:t>
            </a:r>
            <a:r>
              <a:rPr lang="en-US"/>
              <a:t>d</a:t>
            </a:r>
            <a:r>
              <a:rPr lang="en-US"/>
              <a:t>e</a:t>
            </a:r>
            <a:r>
              <a:rPr lang="en-US"/>
              <a:t> </a:t>
            </a:r>
            <a:r>
              <a:rPr lang="en-US"/>
              <a:t>u</a:t>
            </a:r>
            <a:r>
              <a:rPr lang="en-US"/>
              <a:t>p</a:t>
            </a:r>
            <a:r>
              <a:rPr lang="en-US"/>
              <a:t> </a:t>
            </a:r>
            <a:r>
              <a:rPr lang="en-US"/>
              <a:t>o</a:t>
            </a:r>
            <a:r>
              <a:rPr lang="en-US"/>
              <a:t>f</a:t>
            </a:r>
            <a:r>
              <a:rPr lang="en-US"/>
              <a:t> </a:t>
            </a:r>
            <a:r>
              <a:rPr lang="en-US"/>
              <a:t>9</a:t>
            </a:r>
            <a:r>
              <a:rPr lang="en-US"/>
              <a:t>1</a:t>
            </a:r>
            <a:r>
              <a:rPr lang="en-US"/>
              <a:t>.</a:t>
            </a:r>
            <a:r>
              <a:rPr lang="en-US"/>
              <a:t>5</a:t>
            </a:r>
            <a:r>
              <a:rPr lang="en-US"/>
              <a:t>%</a:t>
            </a:r>
            <a:r>
              <a:rPr lang="en-US"/>
              <a:t> </a:t>
            </a:r>
            <a:r>
              <a:rPr lang="en-US"/>
              <a:t>w</a:t>
            </a:r>
            <a:r>
              <a:rPr lang="en-US"/>
              <a:t>a</a:t>
            </a:r>
            <a:r>
              <a:rPr lang="en-US"/>
              <a:t>t</a:t>
            </a:r>
            <a:r>
              <a:rPr lang="en-US"/>
              <a:t>e</a:t>
            </a:r>
            <a:r>
              <a:rPr lang="en-US"/>
              <a:t>r</a:t>
            </a:r>
            <a:r>
              <a:rPr lang="en-US"/>
              <a:t>,</a:t>
            </a:r>
            <a:r>
              <a:rPr lang="en-US"/>
              <a:t> </a:t>
            </a:r>
            <a:r>
              <a:rPr lang="en-US"/>
              <a:t>a</a:t>
            </a:r>
            <a:r>
              <a:rPr lang="en-US"/>
              <a:t>n</a:t>
            </a:r>
            <a:r>
              <a:rPr lang="en-US"/>
              <a:t>d</a:t>
            </a:r>
            <a:r>
              <a:rPr lang="en-US"/>
              <a:t> </a:t>
            </a:r>
            <a:r>
              <a:rPr lang="en-US"/>
              <a:t>8</a:t>
            </a:r>
            <a:r>
              <a:rPr lang="en-US"/>
              <a:t>.</a:t>
            </a:r>
            <a:r>
              <a:rPr lang="en-US"/>
              <a:t>5</a:t>
            </a:r>
            <a:r>
              <a:rPr lang="en-US"/>
              <a:t>%</a:t>
            </a:r>
            <a:r>
              <a:rPr lang="en-US"/>
              <a:t> </a:t>
            </a:r>
            <a:r>
              <a:rPr lang="en-US"/>
              <a:t>solutes</a:t>
            </a:r>
            <a:endParaRPr lang="en-GB"/>
          </a:p>
          <a:p>
            <a:pPr>
              <a:buFont typeface="Wingdings" charset="2"/>
              <a:buChar char="l"/>
            </a:pPr>
            <a:r>
              <a:rPr lang="en-US"/>
              <a:t>M</a:t>
            </a:r>
            <a:r>
              <a:rPr lang="en-US"/>
              <a:t>o</a:t>
            </a:r>
            <a:r>
              <a:rPr lang="en-US"/>
              <a:t>s</a:t>
            </a:r>
            <a:r>
              <a:rPr lang="en-US"/>
              <a:t>t</a:t>
            </a:r>
            <a:r>
              <a:rPr lang="en-US"/>
              <a:t> </a:t>
            </a:r>
            <a:r>
              <a:rPr lang="en-US"/>
              <a:t>o</a:t>
            </a:r>
            <a:r>
              <a:rPr lang="en-US"/>
              <a:t>f</a:t>
            </a:r>
            <a:r>
              <a:rPr lang="en-US"/>
              <a:t> </a:t>
            </a:r>
            <a:r>
              <a:rPr lang="en-US"/>
              <a:t>t</a:t>
            </a:r>
            <a:r>
              <a:rPr lang="en-US"/>
              <a:t>h</a:t>
            </a:r>
            <a:r>
              <a:rPr lang="en-US"/>
              <a:t>e</a:t>
            </a:r>
            <a:r>
              <a:rPr lang="en-US"/>
              <a:t>s</a:t>
            </a:r>
            <a:r>
              <a:rPr lang="en-US"/>
              <a:t>e</a:t>
            </a:r>
            <a:r>
              <a:rPr lang="en-US"/>
              <a:t> </a:t>
            </a:r>
            <a:r>
              <a:rPr lang="en-US"/>
              <a:t>solutes </a:t>
            </a:r>
            <a:r>
              <a:rPr lang="en-US"/>
              <a:t>a</a:t>
            </a:r>
            <a:r>
              <a:rPr lang="en-US"/>
              <a:t>r</a:t>
            </a:r>
            <a:r>
              <a:rPr lang="en-US"/>
              <a:t>e</a:t>
            </a:r>
            <a:r>
              <a:rPr lang="en-US"/>
              <a:t> </a:t>
            </a:r>
            <a:r>
              <a:rPr lang="en-US"/>
              <a:t>p</a:t>
            </a:r>
            <a:r>
              <a:rPr lang="en-US"/>
              <a:t>r</a:t>
            </a:r>
            <a:r>
              <a:rPr lang="en-US"/>
              <a:t>o</a:t>
            </a:r>
            <a:r>
              <a:rPr lang="en-US"/>
              <a:t>t</a:t>
            </a:r>
            <a:r>
              <a:rPr lang="en-US"/>
              <a:t>e</a:t>
            </a:r>
            <a:r>
              <a:rPr lang="en-US"/>
              <a:t>i</a:t>
            </a:r>
            <a:r>
              <a:rPr lang="en-US"/>
              <a:t>n</a:t>
            </a:r>
            <a:r>
              <a:rPr lang="en-US"/>
              <a:t>s</a:t>
            </a:r>
            <a:r>
              <a:rPr lang="en-US"/>
              <a:t>.</a:t>
            </a:r>
            <a:endParaRPr lang="en-GB"/>
          </a:p>
          <a:p>
            <a:pPr>
              <a:buFont typeface="Wingdings" charset="2"/>
              <a:buChar char="l"/>
            </a:pPr>
            <a:r>
              <a:rPr lang="en-US"/>
              <a:t>S</a:t>
            </a:r>
            <a:r>
              <a:rPr lang="en-US"/>
              <a:t>o</a:t>
            </a:r>
            <a:r>
              <a:rPr lang="en-US"/>
              <a:t>m</a:t>
            </a:r>
            <a:r>
              <a:rPr lang="en-US"/>
              <a:t>e</a:t>
            </a:r>
            <a:r>
              <a:rPr lang="en-US"/>
              <a:t> </a:t>
            </a:r>
            <a:r>
              <a:rPr lang="en-US"/>
              <a:t>o</a:t>
            </a:r>
            <a:r>
              <a:rPr lang="en-US"/>
              <a:t>f</a:t>
            </a:r>
            <a:r>
              <a:rPr lang="en-US"/>
              <a:t> </a:t>
            </a:r>
            <a:r>
              <a:rPr lang="en-US"/>
              <a:t>t</a:t>
            </a:r>
            <a:r>
              <a:rPr lang="en-US"/>
              <a:t>h</a:t>
            </a:r>
            <a:r>
              <a:rPr lang="en-US"/>
              <a:t>e</a:t>
            </a:r>
            <a:r>
              <a:rPr lang="en-US"/>
              <a:t> </a:t>
            </a:r>
            <a:r>
              <a:rPr lang="en-US"/>
              <a:t>p</a:t>
            </a:r>
            <a:r>
              <a:rPr lang="en-US"/>
              <a:t>r</a:t>
            </a:r>
            <a:r>
              <a:rPr lang="en-US"/>
              <a:t>o</a:t>
            </a:r>
            <a:r>
              <a:rPr lang="en-US"/>
              <a:t>t</a:t>
            </a:r>
            <a:r>
              <a:rPr lang="en-US"/>
              <a:t>e</a:t>
            </a:r>
            <a:r>
              <a:rPr lang="en-US"/>
              <a:t>i</a:t>
            </a:r>
            <a:r>
              <a:rPr lang="en-US"/>
              <a:t>ns</a:t>
            </a:r>
            <a:r>
              <a:rPr lang="en-US"/>
              <a:t> </a:t>
            </a:r>
            <a:r>
              <a:rPr lang="en-US"/>
              <a:t>i</a:t>
            </a:r>
            <a:r>
              <a:rPr lang="en-US"/>
              <a:t>n</a:t>
            </a:r>
            <a:r>
              <a:rPr lang="en-US"/>
              <a:t> </a:t>
            </a:r>
            <a:r>
              <a:rPr lang="en-US"/>
              <a:t>t</a:t>
            </a:r>
            <a:r>
              <a:rPr lang="en-US"/>
              <a:t>h</a:t>
            </a:r>
            <a:r>
              <a:rPr lang="en-US"/>
              <a:t>e</a:t>
            </a:r>
            <a:r>
              <a:rPr lang="en-US"/>
              <a:t> </a:t>
            </a:r>
            <a:r>
              <a:rPr lang="en-US"/>
              <a:t>b</a:t>
            </a:r>
            <a:r>
              <a:rPr lang="en-US"/>
              <a:t>l</a:t>
            </a:r>
            <a:r>
              <a:rPr lang="en-US"/>
              <a:t>o</a:t>
            </a:r>
            <a:r>
              <a:rPr lang="en-US"/>
              <a:t>o</a:t>
            </a:r>
            <a:r>
              <a:rPr lang="en-US"/>
              <a:t>d</a:t>
            </a:r>
            <a:r>
              <a:rPr lang="en-US"/>
              <a:t> </a:t>
            </a:r>
            <a:r>
              <a:rPr lang="en-US"/>
              <a:t>a</a:t>
            </a:r>
            <a:r>
              <a:rPr lang="en-US"/>
              <a:t>r</a:t>
            </a:r>
            <a:r>
              <a:rPr lang="en-US"/>
              <a:t>e</a:t>
            </a:r>
            <a:r>
              <a:rPr lang="en-US"/>
              <a:t> </a:t>
            </a:r>
            <a:r>
              <a:rPr lang="en-US"/>
              <a:t>also </a:t>
            </a:r>
            <a:r>
              <a:rPr lang="en-US"/>
              <a:t>f</a:t>
            </a:r>
            <a:r>
              <a:rPr lang="en-US"/>
              <a:t>o</a:t>
            </a:r>
            <a:r>
              <a:rPr lang="en-US"/>
              <a:t>u</a:t>
            </a:r>
            <a:r>
              <a:rPr lang="en-US"/>
              <a:t>nd</a:t>
            </a:r>
            <a:r>
              <a:rPr lang="en-US"/>
              <a:t> </a:t>
            </a:r>
            <a:r>
              <a:rPr lang="en-US"/>
              <a:t>e</a:t>
            </a:r>
            <a:r>
              <a:rPr lang="en-US"/>
              <a:t>l</a:t>
            </a:r>
            <a:r>
              <a:rPr lang="en-US"/>
              <a:t>s</a:t>
            </a:r>
            <a:r>
              <a:rPr lang="en-US"/>
              <a:t>e</a:t>
            </a:r>
            <a:r>
              <a:rPr lang="en-US"/>
              <a:t> </a:t>
            </a:r>
            <a:r>
              <a:rPr lang="en-US"/>
              <a:t>w</a:t>
            </a:r>
            <a:r>
              <a:rPr lang="en-US"/>
              <a:t>h</a:t>
            </a:r>
            <a:r>
              <a:rPr lang="en-US"/>
              <a:t>e</a:t>
            </a:r>
            <a:r>
              <a:rPr lang="en-US"/>
              <a:t>r</a:t>
            </a:r>
            <a:r>
              <a:rPr lang="en-US"/>
              <a:t>e</a:t>
            </a:r>
            <a:r>
              <a:rPr lang="en-US"/>
              <a:t> </a:t>
            </a:r>
            <a:r>
              <a:rPr lang="en-US"/>
              <a:t>i</a:t>
            </a:r>
            <a:r>
              <a:rPr lang="en-US"/>
              <a:t>n</a:t>
            </a:r>
            <a:r>
              <a:rPr lang="en-US"/>
              <a:t> </a:t>
            </a:r>
            <a:r>
              <a:rPr lang="en-US"/>
              <a:t>t</a:t>
            </a:r>
            <a:r>
              <a:rPr lang="en-US"/>
              <a:t>h</a:t>
            </a:r>
            <a:r>
              <a:rPr lang="en-US"/>
              <a:t>e</a:t>
            </a:r>
            <a:r>
              <a:rPr lang="en-US"/>
              <a:t> </a:t>
            </a:r>
            <a:r>
              <a:rPr lang="en-US"/>
              <a:t>b</a:t>
            </a:r>
            <a:r>
              <a:rPr lang="en-US"/>
              <a:t>o</a:t>
            </a:r>
            <a:r>
              <a:rPr lang="en-US"/>
              <a:t>d</a:t>
            </a:r>
            <a:r>
              <a:rPr lang="en-US"/>
              <a:t>y</a:t>
            </a:r>
            <a:r>
              <a:rPr lang="en-US"/>
              <a:t>.</a:t>
            </a:r>
            <a:endParaRPr lang="en-GB"/>
          </a:p>
          <a:p>
            <a:pPr>
              <a:buFont typeface="Wingdings" charset="2"/>
              <a:buChar char="l"/>
            </a:pPr>
            <a:r>
              <a:rPr lang="en-US"/>
              <a:t>However</a:t>
            </a:r>
            <a:r>
              <a:rPr lang="en-US"/>
              <a:t>,</a:t>
            </a:r>
            <a:r>
              <a:rPr lang="en-US"/>
              <a:t> </a:t>
            </a:r>
            <a:r>
              <a:rPr lang="en-US"/>
              <a:t>o</a:t>
            </a:r>
            <a:r>
              <a:rPr lang="en-US"/>
              <a:t>t</a:t>
            </a:r>
            <a:r>
              <a:rPr lang="en-US"/>
              <a:t>h</a:t>
            </a:r>
            <a:r>
              <a:rPr lang="en-US"/>
              <a:t>e</a:t>
            </a:r>
            <a:r>
              <a:rPr lang="en-US"/>
              <a:t>r</a:t>
            </a:r>
            <a:r>
              <a:rPr lang="en-US"/>
              <a:t> </a:t>
            </a:r>
            <a:r>
              <a:rPr lang="en-US"/>
              <a:t>p</a:t>
            </a:r>
            <a:r>
              <a:rPr lang="en-US"/>
              <a:t>r</a:t>
            </a:r>
            <a:r>
              <a:rPr lang="en-US"/>
              <a:t>o</a:t>
            </a:r>
            <a:r>
              <a:rPr lang="en-US"/>
              <a:t>t</a:t>
            </a:r>
            <a:r>
              <a:rPr lang="en-US"/>
              <a:t>e</a:t>
            </a:r>
            <a:r>
              <a:rPr lang="en-US"/>
              <a:t>i</a:t>
            </a:r>
            <a:r>
              <a:rPr lang="en-US"/>
              <a:t>ns</a:t>
            </a:r>
            <a:r>
              <a:rPr lang="en-US"/>
              <a:t> </a:t>
            </a:r>
            <a:r>
              <a:rPr lang="en-US"/>
              <a:t>a</a:t>
            </a:r>
            <a:r>
              <a:rPr lang="en-US"/>
              <a:t>r</a:t>
            </a:r>
            <a:r>
              <a:rPr lang="en-US"/>
              <a:t>e</a:t>
            </a:r>
            <a:r>
              <a:rPr lang="en-US"/>
              <a:t> </a:t>
            </a:r>
            <a:r>
              <a:rPr lang="en-US"/>
              <a:t>r</a:t>
            </a:r>
            <a:r>
              <a:rPr lang="en-US"/>
              <a:t>e</a:t>
            </a:r>
            <a:r>
              <a:rPr lang="en-US"/>
              <a:t>s</a:t>
            </a:r>
            <a:r>
              <a:rPr lang="en-US"/>
              <a:t>t</a:t>
            </a:r>
            <a:r>
              <a:rPr lang="en-US"/>
              <a:t>r</a:t>
            </a:r>
            <a:r>
              <a:rPr lang="en-US"/>
              <a:t>i</a:t>
            </a:r>
            <a:r>
              <a:rPr lang="en-US"/>
              <a:t>cted</a:t>
            </a:r>
            <a:r>
              <a:rPr lang="en-US"/>
              <a:t> </a:t>
            </a:r>
            <a:r>
              <a:rPr lang="en-US"/>
              <a:t>t</a:t>
            </a:r>
            <a:r>
              <a:rPr lang="en-US"/>
              <a:t>o</a:t>
            </a:r>
            <a:r>
              <a:rPr lang="en-US"/>
              <a:t> </a:t>
            </a:r>
            <a:r>
              <a:rPr lang="en-US"/>
              <a:t>blood</a:t>
            </a:r>
            <a:r>
              <a:rPr lang="en-US"/>
              <a:t> </a:t>
            </a:r>
            <a:r>
              <a:rPr lang="en-US"/>
              <a:t>plasma </a:t>
            </a:r>
            <a:r>
              <a:rPr lang="en-US"/>
              <a:t>a</a:t>
            </a:r>
            <a:r>
              <a:rPr lang="en-US"/>
              <a:t>nd</a:t>
            </a:r>
            <a:r>
              <a:rPr lang="en-US"/>
              <a:t> </a:t>
            </a:r>
            <a:r>
              <a:rPr lang="en-US"/>
              <a:t>t</a:t>
            </a:r>
            <a:r>
              <a:rPr lang="en-US"/>
              <a:t>h</a:t>
            </a:r>
            <a:r>
              <a:rPr lang="en-US"/>
              <a:t>e</a:t>
            </a:r>
            <a:r>
              <a:rPr lang="en-US"/>
              <a:t>s</a:t>
            </a:r>
            <a:r>
              <a:rPr lang="en-US"/>
              <a:t>e</a:t>
            </a:r>
            <a:r>
              <a:rPr lang="en-US"/>
              <a:t> </a:t>
            </a:r>
            <a:r>
              <a:rPr lang="en-US"/>
              <a:t>are</a:t>
            </a:r>
            <a:r>
              <a:rPr lang="en-US"/>
              <a:t> </a:t>
            </a:r>
            <a:r>
              <a:rPr lang="en-US"/>
              <a:t>c</a:t>
            </a:r>
            <a:r>
              <a:rPr lang="en-US"/>
              <a:t>a</a:t>
            </a:r>
            <a:r>
              <a:rPr lang="en-US"/>
              <a:t>l</a:t>
            </a:r>
            <a:r>
              <a:rPr lang="en-US"/>
              <a:t>l</a:t>
            </a:r>
            <a:r>
              <a:rPr lang="en-US"/>
              <a:t>e</a:t>
            </a:r>
            <a:r>
              <a:rPr lang="en-US"/>
              <a:t>d</a:t>
            </a:r>
            <a:r>
              <a:rPr lang="en-US"/>
              <a:t> </a:t>
            </a:r>
            <a:r>
              <a:rPr lang="en-US"/>
              <a:t>p</a:t>
            </a:r>
            <a:r>
              <a:rPr lang="en-US"/>
              <a:t>l</a:t>
            </a:r>
            <a:r>
              <a:rPr lang="en-US"/>
              <a:t>a</a:t>
            </a:r>
            <a:r>
              <a:rPr lang="en-US"/>
              <a:t>s</a:t>
            </a:r>
            <a:r>
              <a:rPr lang="en-US"/>
              <a:t>m</a:t>
            </a:r>
            <a:r>
              <a:rPr lang="en-US"/>
              <a:t>a</a:t>
            </a:r>
            <a:r>
              <a:rPr lang="en-US"/>
              <a:t> </a:t>
            </a:r>
            <a:r>
              <a:rPr lang="en-US"/>
              <a:t>p</a:t>
            </a:r>
            <a:r>
              <a:rPr lang="en-US"/>
              <a:t>r</a:t>
            </a:r>
            <a:r>
              <a:rPr lang="en-US"/>
              <a:t>o</a:t>
            </a:r>
            <a:r>
              <a:rPr lang="en-US"/>
              <a:t>teins</a:t>
            </a:r>
            <a:r>
              <a:rPr lang="en-US"/>
              <a:t>(</a:t>
            </a:r>
            <a:r>
              <a:rPr lang="en-US"/>
              <a:t>b</a:t>
            </a:r>
            <a:r>
              <a:rPr lang="en-US"/>
              <a:t>e</a:t>
            </a:r>
            <a:r>
              <a:rPr lang="en-US"/>
              <a:t>c</a:t>
            </a:r>
            <a:r>
              <a:rPr lang="en-US"/>
              <a:t>a</a:t>
            </a:r>
            <a:r>
              <a:rPr lang="en-US"/>
              <a:t>u</a:t>
            </a:r>
            <a:r>
              <a:rPr lang="en-US"/>
              <a:t>s</a:t>
            </a:r>
            <a:r>
              <a:rPr lang="en-US"/>
              <a:t>e</a:t>
            </a:r>
            <a:r>
              <a:rPr lang="en-US"/>
              <a:t> </a:t>
            </a:r>
            <a:r>
              <a:rPr lang="en-US"/>
              <a:t>t</a:t>
            </a:r>
            <a:r>
              <a:rPr lang="en-US"/>
              <a:t>h</a:t>
            </a:r>
            <a:r>
              <a:rPr lang="en-US"/>
              <a:t>e</a:t>
            </a:r>
            <a:r>
              <a:rPr lang="en-US"/>
              <a:t>y</a:t>
            </a:r>
            <a:r>
              <a:rPr lang="en-US"/>
              <a:t> </a:t>
            </a:r>
            <a:r>
              <a:rPr lang="en-US"/>
              <a:t>a</a:t>
            </a:r>
            <a:r>
              <a:rPr lang="en-US"/>
              <a:t>r</a:t>
            </a:r>
            <a:r>
              <a:rPr lang="en-US"/>
              <a:t>e</a:t>
            </a:r>
            <a:r>
              <a:rPr lang="en-US"/>
              <a:t> </a:t>
            </a:r>
            <a:r>
              <a:rPr lang="en-US"/>
              <a:t>f</a:t>
            </a:r>
            <a:r>
              <a:rPr lang="en-US"/>
              <a:t>o</a:t>
            </a:r>
            <a:r>
              <a:rPr lang="en-US"/>
              <a:t>u</a:t>
            </a:r>
            <a:r>
              <a:rPr lang="en-US"/>
              <a:t>nd</a:t>
            </a:r>
            <a:r>
              <a:rPr lang="en-US"/>
              <a:t> </a:t>
            </a:r>
            <a:r>
              <a:rPr lang="en-US"/>
              <a:t>i</a:t>
            </a:r>
            <a:r>
              <a:rPr lang="en-US"/>
              <a:t>n</a:t>
            </a:r>
            <a:r>
              <a:rPr lang="en-US"/>
              <a:t> </a:t>
            </a:r>
            <a:r>
              <a:rPr lang="en-US"/>
              <a:t>b</a:t>
            </a:r>
            <a:r>
              <a:rPr lang="en-US"/>
              <a:t>l</a:t>
            </a:r>
            <a:r>
              <a:rPr lang="en-US"/>
              <a:t>o</a:t>
            </a:r>
            <a:r>
              <a:rPr lang="en-US"/>
              <a:t>o</a:t>
            </a:r>
            <a:r>
              <a:rPr lang="en-US"/>
              <a:t>d</a:t>
            </a:r>
            <a:r>
              <a:rPr lang="en-US"/>
              <a:t> </a:t>
            </a:r>
            <a:r>
              <a:rPr lang="en-US"/>
              <a:t>p</a:t>
            </a:r>
            <a:r>
              <a:rPr lang="en-US"/>
              <a:t>l</a:t>
            </a:r>
            <a:r>
              <a:rPr lang="en-US"/>
              <a:t>a</a:t>
            </a:r>
            <a:r>
              <a:rPr lang="en-US"/>
              <a:t>s</a:t>
            </a:r>
            <a:r>
              <a:rPr lang="en-US"/>
              <a:t>ma</a:t>
            </a:r>
            <a:r>
              <a:rPr lang="en-US"/>
              <a:t>)</a:t>
            </a:r>
            <a:endParaRPr lang="en-GB"/>
          </a:p>
          <a:p>
            <a:r>
              <a:rPr b="1" lang="en-US"/>
              <a:t>E</a:t>
            </a:r>
            <a:r>
              <a:rPr b="1" lang="en-US"/>
              <a:t>x</a:t>
            </a:r>
            <a:r>
              <a:rPr b="1" lang="en-US"/>
              <a:t>a</a:t>
            </a:r>
            <a:r>
              <a:rPr b="1" lang="en-US"/>
              <a:t>m</a:t>
            </a:r>
            <a:r>
              <a:rPr b="1" lang="en-US"/>
              <a:t>p</a:t>
            </a:r>
            <a:r>
              <a:rPr b="1" lang="en-US"/>
              <a:t>l</a:t>
            </a:r>
            <a:r>
              <a:rPr b="1" lang="en-US"/>
              <a:t>e</a:t>
            </a:r>
            <a:r>
              <a:rPr b="1" lang="en-US"/>
              <a:t>s</a:t>
            </a:r>
            <a:r>
              <a:rPr b="1" lang="en-US"/>
              <a:t> </a:t>
            </a:r>
            <a:r>
              <a:rPr b="1" lang="en-US"/>
              <a:t>o</a:t>
            </a:r>
            <a:r>
              <a:rPr b="1" lang="en-US"/>
              <a:t>f</a:t>
            </a:r>
            <a:r>
              <a:rPr b="1" lang="en-US"/>
              <a:t> </a:t>
            </a:r>
            <a:r>
              <a:rPr b="1" lang="en-US"/>
              <a:t>plasma</a:t>
            </a:r>
            <a:r>
              <a:rPr b="1" lang="en-US"/>
              <a:t> </a:t>
            </a:r>
            <a:r>
              <a:rPr b="1" lang="en-US"/>
              <a:t>p</a:t>
            </a:r>
            <a:r>
              <a:rPr b="1" lang="en-US"/>
              <a:t>roteins</a:t>
            </a:r>
            <a:r>
              <a:rPr b="1" lang="en-US"/>
              <a:t> </a:t>
            </a:r>
            <a:r>
              <a:rPr b="1" lang="en-US"/>
              <a:t>i</a:t>
            </a:r>
            <a:r>
              <a:rPr b="1" lang="en-US"/>
              <a:t>n</a:t>
            </a:r>
            <a:r>
              <a:rPr b="1" lang="en-US"/>
              <a:t>c</a:t>
            </a:r>
            <a:r>
              <a:rPr b="1" lang="en-US"/>
              <a:t>l</a:t>
            </a:r>
            <a:r>
              <a:rPr b="1" lang="en-US"/>
              <a:t>u</a:t>
            </a:r>
            <a:r>
              <a:rPr b="1" lang="en-US"/>
              <a:t>d</a:t>
            </a:r>
            <a:r>
              <a:rPr b="1" lang="en-US"/>
              <a:t>e</a:t>
            </a:r>
            <a:r>
              <a:rPr b="1" lang="en-US"/>
              <a:t>:</a:t>
            </a:r>
            <a:r>
              <a:rPr b="1" lang="en-US"/>
              <a:t> </a:t>
            </a:r>
            <a:endParaRPr b="1" lang="en-GB"/>
          </a:p>
          <a:p>
            <a:pPr>
              <a:buFont typeface="Wingdings" charset="2"/>
              <a:buChar char="l"/>
            </a:pPr>
            <a:r>
              <a:rPr lang="en-US"/>
              <a:t> </a:t>
            </a:r>
            <a:r>
              <a:rPr lang="en-US"/>
              <a:t> </a:t>
            </a:r>
            <a:r>
              <a:rPr lang="en-US"/>
              <a:t>a</a:t>
            </a:r>
            <a:r>
              <a:rPr lang="en-US"/>
              <a:t>l</a:t>
            </a:r>
            <a:r>
              <a:rPr lang="en-US"/>
              <a:t>b</a:t>
            </a:r>
            <a:r>
              <a:rPr lang="en-US"/>
              <a:t>u</a:t>
            </a:r>
            <a:r>
              <a:rPr lang="en-US"/>
              <a:t>m</a:t>
            </a:r>
            <a:r>
              <a:rPr lang="en-US"/>
              <a:t>i</a:t>
            </a:r>
            <a:r>
              <a:rPr lang="en-US"/>
              <a:t>n</a:t>
            </a:r>
            <a:r>
              <a:rPr lang="en-US"/>
              <a:t>,</a:t>
            </a:r>
            <a:endParaRPr lang="en-GB"/>
          </a:p>
          <a:p>
            <a:pPr>
              <a:buFont typeface="Wingdings" charset="2"/>
              <a:buChar char="l"/>
            </a:pPr>
            <a:r>
              <a:rPr lang="en-US"/>
              <a:t> </a:t>
            </a:r>
            <a:r>
              <a:rPr lang="en-US"/>
              <a:t>f</a:t>
            </a:r>
            <a:r>
              <a:rPr lang="en-US"/>
              <a:t>i</a:t>
            </a:r>
            <a:r>
              <a:rPr lang="en-US"/>
              <a:t>b</a:t>
            </a:r>
            <a:r>
              <a:rPr lang="en-US"/>
              <a:t>r</a:t>
            </a:r>
            <a:r>
              <a:rPr lang="en-US"/>
              <a:t>i</a:t>
            </a:r>
            <a:r>
              <a:rPr lang="en-US"/>
              <a:t>n</a:t>
            </a:r>
            <a:r>
              <a:rPr lang="en-US"/>
              <a:t>o</a:t>
            </a:r>
            <a:r>
              <a:rPr lang="en-US"/>
              <a:t>g</a:t>
            </a:r>
            <a:r>
              <a:rPr lang="en-US"/>
              <a:t>e</a:t>
            </a:r>
            <a:r>
              <a:rPr lang="en-US"/>
              <a:t>n</a:t>
            </a:r>
            <a:r>
              <a:rPr lang="en-US"/>
              <a:t>,</a:t>
            </a:r>
            <a:endParaRPr lang="en-GB"/>
          </a:p>
          <a:p>
            <a:pPr>
              <a:buFont typeface="Wingdings" charset="2"/>
              <a:buChar char="l"/>
            </a:pPr>
            <a:r>
              <a:rPr lang="en-US"/>
              <a:t> </a:t>
            </a:r>
            <a:r>
              <a:rPr lang="en-US"/>
              <a:t> </a:t>
            </a:r>
            <a:r>
              <a:rPr lang="en-US"/>
              <a:t> </a:t>
            </a:r>
            <a:r>
              <a:rPr lang="en-US"/>
              <a:t>G</a:t>
            </a:r>
            <a:r>
              <a:rPr lang="en-US"/>
              <a:t>l</a:t>
            </a:r>
            <a:r>
              <a:rPr lang="en-US"/>
              <a:t>o</a:t>
            </a:r>
            <a:r>
              <a:rPr lang="en-US"/>
              <a:t>b</a:t>
            </a:r>
            <a:r>
              <a:rPr lang="en-US"/>
              <a:t>u</a:t>
            </a:r>
            <a:r>
              <a:rPr lang="en-US"/>
              <a:t>l</a:t>
            </a:r>
            <a:r>
              <a:rPr lang="en-US"/>
              <a:t>i</a:t>
            </a:r>
            <a:r>
              <a:rPr lang="en-US"/>
              <a:t>n</a:t>
            </a:r>
            <a:r>
              <a:rPr lang="en-US"/>
              <a:t>s</a:t>
            </a:r>
            <a:r>
              <a:rPr lang="en-US"/>
              <a:t> </a:t>
            </a:r>
            <a:r>
              <a:rPr lang="en-US"/>
              <a:t>e</a:t>
            </a:r>
            <a:r>
              <a:rPr lang="en-US"/>
              <a:t>g</a:t>
            </a:r>
            <a:r>
              <a:rPr lang="en-US"/>
              <a:t> </a:t>
            </a:r>
            <a:r>
              <a:rPr lang="en-US"/>
              <a:t>a</a:t>
            </a:r>
            <a:r>
              <a:rPr lang="en-US"/>
              <a:t>n</a:t>
            </a:r>
            <a:r>
              <a:rPr lang="en-US"/>
              <a:t>t</a:t>
            </a:r>
            <a:r>
              <a:rPr lang="en-US"/>
              <a:t>i</a:t>
            </a:r>
            <a:r>
              <a:rPr lang="en-US"/>
              <a:t>b</a:t>
            </a:r>
            <a:r>
              <a:rPr lang="en-US"/>
              <a:t>o</a:t>
            </a:r>
            <a:r>
              <a:rPr lang="en-US"/>
              <a:t>dies</a:t>
            </a:r>
            <a:r>
              <a:rPr lang="en-US"/>
              <a:t> (</a:t>
            </a:r>
            <a:r>
              <a:rPr lang="en-US"/>
              <a:t>i</a:t>
            </a:r>
            <a:r>
              <a:rPr lang="en-US"/>
              <a:t>m</a:t>
            </a:r>
            <a:r>
              <a:rPr lang="en-US"/>
              <a:t>m</a:t>
            </a:r>
            <a:r>
              <a:rPr lang="en-US"/>
              <a:t>u</a:t>
            </a:r>
            <a:r>
              <a:rPr lang="en-US"/>
              <a:t>n</a:t>
            </a:r>
            <a:r>
              <a:rPr lang="en-US"/>
              <a:t>o</a:t>
            </a:r>
            <a:r>
              <a:rPr lang="en-US"/>
              <a:t>g</a:t>
            </a:r>
            <a:r>
              <a:rPr lang="en-US"/>
              <a:t>l</a:t>
            </a:r>
            <a:r>
              <a:rPr lang="en-US"/>
              <a:t>o</a:t>
            </a:r>
            <a:r>
              <a:rPr lang="en-US"/>
              <a:t>bulin</a:t>
            </a:r>
            <a:r>
              <a:rPr lang="en-US"/>
              <a:t>s</a:t>
            </a:r>
            <a:r>
              <a:rPr lang="en-US"/>
              <a:t>)</a:t>
            </a:r>
            <a:endParaRPr lang="en-GB"/>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703" name=""/>
          <p:cNvSpPr>
            <a:spLocks noGrp="1"/>
          </p:cNvSpPr>
          <p:nvPr>
            <p:ph type="title"/>
          </p:nvPr>
        </p:nvSpPr>
        <p:spPr/>
        <p:txBody>
          <a:bodyPr/>
          <a:p>
            <a:endParaRPr lang="en-GB"/>
          </a:p>
        </p:txBody>
      </p:sp>
      <p:sp>
        <p:nvSpPr>
          <p:cNvPr id="1048704" name=""/>
          <p:cNvSpPr>
            <a:spLocks noGrp="1"/>
          </p:cNvSpPr>
          <p:nvPr>
            <p:ph idx="1"/>
          </p:nvPr>
        </p:nvSpPr>
        <p:spPr/>
        <p:txBody>
          <a:bodyPr/>
          <a:p>
            <a:endParaRPr lang="en-GB"/>
          </a:p>
        </p:txBody>
      </p:sp>
      <p:pic>
        <p:nvPicPr>
          <p:cNvPr id="2097165" name=""/>
          <p:cNvPicPr>
            <a:picLocks/>
          </p:cNvPicPr>
          <p:nvPr/>
        </p:nvPicPr>
        <p:blipFill>
          <a:blip xmlns:r="http://schemas.openxmlformats.org/officeDocument/2006/relationships" r:embed="rId1"/>
          <a:stretch>
            <a:fillRect/>
          </a:stretch>
        </p:blipFill>
        <p:spPr>
          <a:xfrm rot="0">
            <a:off x="0" y="0"/>
            <a:ext cx="9144000" cy="6733325"/>
          </a:xfrm>
          <a:prstGeom prst="rec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05" name=""/>
          <p:cNvSpPr>
            <a:spLocks noGrp="1"/>
          </p:cNvSpPr>
          <p:nvPr>
            <p:ph type="title"/>
          </p:nvPr>
        </p:nvSpPr>
        <p:spPr/>
        <p:txBody>
          <a:bodyPr/>
          <a:p>
            <a:endParaRPr lang="en-GB"/>
          </a:p>
        </p:txBody>
      </p:sp>
      <p:sp>
        <p:nvSpPr>
          <p:cNvPr id="1048706" name=""/>
          <p:cNvSpPr>
            <a:spLocks noGrp="1"/>
          </p:cNvSpPr>
          <p:nvPr>
            <p:ph idx="1"/>
          </p:nvPr>
        </p:nvSpPr>
        <p:spPr/>
        <p:txBody>
          <a:bodyPr/>
          <a:p>
            <a:endParaRPr lang="en-GB"/>
          </a:p>
        </p:txBody>
      </p:sp>
      <p:pic>
        <p:nvPicPr>
          <p:cNvPr id="2097166" name=""/>
          <p:cNvPicPr>
            <a:picLocks/>
          </p:cNvPicPr>
          <p:nvPr/>
        </p:nvPicPr>
        <p:blipFill>
          <a:blip xmlns:r="http://schemas.openxmlformats.org/officeDocument/2006/relationships" r:embed="rId1"/>
          <a:stretch>
            <a:fillRect/>
          </a:stretch>
        </p:blipFill>
        <p:spPr>
          <a:xfrm rot="0">
            <a:off x="126258" y="20537"/>
            <a:ext cx="8891481" cy="6837462"/>
          </a:xfrm>
          <a:prstGeom prst="rec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707" name=""/>
          <p:cNvSpPr>
            <a:spLocks noGrp="1"/>
          </p:cNvSpPr>
          <p:nvPr>
            <p:ph type="title"/>
          </p:nvPr>
        </p:nvSpPr>
        <p:spPr/>
        <p:txBody>
          <a:bodyPr/>
          <a:p>
            <a:endParaRPr lang="en-GB"/>
          </a:p>
        </p:txBody>
      </p:sp>
      <p:sp>
        <p:nvSpPr>
          <p:cNvPr id="1048708" name=""/>
          <p:cNvSpPr>
            <a:spLocks noGrp="1"/>
          </p:cNvSpPr>
          <p:nvPr>
            <p:ph idx="1"/>
          </p:nvPr>
        </p:nvSpPr>
        <p:spPr/>
        <p:txBody>
          <a:bodyPr/>
          <a:p>
            <a:endParaRPr lang="en-GB"/>
          </a:p>
        </p:txBody>
      </p:sp>
      <p:pic>
        <p:nvPicPr>
          <p:cNvPr id="2097167" name=""/>
          <p:cNvPicPr>
            <a:picLocks/>
          </p:cNvPicPr>
          <p:nvPr/>
        </p:nvPicPr>
        <p:blipFill>
          <a:blip xmlns:r="http://schemas.openxmlformats.org/officeDocument/2006/relationships" r:embed="rId1"/>
          <a:stretch>
            <a:fillRect/>
          </a:stretch>
        </p:blipFill>
        <p:spPr>
          <a:xfrm rot="0">
            <a:off x="145997" y="0"/>
            <a:ext cx="8664215" cy="6858000"/>
          </a:xfrm>
          <a:prstGeom prst="rec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709" name=""/>
          <p:cNvSpPr>
            <a:spLocks noGrp="1"/>
          </p:cNvSpPr>
          <p:nvPr>
            <p:ph type="title"/>
          </p:nvPr>
        </p:nvSpPr>
        <p:spPr/>
        <p:txBody>
          <a:bodyPr/>
          <a:p>
            <a:endParaRPr lang="en-GB"/>
          </a:p>
        </p:txBody>
      </p:sp>
      <p:sp>
        <p:nvSpPr>
          <p:cNvPr id="1048710" name=""/>
          <p:cNvSpPr>
            <a:spLocks noGrp="1"/>
          </p:cNvSpPr>
          <p:nvPr>
            <p:ph idx="1"/>
          </p:nvPr>
        </p:nvSpPr>
        <p:spPr/>
        <p:txBody>
          <a:bodyPr/>
          <a:p>
            <a:endParaRPr lang="en-GB"/>
          </a:p>
        </p:txBody>
      </p:sp>
      <p:pic>
        <p:nvPicPr>
          <p:cNvPr id="2097168" name=""/>
          <p:cNvPicPr>
            <a:picLocks/>
          </p:cNvPicPr>
          <p:nvPr/>
        </p:nvPicPr>
        <p:blipFill>
          <a:blip xmlns:r="http://schemas.openxmlformats.org/officeDocument/2006/relationships" r:embed="rId1"/>
          <a:stretch>
            <a:fillRect/>
          </a:stretch>
        </p:blipFill>
        <p:spPr>
          <a:xfrm rot="0">
            <a:off x="0" y="0"/>
            <a:ext cx="9144000" cy="6831231"/>
          </a:xfrm>
          <a:prstGeom prst="rec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711" name=""/>
          <p:cNvSpPr>
            <a:spLocks noGrp="1"/>
          </p:cNvSpPr>
          <p:nvPr>
            <p:ph type="title"/>
          </p:nvPr>
        </p:nvSpPr>
        <p:spPr/>
        <p:txBody>
          <a:bodyPr/>
          <a:p>
            <a:endParaRPr lang="en-GB"/>
          </a:p>
        </p:txBody>
      </p:sp>
      <p:sp>
        <p:nvSpPr>
          <p:cNvPr id="1048712" name=""/>
          <p:cNvSpPr>
            <a:spLocks noGrp="1"/>
          </p:cNvSpPr>
          <p:nvPr>
            <p:ph idx="1"/>
          </p:nvPr>
        </p:nvSpPr>
        <p:spPr/>
        <p:txBody>
          <a:bodyPr/>
          <a:p>
            <a:r>
              <a:rPr altLang="en-GB" lang="en-US"/>
              <a:t>The</a:t>
            </a:r>
            <a:r>
              <a:rPr altLang="en-GB" lang="en-US"/>
              <a:t> </a:t>
            </a:r>
            <a:r>
              <a:rPr altLang="en-GB" lang="en-US"/>
              <a:t>endothelial</a:t>
            </a:r>
            <a:r>
              <a:rPr altLang="en-GB" lang="en-US"/>
              <a:t> </a:t>
            </a:r>
            <a:r>
              <a:rPr altLang="en-GB" lang="en-US"/>
              <a:t>cells</a:t>
            </a:r>
            <a:r>
              <a:rPr altLang="en-GB" lang="en-US"/>
              <a:t> </a:t>
            </a:r>
            <a:r>
              <a:rPr altLang="en-GB" lang="en-US"/>
              <a:t>play</a:t>
            </a:r>
            <a:r>
              <a:rPr altLang="en-GB" lang="en-US"/>
              <a:t> </a:t>
            </a:r>
            <a:r>
              <a:rPr altLang="en-GB" lang="en-US"/>
              <a:t>a</a:t>
            </a:r>
            <a:r>
              <a:rPr altLang="en-GB" lang="en-US"/>
              <a:t> </a:t>
            </a:r>
            <a:r>
              <a:rPr altLang="en-GB" lang="en-US"/>
              <a:t>very</a:t>
            </a:r>
            <a:r>
              <a:rPr altLang="en-GB" lang="en-US"/>
              <a:t> </a:t>
            </a:r>
            <a:r>
              <a:rPr altLang="en-GB" lang="en-US"/>
              <a:t>import</a:t>
            </a:r>
            <a:r>
              <a:rPr altLang="en-GB" lang="en-US"/>
              <a:t>ant</a:t>
            </a:r>
            <a:r>
              <a:rPr altLang="en-GB" lang="en-US"/>
              <a:t> </a:t>
            </a:r>
            <a:r>
              <a:rPr altLang="en-GB" lang="en-US"/>
              <a:t>role</a:t>
            </a:r>
            <a:r>
              <a:rPr altLang="en-GB" lang="en-US"/>
              <a:t> </a:t>
            </a:r>
            <a:r>
              <a:rPr altLang="en-GB" lang="en-US"/>
              <a:t>in </a:t>
            </a:r>
            <a:r>
              <a:rPr altLang="en-GB" lang="en-US"/>
              <a:t>prevent</a:t>
            </a:r>
            <a:r>
              <a:rPr altLang="en-GB" lang="en-US"/>
              <a:t>ing</a:t>
            </a:r>
            <a:r>
              <a:rPr altLang="en-GB" lang="en-US"/>
              <a:t> </a:t>
            </a:r>
            <a:r>
              <a:rPr altLang="en-GB" lang="en-US"/>
              <a:t>blood</a:t>
            </a:r>
            <a:r>
              <a:rPr altLang="en-GB" lang="en-US"/>
              <a:t> </a:t>
            </a:r>
            <a:r>
              <a:rPr altLang="en-GB" lang="en-US"/>
              <a:t>from </a:t>
            </a:r>
            <a:r>
              <a:rPr altLang="en-GB" lang="en-US"/>
              <a:t>coagulating</a:t>
            </a:r>
            <a:endParaRPr lang="en-GB"/>
          </a:p>
          <a:p>
            <a:r>
              <a:rPr altLang="en-GB" lang="en-US"/>
              <a:t>This,</a:t>
            </a:r>
            <a:r>
              <a:rPr altLang="en-GB" lang="en-US"/>
              <a:t> </a:t>
            </a:r>
            <a:r>
              <a:rPr altLang="en-GB" lang="en-US"/>
              <a:t>when</a:t>
            </a:r>
            <a:r>
              <a:rPr altLang="en-GB" lang="en-US"/>
              <a:t> </a:t>
            </a:r>
            <a:r>
              <a:rPr altLang="en-GB" lang="en-US"/>
              <a:t>the</a:t>
            </a:r>
            <a:r>
              <a:rPr altLang="en-GB" lang="en-US"/>
              <a:t> </a:t>
            </a:r>
            <a:r>
              <a:rPr altLang="en-GB" lang="en-US"/>
              <a:t>endothelium</a:t>
            </a:r>
            <a:r>
              <a:rPr altLang="en-GB" lang="en-US"/>
              <a:t> </a:t>
            </a:r>
            <a:r>
              <a:rPr altLang="en-GB" lang="en-US"/>
              <a:t>is</a:t>
            </a:r>
            <a:r>
              <a:rPr altLang="en-GB" lang="en-US"/>
              <a:t> </a:t>
            </a:r>
            <a:r>
              <a:rPr altLang="en-GB" lang="en-US"/>
              <a:t>damaged</a:t>
            </a:r>
            <a:r>
              <a:rPr altLang="en-GB" lang="en-US"/>
              <a:t>,</a:t>
            </a:r>
            <a:r>
              <a:rPr altLang="en-GB" lang="en-US"/>
              <a:t> </a:t>
            </a:r>
            <a:r>
              <a:rPr altLang="en-GB" lang="en-US"/>
              <a:t>changes </a:t>
            </a:r>
            <a:r>
              <a:rPr altLang="en-GB" lang="en-US"/>
              <a:t>occur</a:t>
            </a:r>
            <a:r>
              <a:rPr altLang="en-GB" lang="en-US"/>
              <a:t> </a:t>
            </a:r>
            <a:r>
              <a:rPr altLang="en-GB" lang="en-US"/>
              <a:t>tha</a:t>
            </a:r>
            <a:r>
              <a:rPr altLang="en-GB" lang="en-US"/>
              <a:t> </a:t>
            </a:r>
            <a:r>
              <a:rPr altLang="en-GB" lang="en-US"/>
              <a:t>resu</a:t>
            </a:r>
            <a:r>
              <a:rPr altLang="en-GB" lang="en-US"/>
              <a:t>lt</a:t>
            </a:r>
            <a:r>
              <a:rPr altLang="en-GB" lang="en-US"/>
              <a:t> </a:t>
            </a:r>
            <a:r>
              <a:rPr altLang="en-GB" lang="en-US"/>
              <a:t>in</a:t>
            </a:r>
            <a:r>
              <a:rPr altLang="en-GB" lang="en-US"/>
              <a:t> </a:t>
            </a:r>
            <a:r>
              <a:rPr altLang="en-GB" lang="en-US"/>
              <a:t>coagul</a:t>
            </a:r>
            <a:r>
              <a:rPr altLang="en-GB" lang="en-US"/>
              <a:t>ation</a:t>
            </a:r>
            <a:r>
              <a:rPr altLang="en-GB" lang="en-US"/>
              <a:t>.</a:t>
            </a:r>
            <a:endParaRPr lang="en-GB"/>
          </a:p>
          <a:p>
            <a:r>
              <a:rPr altLang="en-GB" b="1" lang="en-US">
                <a:solidFill>
                  <a:srgbClr val="000080"/>
                </a:solidFill>
              </a:rPr>
              <a:t>1</a:t>
            </a:r>
            <a:r>
              <a:rPr altLang="en-GB" b="1" lang="en-US">
                <a:solidFill>
                  <a:srgbClr val="000080"/>
                </a:solidFill>
              </a:rPr>
              <a:t>.</a:t>
            </a:r>
            <a:r>
              <a:rPr altLang="en-GB" b="1" lang="en-US">
                <a:solidFill>
                  <a:srgbClr val="000080"/>
                </a:solidFill>
              </a:rPr>
              <a:t> </a:t>
            </a:r>
            <a:r>
              <a:rPr altLang="en-GB" b="1" lang="en-US">
                <a:solidFill>
                  <a:srgbClr val="000080"/>
                </a:solidFill>
              </a:rPr>
              <a:t>Endoth</a:t>
            </a:r>
            <a:r>
              <a:rPr altLang="en-GB" b="1" lang="en-US">
                <a:solidFill>
                  <a:srgbClr val="000080"/>
                </a:solidFill>
              </a:rPr>
              <a:t>elial</a:t>
            </a:r>
            <a:r>
              <a:rPr altLang="en-GB" b="1" lang="en-US">
                <a:solidFill>
                  <a:srgbClr val="000080"/>
                </a:solidFill>
              </a:rPr>
              <a:t> </a:t>
            </a:r>
            <a:r>
              <a:rPr altLang="en-GB" b="1" lang="en-US">
                <a:solidFill>
                  <a:srgbClr val="000080"/>
                </a:solidFill>
              </a:rPr>
              <a:t>ce</a:t>
            </a:r>
            <a:r>
              <a:rPr altLang="en-GB" b="1" lang="en-US">
                <a:solidFill>
                  <a:srgbClr val="000080"/>
                </a:solidFill>
              </a:rPr>
              <a:t>lls</a:t>
            </a:r>
            <a:r>
              <a:rPr altLang="en-GB" b="1" lang="en-US">
                <a:solidFill>
                  <a:srgbClr val="000080"/>
                </a:solidFill>
              </a:rPr>
              <a:t> </a:t>
            </a:r>
            <a:r>
              <a:rPr altLang="en-GB" b="1" lang="en-US">
                <a:solidFill>
                  <a:srgbClr val="000080"/>
                </a:solidFill>
              </a:rPr>
              <a:t>produce</a:t>
            </a:r>
            <a:r>
              <a:rPr altLang="en-GB" b="1" lang="en-US">
                <a:solidFill>
                  <a:srgbClr val="000080"/>
                </a:solidFill>
              </a:rPr>
              <a:t> </a:t>
            </a:r>
            <a:r>
              <a:rPr altLang="en-GB" b="1" lang="en-US">
                <a:solidFill>
                  <a:srgbClr val="000080"/>
                </a:solidFill>
              </a:rPr>
              <a:t>produce</a:t>
            </a:r>
            <a:r>
              <a:rPr altLang="en-GB" b="1" lang="en-US">
                <a:solidFill>
                  <a:srgbClr val="000080"/>
                </a:solidFill>
              </a:rPr>
              <a:t> </a:t>
            </a:r>
            <a:r>
              <a:rPr altLang="en-GB" b="1" lang="en-US">
                <a:solidFill>
                  <a:srgbClr val="000080"/>
                </a:solidFill>
              </a:rPr>
              <a:t>the</a:t>
            </a:r>
            <a:r>
              <a:rPr altLang="en-GB" b="1" lang="en-US">
                <a:solidFill>
                  <a:srgbClr val="000080"/>
                </a:solidFill>
              </a:rPr>
              <a:t> </a:t>
            </a:r>
            <a:r>
              <a:rPr altLang="en-GB" b="1" lang="en-US">
                <a:solidFill>
                  <a:srgbClr val="000080"/>
                </a:solidFill>
              </a:rPr>
              <a:t>follo</a:t>
            </a:r>
            <a:r>
              <a:rPr altLang="en-GB" b="1" lang="en-US">
                <a:solidFill>
                  <a:srgbClr val="000080"/>
                </a:solidFill>
              </a:rPr>
              <a:t>wing</a:t>
            </a:r>
            <a:r>
              <a:rPr altLang="en-GB" b="1" lang="en-US">
                <a:solidFill>
                  <a:srgbClr val="000080"/>
                </a:solidFill>
              </a:rPr>
              <a:t> </a:t>
            </a:r>
            <a:r>
              <a:rPr altLang="en-GB" b="1" lang="en-US">
                <a:solidFill>
                  <a:srgbClr val="000080"/>
                </a:solidFill>
              </a:rPr>
              <a:t>substances</a:t>
            </a:r>
            <a:r>
              <a:rPr altLang="en-GB" b="1" lang="en-US">
                <a:solidFill>
                  <a:srgbClr val="000080"/>
                </a:solidFill>
              </a:rPr>
              <a:t>;</a:t>
            </a:r>
            <a:r>
              <a:rPr altLang="en-GB" b="1" lang="en-US">
                <a:solidFill>
                  <a:srgbClr val="000080"/>
                </a:solidFill>
              </a:rPr>
              <a:t> </a:t>
            </a:r>
            <a:endParaRPr b="1" lang="en-GB">
              <a:solidFill>
                <a:srgbClr val="000080"/>
              </a:solidFill>
            </a:endParaRPr>
          </a:p>
          <a:p>
            <a:pPr>
              <a:buFont typeface="Wingdings" charset="2"/>
              <a:buChar char="ü"/>
            </a:pPr>
            <a:r>
              <a:rPr altLang="en-GB" lang="en-US"/>
              <a:t>Nitric</a:t>
            </a:r>
            <a:r>
              <a:rPr altLang="en-GB" lang="en-US"/>
              <a:t> </a:t>
            </a:r>
            <a:r>
              <a:rPr altLang="en-GB" lang="en-US"/>
              <a:t>oxide</a:t>
            </a:r>
            <a:endParaRPr lang="en-GB"/>
          </a:p>
          <a:p>
            <a:pPr>
              <a:buFont typeface="Wingdings" charset="2"/>
              <a:buChar char="ü"/>
            </a:pPr>
            <a:r>
              <a:rPr altLang="en-GB" lang="en-US"/>
              <a:t>Prostagl</a:t>
            </a:r>
            <a:r>
              <a:rPr altLang="en-GB" lang="en-US"/>
              <a:t>andin</a:t>
            </a:r>
            <a:r>
              <a:rPr altLang="en-GB" lang="en-US"/>
              <a:t> </a:t>
            </a:r>
            <a:r>
              <a:rPr altLang="en-GB" lang="en-US"/>
              <a:t>I2</a:t>
            </a:r>
            <a:r>
              <a:rPr altLang="en-GB" lang="en-US"/>
              <a:t> </a:t>
            </a:r>
            <a:r>
              <a:rPr altLang="en-GB" lang="en-US"/>
              <a:t>/</a:t>
            </a:r>
            <a:r>
              <a:rPr altLang="en-GB" lang="en-US"/>
              <a:t> </a:t>
            </a:r>
            <a:r>
              <a:rPr altLang="en-GB" lang="en-US"/>
              <a:t>Prostacyclin</a:t>
            </a:r>
            <a:endParaRPr lang="en-GB"/>
          </a:p>
          <a:p>
            <a:pPr>
              <a:buFont typeface="Wingdings" charset="2"/>
              <a:buChar char="ü"/>
            </a:pPr>
            <a:r>
              <a:rPr altLang="en-GB" lang="en-US"/>
              <a:t>ADP</a:t>
            </a:r>
            <a:r>
              <a:rPr altLang="en-GB" lang="en-US"/>
              <a:t> </a:t>
            </a:r>
            <a:r>
              <a:rPr altLang="en-GB" lang="en-US"/>
              <a:t>dephosphatase</a:t>
            </a:r>
            <a:endParaRPr lang="en-GB"/>
          </a:p>
          <a:p>
            <a:pPr>
              <a:buFont typeface="Wingdings" charset="2"/>
              <a:buChar char="ü"/>
            </a:pPr>
            <a:endParaRPr lang="en-GB"/>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713" name=""/>
          <p:cNvSpPr>
            <a:spLocks noGrp="1"/>
          </p:cNvSpPr>
          <p:nvPr>
            <p:ph type="title"/>
          </p:nvPr>
        </p:nvSpPr>
        <p:spPr/>
        <p:txBody>
          <a:bodyPr/>
          <a:p>
            <a:endParaRPr lang="en-GB"/>
          </a:p>
        </p:txBody>
      </p:sp>
      <p:sp>
        <p:nvSpPr>
          <p:cNvPr id="1048714" name=""/>
          <p:cNvSpPr>
            <a:spLocks noGrp="1"/>
          </p:cNvSpPr>
          <p:nvPr>
            <p:ph idx="1"/>
          </p:nvPr>
        </p:nvSpPr>
        <p:spPr/>
        <p:txBody>
          <a:bodyPr/>
          <a:p>
            <a:pPr>
              <a:buFont typeface="Wingdings" charset="2"/>
              <a:buChar char="n"/>
            </a:pPr>
            <a:r>
              <a:rPr altLang="en-GB" lang="en-US"/>
              <a:t>NO</a:t>
            </a:r>
            <a:r>
              <a:rPr altLang="en-GB" lang="en-US"/>
              <a:t> </a:t>
            </a:r>
            <a:r>
              <a:rPr altLang="en-GB" lang="en-US"/>
              <a:t>and</a:t>
            </a:r>
            <a:r>
              <a:rPr altLang="en-GB" lang="en-US"/>
              <a:t> </a:t>
            </a:r>
            <a:r>
              <a:rPr altLang="en-GB" lang="en-US"/>
              <a:t>Prostacyclin</a:t>
            </a:r>
            <a:r>
              <a:rPr altLang="en-GB" lang="en-US"/>
              <a:t> </a:t>
            </a:r>
            <a:r>
              <a:rPr altLang="en-GB" lang="en-US"/>
              <a:t>preven</a:t>
            </a:r>
            <a:r>
              <a:rPr altLang="en-GB" lang="en-US"/>
              <a:t>t</a:t>
            </a:r>
            <a:r>
              <a:rPr altLang="en-GB" lang="en-US"/>
              <a:t> </a:t>
            </a:r>
            <a:r>
              <a:rPr altLang="en-GB" lang="en-US"/>
              <a:t>platelet</a:t>
            </a:r>
            <a:r>
              <a:rPr altLang="en-GB" lang="en-US"/>
              <a:t> </a:t>
            </a:r>
            <a:r>
              <a:rPr altLang="en-GB" lang="en-US"/>
              <a:t>adhesio</a:t>
            </a:r>
            <a:r>
              <a:rPr altLang="en-GB" lang="en-US"/>
              <a:t>n</a:t>
            </a:r>
            <a:r>
              <a:rPr altLang="en-GB" lang="en-US"/>
              <a:t> </a:t>
            </a:r>
            <a:r>
              <a:rPr altLang="en-GB" lang="en-US"/>
              <a:t>and </a:t>
            </a:r>
            <a:r>
              <a:rPr altLang="en-GB" lang="en-US"/>
              <a:t>aggregation</a:t>
            </a:r>
            <a:r>
              <a:rPr altLang="en-GB" lang="en-US"/>
              <a:t>.</a:t>
            </a:r>
            <a:r>
              <a:rPr altLang="en-GB" lang="en-US"/>
              <a:t> </a:t>
            </a:r>
            <a:r>
              <a:rPr altLang="en-GB" lang="en-US"/>
              <a:t>(</a:t>
            </a:r>
            <a:r>
              <a:rPr altLang="en-GB" lang="en-US"/>
              <a:t>Antiplatelets</a:t>
            </a:r>
            <a:r>
              <a:rPr altLang="en-GB" lang="en-US"/>
              <a:t>)</a:t>
            </a:r>
            <a:r>
              <a:rPr altLang="en-GB" lang="en-US"/>
              <a:t>.</a:t>
            </a:r>
            <a:r>
              <a:rPr altLang="en-GB" lang="en-US"/>
              <a:t> </a:t>
            </a:r>
            <a:r>
              <a:rPr altLang="en-GB" lang="en-US"/>
              <a:t>NO</a:t>
            </a:r>
            <a:r>
              <a:rPr altLang="en-GB" lang="en-US"/>
              <a:t> </a:t>
            </a:r>
            <a:r>
              <a:rPr altLang="en-GB" lang="en-US"/>
              <a:t>als</a:t>
            </a:r>
            <a:r>
              <a:rPr altLang="en-GB" lang="en-US"/>
              <a:t>o</a:t>
            </a:r>
            <a:r>
              <a:rPr altLang="en-GB" lang="en-US"/>
              <a:t> </a:t>
            </a:r>
            <a:r>
              <a:rPr altLang="en-GB" lang="en-US"/>
              <a:t>induces</a:t>
            </a:r>
            <a:r>
              <a:rPr altLang="en-GB" lang="en-US"/>
              <a:t> </a:t>
            </a:r>
            <a:r>
              <a:rPr altLang="en-GB" lang="en-US"/>
              <a:t>platelet</a:t>
            </a:r>
            <a:r>
              <a:rPr altLang="en-GB" lang="en-US"/>
              <a:t> </a:t>
            </a:r>
            <a:r>
              <a:rPr altLang="en-GB" lang="en-US"/>
              <a:t>disagg</a:t>
            </a:r>
            <a:r>
              <a:rPr altLang="en-GB" lang="en-US"/>
              <a:t>regation</a:t>
            </a:r>
            <a:r>
              <a:rPr altLang="en-GB" lang="en-US"/>
              <a:t>.</a:t>
            </a:r>
            <a:endParaRPr lang="en-GB"/>
          </a:p>
          <a:p>
            <a:pPr>
              <a:buFont typeface="Wingdings" charset="2"/>
              <a:buChar char="n"/>
            </a:pPr>
            <a:r>
              <a:rPr altLang="en-GB" lang="en-US"/>
              <a:t>ADP</a:t>
            </a:r>
            <a:r>
              <a:rPr altLang="en-GB" lang="en-US"/>
              <a:t> </a:t>
            </a:r>
            <a:r>
              <a:rPr altLang="en-GB" lang="en-US"/>
              <a:t>dephosphatase</a:t>
            </a:r>
            <a:r>
              <a:rPr altLang="en-GB" lang="en-US"/>
              <a:t> </a:t>
            </a:r>
            <a:r>
              <a:rPr altLang="en-GB" lang="en-US"/>
              <a:t>removes</a:t>
            </a:r>
            <a:r>
              <a:rPr altLang="en-GB" lang="en-US"/>
              <a:t> </a:t>
            </a:r>
            <a:r>
              <a:rPr altLang="en-GB" lang="en-US"/>
              <a:t>a</a:t>
            </a:r>
            <a:r>
              <a:rPr altLang="en-GB" lang="en-US"/>
              <a:t> </a:t>
            </a:r>
            <a:r>
              <a:rPr altLang="en-GB" lang="en-US"/>
              <a:t>phospha</a:t>
            </a:r>
            <a:r>
              <a:rPr altLang="en-GB" lang="en-US"/>
              <a:t>te</a:t>
            </a:r>
            <a:r>
              <a:rPr altLang="en-GB" lang="en-US"/>
              <a:t> </a:t>
            </a:r>
            <a:r>
              <a:rPr altLang="en-GB" lang="en-US"/>
              <a:t>grou</a:t>
            </a:r>
            <a:r>
              <a:rPr altLang="en-GB" lang="en-US"/>
              <a:t>p</a:t>
            </a:r>
            <a:r>
              <a:rPr altLang="en-GB" lang="en-US"/>
              <a:t> </a:t>
            </a:r>
            <a:r>
              <a:rPr altLang="en-GB" lang="en-US"/>
              <a:t>from</a:t>
            </a:r>
            <a:r>
              <a:rPr altLang="en-GB" lang="en-US"/>
              <a:t> </a:t>
            </a:r>
            <a:r>
              <a:rPr altLang="en-GB" lang="en-US"/>
              <a:t>ADP</a:t>
            </a:r>
            <a:r>
              <a:rPr altLang="en-GB" lang="en-US"/>
              <a:t>(</a:t>
            </a:r>
            <a:r>
              <a:rPr altLang="en-GB" lang="en-US"/>
              <a:t> </a:t>
            </a:r>
            <a:r>
              <a:rPr altLang="en-GB" lang="en-US"/>
              <a:t>converts</a:t>
            </a:r>
            <a:r>
              <a:rPr altLang="en-GB" lang="en-US"/>
              <a:t> </a:t>
            </a:r>
            <a:r>
              <a:rPr altLang="en-GB" lang="en-US"/>
              <a:t>ADP</a:t>
            </a:r>
            <a:r>
              <a:rPr altLang="en-GB" lang="en-US"/>
              <a:t> </a:t>
            </a:r>
            <a:r>
              <a:rPr altLang="en-GB" lang="en-US"/>
              <a:t>to</a:t>
            </a:r>
            <a:r>
              <a:rPr altLang="en-GB" lang="en-US"/>
              <a:t> </a:t>
            </a:r>
            <a:r>
              <a:rPr altLang="en-GB" lang="en-US"/>
              <a:t>AMP</a:t>
            </a:r>
            <a:r>
              <a:rPr altLang="en-GB" lang="en-US"/>
              <a:t>)</a:t>
            </a:r>
            <a:r>
              <a:rPr altLang="en-GB" lang="en-US"/>
              <a:t>.</a:t>
            </a:r>
            <a:r>
              <a:rPr altLang="en-GB" lang="en-US"/>
              <a:t> </a:t>
            </a:r>
            <a:endParaRPr lang="en-GB"/>
          </a:p>
          <a:p>
            <a:r>
              <a:rPr altLang="en-GB" lang="en-US"/>
              <a:t>ADP</a:t>
            </a:r>
            <a:r>
              <a:rPr altLang="en-GB" lang="en-US"/>
              <a:t> </a:t>
            </a:r>
            <a:r>
              <a:rPr altLang="en-GB" lang="en-US"/>
              <a:t>activates</a:t>
            </a:r>
            <a:r>
              <a:rPr altLang="en-GB" lang="en-US"/>
              <a:t> </a:t>
            </a:r>
            <a:r>
              <a:rPr altLang="en-GB" lang="en-US"/>
              <a:t>platelets</a:t>
            </a:r>
            <a:r>
              <a:rPr altLang="en-GB" lang="en-US"/>
              <a:t> </a:t>
            </a:r>
            <a:r>
              <a:rPr altLang="en-GB" lang="en-US"/>
              <a:t>and </a:t>
            </a:r>
            <a:r>
              <a:rPr altLang="en-GB" lang="en-US"/>
              <a:t>enhances </a:t>
            </a:r>
            <a:r>
              <a:rPr altLang="en-GB" lang="en-US"/>
              <a:t>their </a:t>
            </a:r>
            <a:r>
              <a:rPr altLang="en-GB" lang="en-US"/>
              <a:t>aggregat</a:t>
            </a:r>
            <a:r>
              <a:rPr altLang="en-GB" lang="en-US"/>
              <a:t>ion</a:t>
            </a:r>
            <a:r>
              <a:rPr altLang="en-GB" lang="en-US"/>
              <a:t> </a:t>
            </a:r>
            <a:r>
              <a:rPr altLang="en-GB" lang="en-US"/>
              <a:t>onto</a:t>
            </a:r>
            <a:r>
              <a:rPr altLang="en-GB" lang="en-US"/>
              <a:t> </a:t>
            </a:r>
            <a:r>
              <a:rPr altLang="en-GB" lang="en-US"/>
              <a:t>the</a:t>
            </a:r>
            <a:r>
              <a:rPr altLang="en-GB" lang="en-US"/>
              <a:t> </a:t>
            </a:r>
            <a:r>
              <a:rPr altLang="en-GB" lang="en-US"/>
              <a:t>endothe</a:t>
            </a:r>
            <a:r>
              <a:rPr altLang="en-GB" lang="en-US"/>
              <a:t>lium</a:t>
            </a:r>
            <a:r>
              <a:rPr altLang="en-GB" lang="en-US"/>
              <a:t>.</a:t>
            </a:r>
            <a:endParaRPr lang="en-GB"/>
          </a:p>
          <a:p>
            <a:endParaRPr lang="en-GB"/>
          </a:p>
          <a:p>
            <a:r>
              <a:rPr altLang="en-GB" lang="en-US"/>
              <a:t> </a:t>
            </a:r>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15" name=""/>
          <p:cNvSpPr>
            <a:spLocks noGrp="1"/>
          </p:cNvSpPr>
          <p:nvPr>
            <p:ph type="title"/>
          </p:nvPr>
        </p:nvSpPr>
        <p:spPr/>
        <p:txBody>
          <a:bodyPr/>
          <a:p>
            <a:endParaRPr lang="en-GB"/>
          </a:p>
        </p:txBody>
      </p:sp>
      <p:sp>
        <p:nvSpPr>
          <p:cNvPr id="1048716" name=""/>
          <p:cNvSpPr>
            <a:spLocks noGrp="1"/>
          </p:cNvSpPr>
          <p:nvPr>
            <p:ph idx="1"/>
          </p:nvPr>
        </p:nvSpPr>
        <p:spPr/>
        <p:txBody>
          <a:bodyPr/>
          <a:p>
            <a:r>
              <a:rPr altLang="en-GB" b="1" lang="en-US">
                <a:solidFill>
                  <a:srgbClr val="000080"/>
                </a:solidFill>
              </a:rPr>
              <a:t>2</a:t>
            </a:r>
            <a:r>
              <a:rPr altLang="en-GB" b="1" lang="en-US">
                <a:solidFill>
                  <a:srgbClr val="000080"/>
                </a:solidFill>
              </a:rPr>
              <a:t>.</a:t>
            </a:r>
            <a:r>
              <a:rPr altLang="en-GB" b="1" lang="en-US">
                <a:solidFill>
                  <a:srgbClr val="000080"/>
                </a:solidFill>
              </a:rPr>
              <a:t> </a:t>
            </a:r>
            <a:r>
              <a:rPr altLang="en-GB" b="1" lang="en-US">
                <a:solidFill>
                  <a:srgbClr val="000080"/>
                </a:solidFill>
              </a:rPr>
              <a:t>Health</a:t>
            </a:r>
            <a:r>
              <a:rPr altLang="en-GB" b="1" lang="en-US">
                <a:solidFill>
                  <a:srgbClr val="000080"/>
                </a:solidFill>
              </a:rPr>
              <a:t>y</a:t>
            </a:r>
            <a:r>
              <a:rPr altLang="en-GB" b="1" lang="en-US">
                <a:solidFill>
                  <a:srgbClr val="000080"/>
                </a:solidFill>
              </a:rPr>
              <a:t> </a:t>
            </a:r>
            <a:r>
              <a:rPr altLang="en-GB" b="1" lang="en-US">
                <a:solidFill>
                  <a:srgbClr val="000080"/>
                </a:solidFill>
              </a:rPr>
              <a:t>endothelial</a:t>
            </a:r>
            <a:r>
              <a:rPr altLang="en-GB" b="1" lang="en-US">
                <a:solidFill>
                  <a:srgbClr val="000080"/>
                </a:solidFill>
              </a:rPr>
              <a:t> </a:t>
            </a:r>
            <a:r>
              <a:rPr altLang="en-GB" b="1" lang="en-US">
                <a:solidFill>
                  <a:srgbClr val="000080"/>
                </a:solidFill>
              </a:rPr>
              <a:t>cells</a:t>
            </a:r>
            <a:r>
              <a:rPr altLang="en-GB" b="1" lang="en-US">
                <a:solidFill>
                  <a:srgbClr val="000080"/>
                </a:solidFill>
              </a:rPr>
              <a:t> </a:t>
            </a:r>
            <a:r>
              <a:rPr altLang="en-GB" b="1" lang="en-US">
                <a:solidFill>
                  <a:srgbClr val="000080"/>
                </a:solidFill>
              </a:rPr>
              <a:t>also</a:t>
            </a:r>
            <a:r>
              <a:rPr altLang="en-GB" b="1" lang="en-US">
                <a:solidFill>
                  <a:srgbClr val="000080"/>
                </a:solidFill>
              </a:rPr>
              <a:t> </a:t>
            </a:r>
            <a:r>
              <a:rPr altLang="en-GB" b="1" lang="en-US">
                <a:solidFill>
                  <a:srgbClr val="000080"/>
                </a:solidFill>
              </a:rPr>
              <a:t>preve</a:t>
            </a:r>
            <a:r>
              <a:rPr altLang="en-GB" b="1" lang="en-US">
                <a:solidFill>
                  <a:srgbClr val="000080"/>
                </a:solidFill>
              </a:rPr>
              <a:t>nt</a:t>
            </a:r>
            <a:r>
              <a:rPr altLang="en-GB" b="1" lang="en-US">
                <a:solidFill>
                  <a:srgbClr val="000080"/>
                </a:solidFill>
              </a:rPr>
              <a:t> </a:t>
            </a:r>
            <a:r>
              <a:rPr altLang="en-GB" b="1" lang="en-US">
                <a:solidFill>
                  <a:srgbClr val="000080"/>
                </a:solidFill>
              </a:rPr>
              <a:t>accumulation</a:t>
            </a:r>
            <a:r>
              <a:rPr altLang="en-GB" b="1" lang="en-US">
                <a:solidFill>
                  <a:srgbClr val="000080"/>
                </a:solidFill>
              </a:rPr>
              <a:t> </a:t>
            </a:r>
            <a:r>
              <a:rPr altLang="en-GB" b="1" lang="en-US">
                <a:solidFill>
                  <a:srgbClr val="000080"/>
                </a:solidFill>
              </a:rPr>
              <a:t>of</a:t>
            </a:r>
            <a:r>
              <a:rPr altLang="en-GB" b="1" lang="en-US">
                <a:solidFill>
                  <a:srgbClr val="000080"/>
                </a:solidFill>
              </a:rPr>
              <a:t> </a:t>
            </a:r>
            <a:r>
              <a:rPr altLang="en-GB" b="1" lang="en-US">
                <a:solidFill>
                  <a:srgbClr val="000080"/>
                </a:solidFill>
              </a:rPr>
              <a:t>activated</a:t>
            </a:r>
            <a:r>
              <a:rPr altLang="en-GB" b="1" lang="en-US">
                <a:solidFill>
                  <a:srgbClr val="000080"/>
                </a:solidFill>
              </a:rPr>
              <a:t> </a:t>
            </a:r>
            <a:r>
              <a:rPr altLang="en-GB" b="1" lang="en-US">
                <a:solidFill>
                  <a:srgbClr val="000080"/>
                </a:solidFill>
              </a:rPr>
              <a:t>coagulation</a:t>
            </a:r>
            <a:r>
              <a:rPr altLang="en-GB" b="1" lang="en-US">
                <a:solidFill>
                  <a:srgbClr val="000080"/>
                </a:solidFill>
              </a:rPr>
              <a:t> </a:t>
            </a:r>
            <a:r>
              <a:rPr altLang="en-GB" b="1" lang="en-US">
                <a:solidFill>
                  <a:srgbClr val="000080"/>
                </a:solidFill>
              </a:rPr>
              <a:t>facto</a:t>
            </a:r>
            <a:r>
              <a:rPr altLang="en-GB" b="1" lang="en-US">
                <a:solidFill>
                  <a:srgbClr val="000080"/>
                </a:solidFill>
              </a:rPr>
              <a:t>rs</a:t>
            </a:r>
            <a:r>
              <a:rPr altLang="en-GB" b="1" lang="en-US">
                <a:solidFill>
                  <a:srgbClr val="000080"/>
                </a:solidFill>
              </a:rPr>
              <a:t> </a:t>
            </a:r>
            <a:r>
              <a:rPr altLang="en-GB" b="1" lang="en-US">
                <a:solidFill>
                  <a:srgbClr val="000080"/>
                </a:solidFill>
              </a:rPr>
              <a:t>near</a:t>
            </a:r>
            <a:r>
              <a:rPr altLang="en-GB" b="1" lang="en-US">
                <a:solidFill>
                  <a:srgbClr val="000080"/>
                </a:solidFill>
              </a:rPr>
              <a:t> </a:t>
            </a:r>
            <a:r>
              <a:rPr altLang="en-GB" b="1" lang="en-US">
                <a:solidFill>
                  <a:srgbClr val="000080"/>
                </a:solidFill>
              </a:rPr>
              <a:t>them</a:t>
            </a:r>
            <a:r>
              <a:rPr altLang="en-GB" b="1" lang="en-US">
                <a:solidFill>
                  <a:srgbClr val="000080"/>
                </a:solidFill>
              </a:rPr>
              <a:t>.</a:t>
            </a:r>
            <a:endParaRPr b="1" lang="en-GB">
              <a:solidFill>
                <a:srgbClr val="000080"/>
              </a:solidFill>
            </a:endParaRPr>
          </a:p>
          <a:p>
            <a:pPr>
              <a:buFont typeface="Wingdings" charset="2"/>
              <a:buChar char="n"/>
            </a:pPr>
            <a:r>
              <a:rPr altLang="en-GB" b="1" sz="3400" lang="en-US">
                <a:solidFill>
                  <a:srgbClr val="008000"/>
                </a:solidFill>
              </a:rPr>
              <a:t>A</a:t>
            </a:r>
            <a:r>
              <a:rPr altLang="en-GB" lang="en-US"/>
              <a:t>.</a:t>
            </a:r>
            <a:r>
              <a:rPr altLang="en-GB" lang="en-US"/>
              <a:t> </a:t>
            </a:r>
            <a:r>
              <a:rPr altLang="en-GB" lang="en-US"/>
              <a:t>All</a:t>
            </a:r>
            <a:r>
              <a:rPr altLang="en-GB" lang="en-US"/>
              <a:t> </a:t>
            </a:r>
            <a:r>
              <a:rPr altLang="en-GB" lang="en-US"/>
              <a:t>healthy</a:t>
            </a:r>
            <a:r>
              <a:rPr altLang="en-GB" lang="en-US"/>
              <a:t> endothelial</a:t>
            </a:r>
            <a:r>
              <a:rPr altLang="en-GB" lang="en-US"/>
              <a:t> cells</a:t>
            </a:r>
            <a:r>
              <a:rPr altLang="en-GB" lang="en-US"/>
              <a:t> </a:t>
            </a:r>
            <a:r>
              <a:rPr altLang="en-GB" lang="en-US"/>
              <a:t>have </a:t>
            </a:r>
            <a:r>
              <a:rPr altLang="en-GB" lang="en-US"/>
              <a:t>receptors</a:t>
            </a:r>
            <a:r>
              <a:rPr altLang="en-GB" lang="en-US"/>
              <a:t> </a:t>
            </a:r>
            <a:r>
              <a:rPr altLang="en-GB" lang="en-US"/>
              <a:t>called</a:t>
            </a:r>
            <a:r>
              <a:rPr altLang="en-GB" lang="en-US"/>
              <a:t> </a:t>
            </a:r>
            <a:r>
              <a:rPr altLang="en-GB" lang="en-US"/>
              <a:t>heparin</a:t>
            </a:r>
            <a:r>
              <a:rPr altLang="en-GB" lang="en-US"/>
              <a:t> </a:t>
            </a:r>
            <a:r>
              <a:rPr altLang="en-GB" lang="en-US"/>
              <a:t>sulphate</a:t>
            </a:r>
            <a:r>
              <a:rPr altLang="en-GB" lang="en-US"/>
              <a:t> </a:t>
            </a:r>
            <a:r>
              <a:rPr altLang="en-GB" lang="en-US"/>
              <a:t>on</a:t>
            </a:r>
            <a:r>
              <a:rPr altLang="en-GB" lang="en-US"/>
              <a:t> </a:t>
            </a:r>
            <a:r>
              <a:rPr altLang="en-GB" lang="en-US"/>
              <a:t>which</a:t>
            </a:r>
            <a:r>
              <a:rPr altLang="en-GB" lang="en-US"/>
              <a:t> </a:t>
            </a:r>
            <a:r>
              <a:rPr altLang="en-GB" lang="en-US"/>
              <a:t>antithro</a:t>
            </a:r>
            <a:r>
              <a:rPr altLang="en-GB" lang="en-US"/>
              <a:t>mbin</a:t>
            </a:r>
            <a:r>
              <a:rPr altLang="en-GB" lang="en-US"/>
              <a:t> </a:t>
            </a:r>
            <a:r>
              <a:rPr altLang="en-GB" lang="en-US"/>
              <a:t>III</a:t>
            </a:r>
            <a:r>
              <a:rPr altLang="en-GB" lang="en-US"/>
              <a:t> </a:t>
            </a:r>
            <a:r>
              <a:rPr altLang="en-GB" lang="en-US"/>
              <a:t>binds</a:t>
            </a:r>
            <a:r>
              <a:rPr altLang="en-GB" lang="en-US"/>
              <a:t>.</a:t>
            </a:r>
            <a:r>
              <a:rPr altLang="en-GB" lang="en-US"/>
              <a:t> </a:t>
            </a:r>
            <a:r>
              <a:rPr altLang="en-GB" lang="en-US"/>
              <a:t>This</a:t>
            </a:r>
            <a:r>
              <a:rPr altLang="en-GB" lang="en-US"/>
              <a:t> </a:t>
            </a:r>
            <a:r>
              <a:rPr altLang="en-GB" lang="en-US"/>
              <a:t>activates</a:t>
            </a:r>
            <a:r>
              <a:rPr altLang="en-GB" lang="en-US"/>
              <a:t> </a:t>
            </a:r>
            <a:r>
              <a:rPr altLang="en-GB" lang="en-US"/>
              <a:t>antithrombin</a:t>
            </a:r>
            <a:r>
              <a:rPr altLang="en-GB" lang="en-US"/>
              <a:t> III</a:t>
            </a:r>
            <a:r>
              <a:rPr altLang="en-GB" lang="en-US"/>
              <a:t>,</a:t>
            </a:r>
            <a:r>
              <a:rPr altLang="en-GB" lang="en-US"/>
              <a:t> </a:t>
            </a:r>
            <a:r>
              <a:rPr altLang="en-GB" lang="en-US"/>
              <a:t>which</a:t>
            </a:r>
            <a:r>
              <a:rPr altLang="en-GB" lang="en-US"/>
              <a:t> </a:t>
            </a:r>
            <a:r>
              <a:rPr altLang="en-GB" lang="en-US"/>
              <a:t>destroys</a:t>
            </a:r>
            <a:r>
              <a:rPr altLang="en-GB" lang="en-US"/>
              <a:t> </a:t>
            </a:r>
            <a:r>
              <a:rPr altLang="en-GB" lang="en-US"/>
              <a:t>thrombin</a:t>
            </a:r>
            <a:r>
              <a:rPr altLang="en-GB" lang="en-US"/>
              <a:t> </a:t>
            </a:r>
            <a:r>
              <a:rPr altLang="en-GB" lang="en-US"/>
              <a:t>molecules</a:t>
            </a:r>
            <a:r>
              <a:rPr altLang="en-GB" lang="en-US"/>
              <a:t> </a:t>
            </a:r>
            <a:r>
              <a:rPr altLang="en-GB" lang="en-US"/>
              <a:t>that</a:t>
            </a:r>
            <a:r>
              <a:rPr altLang="en-GB" lang="en-US"/>
              <a:t> </a:t>
            </a:r>
            <a:r>
              <a:rPr altLang="en-GB" lang="en-US"/>
              <a:t>come</a:t>
            </a:r>
            <a:r>
              <a:rPr altLang="en-GB" lang="en-US"/>
              <a:t> </a:t>
            </a:r>
            <a:r>
              <a:rPr altLang="en-GB" lang="en-US"/>
              <a:t>in</a:t>
            </a:r>
            <a:r>
              <a:rPr altLang="en-GB" lang="en-US"/>
              <a:t> </a:t>
            </a:r>
            <a:r>
              <a:rPr altLang="en-GB" lang="en-US"/>
              <a:t>contact</a:t>
            </a:r>
            <a:r>
              <a:rPr altLang="en-GB" lang="en-US"/>
              <a:t> </a:t>
            </a:r>
            <a:r>
              <a:rPr altLang="en-GB" lang="en-US"/>
              <a:t>with</a:t>
            </a:r>
            <a:r>
              <a:rPr altLang="en-GB" lang="en-US"/>
              <a:t> </a:t>
            </a:r>
            <a:r>
              <a:rPr altLang="en-GB" lang="en-US"/>
              <a:t>healthy</a:t>
            </a:r>
            <a:r>
              <a:rPr altLang="en-GB" lang="en-US"/>
              <a:t> </a:t>
            </a:r>
            <a:r>
              <a:rPr altLang="en-GB" lang="en-US"/>
              <a:t>endothe</a:t>
            </a:r>
            <a:r>
              <a:rPr altLang="en-GB" lang="en-US"/>
              <a:t>lial</a:t>
            </a:r>
            <a:r>
              <a:rPr altLang="en-GB" lang="en-US"/>
              <a:t> </a:t>
            </a:r>
            <a:r>
              <a:rPr altLang="en-GB" lang="en-US"/>
              <a:t>cells</a:t>
            </a:r>
            <a:r>
              <a:rPr altLang="en-GB" lang="en-US"/>
              <a:t>.</a:t>
            </a:r>
            <a:r>
              <a:rPr altLang="en-GB" lang="en-US"/>
              <a:t>(</a:t>
            </a:r>
            <a:r>
              <a:rPr altLang="en-GB" lang="en-US"/>
              <a:t> </a:t>
            </a:r>
            <a:r>
              <a:rPr altLang="en-GB" lang="en-US"/>
              <a:t>Thrombin</a:t>
            </a:r>
            <a:r>
              <a:rPr altLang="en-GB" lang="en-US"/>
              <a:t> </a:t>
            </a:r>
            <a:r>
              <a:rPr altLang="en-GB" lang="en-US"/>
              <a:t>helps</a:t>
            </a:r>
            <a:r>
              <a:rPr altLang="en-GB" lang="en-US"/>
              <a:t> </a:t>
            </a:r>
            <a:r>
              <a:rPr altLang="en-GB" lang="en-US"/>
              <a:t>in</a:t>
            </a:r>
            <a:r>
              <a:rPr altLang="en-GB" lang="en-US"/>
              <a:t> </a:t>
            </a:r>
            <a:r>
              <a:rPr altLang="en-GB" lang="en-US"/>
              <a:t>the</a:t>
            </a:r>
            <a:r>
              <a:rPr altLang="en-GB" lang="en-US"/>
              <a:t> </a:t>
            </a:r>
            <a:r>
              <a:rPr altLang="en-GB" lang="en-US"/>
              <a:t>coagu</a:t>
            </a:r>
            <a:r>
              <a:rPr altLang="en-GB" lang="en-US"/>
              <a:t>lation</a:t>
            </a:r>
            <a:r>
              <a:rPr altLang="en-GB" lang="en-US"/>
              <a:t> </a:t>
            </a:r>
            <a:r>
              <a:rPr altLang="en-GB" lang="en-US"/>
              <a:t>cascade</a:t>
            </a:r>
            <a:r>
              <a:rPr altLang="en-GB" lang="en-US"/>
              <a:t>)</a:t>
            </a:r>
            <a:endParaRPr lang="en-GB"/>
          </a:p>
          <a:p>
            <a:r>
              <a:rPr altLang="en-GB" lang="en-US"/>
              <a:t> </a:t>
            </a:r>
            <a:r>
              <a:rPr altLang="en-GB" lang="en-US"/>
              <a:t> </a:t>
            </a:r>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17" name=""/>
          <p:cNvSpPr>
            <a:spLocks noGrp="1"/>
          </p:cNvSpPr>
          <p:nvPr>
            <p:ph type="title"/>
          </p:nvPr>
        </p:nvSpPr>
        <p:spPr/>
        <p:txBody>
          <a:bodyPr/>
          <a:p>
            <a:endParaRPr lang="en-GB"/>
          </a:p>
        </p:txBody>
      </p:sp>
      <p:sp>
        <p:nvSpPr>
          <p:cNvPr id="1048718" name=""/>
          <p:cNvSpPr>
            <a:spLocks noGrp="1"/>
          </p:cNvSpPr>
          <p:nvPr>
            <p:ph idx="1"/>
          </p:nvPr>
        </p:nvSpPr>
        <p:spPr/>
        <p:txBody>
          <a:bodyPr/>
          <a:p>
            <a:pPr>
              <a:buFont typeface="Wingdings" charset="2"/>
              <a:buChar char="n"/>
            </a:pPr>
            <a:r>
              <a:rPr altLang="en-GB" lang="en-US"/>
              <a:t>Anti</a:t>
            </a:r>
            <a:r>
              <a:rPr altLang="en-GB" lang="en-US"/>
              <a:t>t</a:t>
            </a:r>
            <a:r>
              <a:rPr altLang="en-GB" lang="en-US"/>
              <a:t>hrombi</a:t>
            </a:r>
            <a:r>
              <a:rPr altLang="en-GB" lang="en-US"/>
              <a:t>n</a:t>
            </a:r>
            <a:r>
              <a:rPr altLang="en-GB" lang="en-US"/>
              <a:t> </a:t>
            </a:r>
            <a:r>
              <a:rPr altLang="en-GB" lang="en-US"/>
              <a:t>III</a:t>
            </a:r>
            <a:r>
              <a:rPr altLang="en-GB" lang="en-US"/>
              <a:t> </a:t>
            </a:r>
            <a:r>
              <a:rPr altLang="en-GB" lang="en-US"/>
              <a:t>also</a:t>
            </a:r>
            <a:r>
              <a:rPr altLang="en-GB" lang="en-US"/>
              <a:t> </a:t>
            </a:r>
            <a:r>
              <a:rPr altLang="en-GB" b="1" lang="en-US">
                <a:solidFill>
                  <a:srgbClr val="800000"/>
                </a:solidFill>
              </a:rPr>
              <a:t>inactivates</a:t>
            </a:r>
            <a:r>
              <a:rPr altLang="en-GB" lang="en-US"/>
              <a:t> </a:t>
            </a:r>
            <a:r>
              <a:rPr altLang="en-GB" lang="en-US">
                <a:solidFill>
                  <a:srgbClr val="800000"/>
                </a:solidFill>
              </a:rPr>
              <a:t>clotti</a:t>
            </a:r>
            <a:r>
              <a:rPr altLang="en-GB" lang="en-US">
                <a:solidFill>
                  <a:srgbClr val="800000"/>
                </a:solidFill>
              </a:rPr>
              <a:t>ng</a:t>
            </a:r>
            <a:r>
              <a:rPr altLang="en-GB" lang="en-US">
                <a:solidFill>
                  <a:srgbClr val="800000"/>
                </a:solidFill>
              </a:rPr>
              <a:t> </a:t>
            </a:r>
            <a:r>
              <a:rPr altLang="en-GB" lang="en-US">
                <a:solidFill>
                  <a:srgbClr val="800000"/>
                </a:solidFill>
              </a:rPr>
              <a:t>fa</a:t>
            </a:r>
            <a:r>
              <a:rPr altLang="en-GB" lang="en-US">
                <a:solidFill>
                  <a:srgbClr val="800000"/>
                </a:solidFill>
              </a:rPr>
              <a:t>ctors</a:t>
            </a:r>
            <a:r>
              <a:rPr altLang="en-GB" lang="en-US">
                <a:solidFill>
                  <a:srgbClr val="800000"/>
                </a:solidFill>
              </a:rPr>
              <a:t> </a:t>
            </a:r>
            <a:r>
              <a:rPr altLang="en-GB" b="1" lang="en-US">
                <a:solidFill>
                  <a:srgbClr val="800000"/>
                </a:solidFill>
              </a:rPr>
              <a:t>IX</a:t>
            </a:r>
            <a:r>
              <a:rPr altLang="en-GB" b="1" lang="en-US">
                <a:solidFill>
                  <a:srgbClr val="800000"/>
                </a:solidFill>
              </a:rPr>
              <a:t> </a:t>
            </a:r>
            <a:r>
              <a:rPr altLang="en-GB" b="1" lang="en-US">
                <a:solidFill>
                  <a:srgbClr val="800000"/>
                </a:solidFill>
              </a:rPr>
              <a:t>and </a:t>
            </a:r>
            <a:r>
              <a:rPr altLang="en-GB" b="1" lang="en-US">
                <a:solidFill>
                  <a:srgbClr val="800000"/>
                </a:solidFill>
              </a:rPr>
              <a:t>X</a:t>
            </a:r>
            <a:r>
              <a:rPr altLang="en-GB" b="1" lang="en-US">
                <a:solidFill>
                  <a:srgbClr val="800000"/>
                </a:solidFill>
              </a:rPr>
              <a:t>.</a:t>
            </a:r>
            <a:endParaRPr b="1" lang="en-GB">
              <a:solidFill>
                <a:srgbClr val="800000"/>
              </a:solidFill>
            </a:endParaRPr>
          </a:p>
          <a:p>
            <a:pPr>
              <a:buFont typeface="Wingdings" charset="2"/>
              <a:buChar char="n"/>
            </a:pPr>
            <a:endParaRPr b="1" lang="en-GB">
              <a:solidFill>
                <a:srgbClr val="800000"/>
              </a:solidFill>
            </a:endParaRPr>
          </a:p>
          <a:p>
            <a:pPr>
              <a:buFont typeface="Wingdings" charset="2"/>
              <a:buChar char="n"/>
            </a:pPr>
            <a:r>
              <a:rPr altLang="en-GB" b="1" sz="3500" lang="en-US">
                <a:solidFill>
                  <a:srgbClr val="008000"/>
                </a:solidFill>
              </a:rPr>
              <a:t>B</a:t>
            </a:r>
            <a:r>
              <a:rPr altLang="en-GB" b="1" sz="3500" lang="en-US">
                <a:solidFill>
                  <a:srgbClr val="008000"/>
                </a:solidFill>
              </a:rPr>
              <a:t> </a:t>
            </a:r>
            <a:r>
              <a:rPr altLang="en-GB" b="0" sz="2800" lang="en-US">
                <a:solidFill>
                  <a:srgbClr val="000000"/>
                </a:solidFill>
              </a:rPr>
              <a:t>Healthy</a:t>
            </a:r>
            <a:r>
              <a:rPr altLang="en-GB" b="0" sz="2800" lang="en-US">
                <a:solidFill>
                  <a:srgbClr val="000000"/>
                </a:solidFill>
              </a:rPr>
              <a:t> </a:t>
            </a:r>
            <a:r>
              <a:rPr altLang="en-GB" b="0" sz="2800" lang="en-US">
                <a:solidFill>
                  <a:srgbClr val="000000"/>
                </a:solidFill>
              </a:rPr>
              <a:t>endothelial</a:t>
            </a:r>
            <a:r>
              <a:rPr altLang="en-GB" b="0" sz="2800" lang="en-US">
                <a:solidFill>
                  <a:srgbClr val="000000"/>
                </a:solidFill>
              </a:rPr>
              <a:t> cells</a:t>
            </a:r>
            <a:r>
              <a:rPr altLang="en-GB" b="0" sz="2800" lang="en-US">
                <a:solidFill>
                  <a:srgbClr val="000000"/>
                </a:solidFill>
              </a:rPr>
              <a:t> </a:t>
            </a:r>
            <a:r>
              <a:rPr altLang="en-GB" b="0" sz="2800" lang="en-US">
                <a:solidFill>
                  <a:srgbClr val="000000"/>
                </a:solidFill>
              </a:rPr>
              <a:t>also express</a:t>
            </a:r>
            <a:r>
              <a:rPr altLang="en-GB" b="0" sz="2800" lang="en-US">
                <a:solidFill>
                  <a:srgbClr val="000000"/>
                </a:solidFill>
              </a:rPr>
              <a:t> </a:t>
            </a:r>
            <a:r>
              <a:rPr altLang="en-GB" b="0" sz="2800" lang="en-US">
                <a:solidFill>
                  <a:srgbClr val="000000"/>
                </a:solidFill>
              </a:rPr>
              <a:t>mol</a:t>
            </a:r>
            <a:r>
              <a:rPr altLang="en-GB" b="0" sz="2800" lang="en-US">
                <a:solidFill>
                  <a:srgbClr val="000000"/>
                </a:solidFill>
              </a:rPr>
              <a:t>ecules</a:t>
            </a:r>
            <a:r>
              <a:rPr altLang="en-GB" b="0" sz="2800" lang="en-US">
                <a:solidFill>
                  <a:srgbClr val="000000"/>
                </a:solidFill>
              </a:rPr>
              <a:t> </a:t>
            </a:r>
            <a:r>
              <a:rPr altLang="en-GB" b="0" sz="2800" lang="en-US">
                <a:solidFill>
                  <a:srgbClr val="000000"/>
                </a:solidFill>
              </a:rPr>
              <a:t>call</a:t>
            </a:r>
            <a:r>
              <a:rPr altLang="en-GB" b="0" sz="2800" lang="en-US">
                <a:solidFill>
                  <a:srgbClr val="000000"/>
                </a:solidFill>
              </a:rPr>
              <a:t>ed</a:t>
            </a:r>
            <a:r>
              <a:rPr altLang="en-GB" b="0" sz="2800" lang="en-US">
                <a:solidFill>
                  <a:srgbClr val="000000"/>
                </a:solidFill>
              </a:rPr>
              <a:t> </a:t>
            </a:r>
            <a:r>
              <a:rPr altLang="en-GB" b="0" sz="2800" lang="en-US">
                <a:solidFill>
                  <a:srgbClr val="000000"/>
                </a:solidFill>
              </a:rPr>
              <a:t>thrombomodulin</a:t>
            </a:r>
            <a:r>
              <a:rPr altLang="en-GB" b="0" sz="2800" lang="en-US">
                <a:solidFill>
                  <a:srgbClr val="000000"/>
                </a:solidFill>
              </a:rPr>
              <a:t>.</a:t>
            </a:r>
            <a:r>
              <a:rPr altLang="en-GB" b="0" sz="2800" lang="en-US">
                <a:solidFill>
                  <a:srgbClr val="000000"/>
                </a:solidFill>
              </a:rPr>
              <a:t> </a:t>
            </a:r>
            <a:r>
              <a:rPr altLang="en-GB" b="0" sz="2800" lang="en-US">
                <a:solidFill>
                  <a:srgbClr val="000000"/>
                </a:solidFill>
              </a:rPr>
              <a:t>Thrombom</a:t>
            </a:r>
            <a:r>
              <a:rPr altLang="en-GB" b="0" sz="2800" lang="en-US">
                <a:solidFill>
                  <a:srgbClr val="000000"/>
                </a:solidFill>
              </a:rPr>
              <a:t>odulin</a:t>
            </a:r>
            <a:r>
              <a:rPr altLang="en-GB" b="0" sz="2800" lang="en-US">
                <a:solidFill>
                  <a:srgbClr val="000000"/>
                </a:solidFill>
              </a:rPr>
              <a:t> </a:t>
            </a:r>
            <a:r>
              <a:rPr altLang="en-GB" b="0" sz="2800" lang="en-US">
                <a:solidFill>
                  <a:srgbClr val="000000"/>
                </a:solidFill>
              </a:rPr>
              <a:t>binds</a:t>
            </a:r>
            <a:r>
              <a:rPr altLang="en-GB" b="0" sz="2800" lang="en-US">
                <a:solidFill>
                  <a:srgbClr val="000000"/>
                </a:solidFill>
              </a:rPr>
              <a:t> </a:t>
            </a:r>
            <a:r>
              <a:rPr altLang="en-GB" b="0" sz="2800" lang="en-US">
                <a:solidFill>
                  <a:srgbClr val="000000"/>
                </a:solidFill>
              </a:rPr>
              <a:t>thrombin</a:t>
            </a:r>
            <a:r>
              <a:rPr altLang="en-GB" b="0" sz="2800" lang="en-US">
                <a:solidFill>
                  <a:srgbClr val="000000"/>
                </a:solidFill>
              </a:rPr>
              <a:t> </a:t>
            </a:r>
            <a:r>
              <a:rPr altLang="en-GB" b="0" sz="2800" lang="en-US">
                <a:solidFill>
                  <a:srgbClr val="000000"/>
                </a:solidFill>
              </a:rPr>
              <a:t>a</a:t>
            </a:r>
            <a:r>
              <a:rPr altLang="en-GB" b="0" sz="2800" lang="en-US">
                <a:solidFill>
                  <a:srgbClr val="000000"/>
                </a:solidFill>
              </a:rPr>
              <a:t>nd</a:t>
            </a:r>
            <a:r>
              <a:rPr altLang="en-GB" b="0" sz="2800" lang="en-US">
                <a:solidFill>
                  <a:srgbClr val="000000"/>
                </a:solidFill>
              </a:rPr>
              <a:t> </a:t>
            </a:r>
            <a:r>
              <a:rPr altLang="en-GB" b="0" sz="2800" lang="en-US">
                <a:solidFill>
                  <a:srgbClr val="000000"/>
                </a:solidFill>
              </a:rPr>
              <a:t>alters</a:t>
            </a:r>
            <a:r>
              <a:rPr altLang="en-GB" b="0" sz="2800" lang="en-US">
                <a:solidFill>
                  <a:srgbClr val="000000"/>
                </a:solidFill>
              </a:rPr>
              <a:t>(</a:t>
            </a:r>
            <a:r>
              <a:rPr altLang="en-GB" b="0" sz="2800" lang="en-US">
                <a:solidFill>
                  <a:srgbClr val="000000"/>
                </a:solidFill>
              </a:rPr>
              <a:t>modulates</a:t>
            </a:r>
            <a:r>
              <a:rPr altLang="en-GB" b="0" sz="2800" lang="en-US">
                <a:solidFill>
                  <a:srgbClr val="000000"/>
                </a:solidFill>
              </a:rPr>
              <a:t>)</a:t>
            </a:r>
            <a:r>
              <a:rPr altLang="en-GB" b="0" sz="2800" lang="en-US">
                <a:solidFill>
                  <a:srgbClr val="000000"/>
                </a:solidFill>
              </a:rPr>
              <a:t> </a:t>
            </a:r>
            <a:r>
              <a:rPr altLang="en-GB" b="0" sz="2800" lang="en-US">
                <a:solidFill>
                  <a:srgbClr val="000000"/>
                </a:solidFill>
              </a:rPr>
              <a:t>it's </a:t>
            </a:r>
            <a:r>
              <a:rPr altLang="en-GB" b="0" sz="2800" lang="en-US">
                <a:solidFill>
                  <a:srgbClr val="000000"/>
                </a:solidFill>
              </a:rPr>
              <a:t>action</a:t>
            </a:r>
            <a:r>
              <a:rPr altLang="en-GB" b="0" sz="2800" lang="en-US">
                <a:solidFill>
                  <a:srgbClr val="000000"/>
                </a:solidFill>
              </a:rPr>
              <a:t>.</a:t>
            </a:r>
            <a:r>
              <a:rPr altLang="en-GB" b="0" sz="2800" lang="en-US">
                <a:solidFill>
                  <a:srgbClr val="000000"/>
                </a:solidFill>
              </a:rPr>
              <a:t> </a:t>
            </a:r>
            <a:r>
              <a:rPr altLang="en-GB" b="0" sz="2800" lang="en-US">
                <a:solidFill>
                  <a:srgbClr val="000000"/>
                </a:solidFill>
              </a:rPr>
              <a:t>Thrombin</a:t>
            </a:r>
            <a:r>
              <a:rPr altLang="en-GB" b="0" sz="2800" lang="en-US">
                <a:solidFill>
                  <a:srgbClr val="000000"/>
                </a:solidFill>
              </a:rPr>
              <a:t> </a:t>
            </a:r>
            <a:r>
              <a:rPr altLang="en-GB" b="0" sz="2800" lang="en-US">
                <a:solidFill>
                  <a:srgbClr val="000000"/>
                </a:solidFill>
              </a:rPr>
              <a:t>activates</a:t>
            </a:r>
            <a:r>
              <a:rPr altLang="en-GB" b="0" sz="2800" lang="en-US">
                <a:solidFill>
                  <a:srgbClr val="000000"/>
                </a:solidFill>
              </a:rPr>
              <a:t> </a:t>
            </a:r>
            <a:r>
              <a:rPr altLang="en-GB" b="0" sz="2800" lang="en-US">
                <a:solidFill>
                  <a:srgbClr val="000000"/>
                </a:solidFill>
              </a:rPr>
              <a:t>Protein</a:t>
            </a:r>
            <a:r>
              <a:rPr altLang="en-GB" b="0" sz="2800" lang="en-US">
                <a:solidFill>
                  <a:srgbClr val="000000"/>
                </a:solidFill>
              </a:rPr>
              <a:t> </a:t>
            </a:r>
            <a:r>
              <a:rPr altLang="en-GB" b="0" sz="2800" lang="en-US">
                <a:solidFill>
                  <a:srgbClr val="000000"/>
                </a:solidFill>
              </a:rPr>
              <a:t>C</a:t>
            </a:r>
            <a:r>
              <a:rPr altLang="en-GB" b="0" sz="2800" lang="en-US">
                <a:solidFill>
                  <a:srgbClr val="000000"/>
                </a:solidFill>
              </a:rPr>
              <a:t>,</a:t>
            </a:r>
            <a:r>
              <a:rPr altLang="en-GB" b="0" sz="2800" lang="en-US">
                <a:solidFill>
                  <a:srgbClr val="000000"/>
                </a:solidFill>
              </a:rPr>
              <a:t> </a:t>
            </a:r>
            <a:r>
              <a:rPr altLang="en-GB" b="0" sz="2800" lang="en-US">
                <a:solidFill>
                  <a:srgbClr val="000000"/>
                </a:solidFill>
              </a:rPr>
              <a:t>which</a:t>
            </a:r>
            <a:r>
              <a:rPr altLang="en-GB" b="0" sz="2800" lang="en-US">
                <a:solidFill>
                  <a:srgbClr val="000000"/>
                </a:solidFill>
              </a:rPr>
              <a:t> </a:t>
            </a:r>
            <a:r>
              <a:rPr altLang="en-GB" b="0" sz="2800" lang="en-US">
                <a:solidFill>
                  <a:srgbClr val="800000"/>
                </a:solidFill>
              </a:rPr>
              <a:t>inactivates</a:t>
            </a:r>
            <a:r>
              <a:rPr altLang="en-GB" b="0" sz="2800" lang="en-US">
                <a:solidFill>
                  <a:srgbClr val="800000"/>
                </a:solidFill>
              </a:rPr>
              <a:t> </a:t>
            </a:r>
            <a:r>
              <a:rPr altLang="en-GB" b="1" sz="2800" lang="en-US">
                <a:solidFill>
                  <a:srgbClr val="800000"/>
                </a:solidFill>
              </a:rPr>
              <a:t>factor</a:t>
            </a:r>
            <a:r>
              <a:rPr altLang="en-GB" b="1" sz="2800" lang="en-US">
                <a:solidFill>
                  <a:srgbClr val="800000"/>
                </a:solidFill>
              </a:rPr>
              <a:t> </a:t>
            </a:r>
            <a:r>
              <a:rPr altLang="en-GB" b="1" sz="2800" lang="en-US">
                <a:solidFill>
                  <a:srgbClr val="800000"/>
                </a:solidFill>
              </a:rPr>
              <a:t>V</a:t>
            </a:r>
            <a:r>
              <a:rPr altLang="en-GB" b="1" sz="2800" lang="en-US">
                <a:solidFill>
                  <a:srgbClr val="800000"/>
                </a:solidFill>
              </a:rPr>
              <a:t> </a:t>
            </a:r>
            <a:r>
              <a:rPr altLang="en-GB" b="1" sz="2800" lang="en-US">
                <a:solidFill>
                  <a:srgbClr val="800000"/>
                </a:solidFill>
              </a:rPr>
              <a:t>and </a:t>
            </a:r>
            <a:r>
              <a:rPr altLang="en-GB" b="1" sz="2800" lang="en-US">
                <a:solidFill>
                  <a:srgbClr val="800000"/>
                </a:solidFill>
              </a:rPr>
              <a:t>factor</a:t>
            </a:r>
            <a:r>
              <a:rPr altLang="en-GB" b="1" sz="2800" lang="en-US">
                <a:solidFill>
                  <a:srgbClr val="800000"/>
                </a:solidFill>
              </a:rPr>
              <a:t> </a:t>
            </a:r>
            <a:r>
              <a:rPr altLang="en-GB" b="1" sz="2800" lang="en-US">
                <a:solidFill>
                  <a:srgbClr val="800000"/>
                </a:solidFill>
              </a:rPr>
              <a:t>V</a:t>
            </a:r>
            <a:r>
              <a:rPr altLang="en-GB" b="1" sz="2800" lang="en-US">
                <a:solidFill>
                  <a:srgbClr val="800000"/>
                </a:solidFill>
              </a:rPr>
              <a:t>III</a:t>
            </a:r>
            <a:r>
              <a:rPr altLang="en-GB" b="1" sz="2800" lang="en-US">
                <a:solidFill>
                  <a:srgbClr val="800000"/>
                </a:solidFill>
              </a:rPr>
              <a:t>.</a:t>
            </a:r>
            <a:endParaRPr b="1" sz="2800" lang="en-GB">
              <a:solidFill>
                <a:srgbClr val="800000"/>
              </a:solidFill>
            </a:endParaRPr>
          </a:p>
          <a:p>
            <a:pPr>
              <a:buFont typeface="Wingdings" charset="2"/>
              <a:buChar char="n"/>
            </a:pPr>
            <a:endParaRPr b="1" sz="2800" lang="en-GB">
              <a:solidFill>
                <a:srgbClr val="800000"/>
              </a:solidFill>
            </a:endParaRPr>
          </a:p>
          <a:p>
            <a:pPr>
              <a:buFont typeface="Wingdings" charset="2"/>
              <a:buChar char="n"/>
            </a:pPr>
            <a:endParaRPr b="1" sz="2800" lang="en-GB">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19" name=""/>
          <p:cNvSpPr>
            <a:spLocks noGrp="1"/>
          </p:cNvSpPr>
          <p:nvPr>
            <p:ph type="title"/>
          </p:nvPr>
        </p:nvSpPr>
        <p:spPr/>
        <p:txBody>
          <a:bodyPr/>
          <a:p>
            <a:endParaRPr lang="en-GB"/>
          </a:p>
        </p:txBody>
      </p:sp>
      <p:sp>
        <p:nvSpPr>
          <p:cNvPr id="1048720" name=""/>
          <p:cNvSpPr>
            <a:spLocks noGrp="1"/>
          </p:cNvSpPr>
          <p:nvPr>
            <p:ph idx="1"/>
          </p:nvPr>
        </p:nvSpPr>
        <p:spPr/>
        <p:txBody>
          <a:bodyPr/>
          <a:p>
            <a:pPr>
              <a:buFont typeface="Wingdings" charset="2"/>
              <a:buChar char="n"/>
            </a:pPr>
            <a:r>
              <a:rPr altLang="en-GB" b="1" sz="3300" lang="en-US">
                <a:solidFill>
                  <a:srgbClr val="008000"/>
                </a:solidFill>
              </a:rPr>
              <a:t>C</a:t>
            </a:r>
            <a:r>
              <a:rPr altLang="en-GB" lang="en-US"/>
              <a:t>.</a:t>
            </a:r>
            <a:r>
              <a:rPr altLang="en-GB" lang="en-US"/>
              <a:t> </a:t>
            </a:r>
            <a:r>
              <a:rPr altLang="en-GB" lang="en-US"/>
              <a:t>Healthy</a:t>
            </a:r>
            <a:r>
              <a:rPr altLang="en-GB" lang="en-US"/>
              <a:t> </a:t>
            </a:r>
            <a:r>
              <a:rPr altLang="en-GB" lang="en-US"/>
              <a:t>endothelial</a:t>
            </a:r>
            <a:r>
              <a:rPr altLang="en-GB" lang="en-US"/>
              <a:t> cells</a:t>
            </a:r>
            <a:r>
              <a:rPr altLang="en-GB" lang="en-US"/>
              <a:t> </a:t>
            </a:r>
            <a:r>
              <a:rPr altLang="en-GB" lang="en-US"/>
              <a:t>al</a:t>
            </a:r>
            <a:r>
              <a:rPr altLang="en-GB" lang="en-US"/>
              <a:t>so</a:t>
            </a:r>
            <a:r>
              <a:rPr altLang="en-GB" lang="en-US"/>
              <a:t> </a:t>
            </a:r>
            <a:r>
              <a:rPr altLang="en-GB" lang="en-US"/>
              <a:t>produ</a:t>
            </a:r>
            <a:r>
              <a:rPr altLang="en-GB" lang="en-US"/>
              <a:t>ce</a:t>
            </a:r>
            <a:r>
              <a:rPr altLang="en-GB" lang="en-US"/>
              <a:t> </a:t>
            </a:r>
            <a:r>
              <a:rPr altLang="en-GB" lang="en-US"/>
              <a:t>tissue</a:t>
            </a:r>
            <a:r>
              <a:rPr altLang="en-GB" lang="en-US"/>
              <a:t> </a:t>
            </a:r>
            <a:r>
              <a:rPr altLang="en-GB" lang="en-US"/>
              <a:t>plasmi</a:t>
            </a:r>
            <a:r>
              <a:rPr altLang="en-GB" lang="en-US"/>
              <a:t>nogen</a:t>
            </a:r>
            <a:r>
              <a:rPr altLang="en-GB" lang="en-US"/>
              <a:t> </a:t>
            </a:r>
            <a:r>
              <a:rPr altLang="en-GB" lang="en-US"/>
              <a:t>act</a:t>
            </a:r>
            <a:r>
              <a:rPr altLang="en-GB" lang="en-US"/>
              <a:t>ivator</a:t>
            </a:r>
            <a:r>
              <a:rPr altLang="en-GB" lang="en-US"/>
              <a:t> </a:t>
            </a:r>
            <a:r>
              <a:rPr altLang="en-GB" lang="en-US"/>
              <a:t>which</a:t>
            </a:r>
            <a:r>
              <a:rPr altLang="en-GB" lang="en-US"/>
              <a:t> </a:t>
            </a:r>
            <a:r>
              <a:rPr altLang="en-GB" lang="en-US"/>
              <a:t>activates </a:t>
            </a:r>
            <a:r>
              <a:rPr altLang="en-GB" lang="en-US"/>
              <a:t>plasminog</a:t>
            </a:r>
            <a:r>
              <a:rPr altLang="en-GB" lang="en-US"/>
              <a:t>en</a:t>
            </a:r>
            <a:r>
              <a:rPr altLang="en-GB" lang="en-US"/>
              <a:t> </a:t>
            </a:r>
            <a:r>
              <a:rPr altLang="en-GB" lang="en-US"/>
              <a:t>to</a:t>
            </a:r>
            <a:r>
              <a:rPr altLang="en-GB" lang="en-US"/>
              <a:t> </a:t>
            </a:r>
            <a:r>
              <a:rPr altLang="en-GB" lang="en-US"/>
              <a:t>plasmin</a:t>
            </a:r>
            <a:r>
              <a:rPr altLang="en-GB" lang="en-US"/>
              <a:t>.</a:t>
            </a:r>
            <a:r>
              <a:rPr altLang="en-GB" lang="en-US"/>
              <a:t> </a:t>
            </a:r>
            <a:r>
              <a:rPr altLang="en-GB" b="1" lang="en-US">
                <a:solidFill>
                  <a:srgbClr val="800000"/>
                </a:solidFill>
              </a:rPr>
              <a:t>Plasmin</a:t>
            </a:r>
            <a:r>
              <a:rPr altLang="en-GB" b="1" lang="en-US">
                <a:solidFill>
                  <a:srgbClr val="800000"/>
                </a:solidFill>
              </a:rPr>
              <a:t> </a:t>
            </a:r>
            <a:r>
              <a:rPr altLang="en-GB" b="1" lang="en-US">
                <a:solidFill>
                  <a:srgbClr val="800000"/>
                </a:solidFill>
              </a:rPr>
              <a:t>breaks</a:t>
            </a:r>
            <a:r>
              <a:rPr altLang="en-GB" b="1" lang="en-US">
                <a:solidFill>
                  <a:srgbClr val="800000"/>
                </a:solidFill>
              </a:rPr>
              <a:t> </a:t>
            </a:r>
            <a:r>
              <a:rPr altLang="en-GB" b="1" lang="en-US">
                <a:solidFill>
                  <a:srgbClr val="800000"/>
                </a:solidFill>
              </a:rPr>
              <a:t>fibrin</a:t>
            </a:r>
            <a:r>
              <a:rPr altLang="en-GB" b="1" lang="en-US">
                <a:solidFill>
                  <a:srgbClr val="800000"/>
                </a:solidFill>
              </a:rPr>
              <a:t> </a:t>
            </a:r>
            <a:r>
              <a:rPr altLang="en-GB" lang="en-US"/>
              <a:t>preventi</a:t>
            </a:r>
            <a:r>
              <a:rPr altLang="en-GB" lang="en-US"/>
              <a:t>ng</a:t>
            </a:r>
            <a:r>
              <a:rPr altLang="en-GB" lang="en-US"/>
              <a:t> </a:t>
            </a:r>
            <a:r>
              <a:rPr altLang="en-GB" lang="en-US"/>
              <a:t>blood</a:t>
            </a:r>
            <a:r>
              <a:rPr altLang="en-GB" lang="en-US"/>
              <a:t> </a:t>
            </a:r>
            <a:r>
              <a:rPr altLang="en-GB" lang="en-US"/>
              <a:t>coagu</a:t>
            </a:r>
            <a:r>
              <a:rPr altLang="en-GB" lang="en-US"/>
              <a:t>lation</a:t>
            </a:r>
            <a:r>
              <a:rPr altLang="en-GB" lang="en-US"/>
              <a:t>.</a:t>
            </a:r>
            <a:endParaRPr lang="en-GB"/>
          </a:p>
          <a:p>
            <a:pPr indent="0" marL="0">
              <a:buNone/>
            </a:pPr>
            <a:r>
              <a:rPr altLang="en-GB" lang="en-US"/>
              <a:t>All</a:t>
            </a:r>
            <a:r>
              <a:rPr altLang="en-GB" lang="en-US"/>
              <a:t> </a:t>
            </a:r>
            <a:r>
              <a:rPr altLang="en-GB" lang="en-US"/>
              <a:t>thes</a:t>
            </a:r>
            <a:r>
              <a:rPr altLang="en-GB" lang="en-US"/>
              <a:t>e</a:t>
            </a:r>
            <a:r>
              <a:rPr altLang="en-GB" lang="en-US"/>
              <a:t> </a:t>
            </a:r>
            <a:r>
              <a:rPr altLang="en-GB" lang="en-US"/>
              <a:t>4</a:t>
            </a:r>
            <a:r>
              <a:rPr altLang="en-GB" lang="en-US"/>
              <a:t> </a:t>
            </a:r>
            <a:r>
              <a:rPr altLang="en-GB" lang="en-US"/>
              <a:t>mechanis</a:t>
            </a:r>
            <a:r>
              <a:rPr altLang="en-GB" lang="en-US"/>
              <a:t>ms</a:t>
            </a:r>
            <a:r>
              <a:rPr altLang="en-GB" lang="en-US"/>
              <a:t> </a:t>
            </a:r>
            <a:r>
              <a:rPr altLang="en-GB" lang="en-US"/>
              <a:t>keep</a:t>
            </a:r>
            <a:r>
              <a:rPr altLang="en-GB" lang="en-US"/>
              <a:t> </a:t>
            </a:r>
            <a:r>
              <a:rPr altLang="en-GB" lang="en-US"/>
              <a:t>blood</a:t>
            </a:r>
            <a:r>
              <a:rPr altLang="en-GB" lang="en-US"/>
              <a:t> </a:t>
            </a:r>
            <a:r>
              <a:rPr altLang="en-GB" lang="en-US"/>
              <a:t>in</a:t>
            </a:r>
            <a:r>
              <a:rPr altLang="en-GB" lang="en-US"/>
              <a:t> </a:t>
            </a:r>
            <a:r>
              <a:rPr altLang="en-GB" lang="en-US"/>
              <a:t>a</a:t>
            </a:r>
            <a:r>
              <a:rPr altLang="en-GB" lang="en-US"/>
              <a:t> </a:t>
            </a:r>
            <a:r>
              <a:rPr altLang="en-GB" lang="en-US"/>
              <a:t>liquid</a:t>
            </a:r>
            <a:r>
              <a:rPr altLang="en-GB" lang="en-US"/>
              <a:t> </a:t>
            </a:r>
            <a:r>
              <a:rPr altLang="en-GB" lang="en-US"/>
              <a:t>form</a:t>
            </a:r>
            <a:r>
              <a:rPr altLang="en-GB" lang="en-US"/>
              <a:t>.</a:t>
            </a:r>
            <a:r>
              <a:rPr altLang="en-GB" lang="en-US"/>
              <a:t> </a:t>
            </a:r>
            <a:r>
              <a:rPr altLang="en-GB" lang="en-US">
                <a:solidFill>
                  <a:srgbClr val="008000"/>
                </a:solidFill>
              </a:rPr>
              <a:t>Hence </a:t>
            </a:r>
            <a:r>
              <a:rPr altLang="en-GB" lang="en-US">
                <a:solidFill>
                  <a:srgbClr val="008000"/>
                </a:solidFill>
              </a:rPr>
              <a:t>healthy</a:t>
            </a:r>
            <a:r>
              <a:rPr altLang="en-GB" lang="en-US">
                <a:solidFill>
                  <a:srgbClr val="008000"/>
                </a:solidFill>
              </a:rPr>
              <a:t> </a:t>
            </a:r>
            <a:r>
              <a:rPr altLang="en-GB" lang="en-US">
                <a:solidFill>
                  <a:srgbClr val="008000"/>
                </a:solidFill>
              </a:rPr>
              <a:t>endothe</a:t>
            </a:r>
            <a:r>
              <a:rPr altLang="en-GB" lang="en-US">
                <a:solidFill>
                  <a:srgbClr val="008000"/>
                </a:solidFill>
              </a:rPr>
              <a:t>lium</a:t>
            </a:r>
            <a:r>
              <a:rPr altLang="en-GB" lang="en-US">
                <a:solidFill>
                  <a:srgbClr val="008000"/>
                </a:solidFill>
              </a:rPr>
              <a:t> </a:t>
            </a:r>
            <a:r>
              <a:rPr altLang="en-GB" lang="en-US">
                <a:solidFill>
                  <a:srgbClr val="008000"/>
                </a:solidFill>
              </a:rPr>
              <a:t>is</a:t>
            </a:r>
            <a:r>
              <a:rPr altLang="en-GB" lang="en-US">
                <a:solidFill>
                  <a:srgbClr val="008000"/>
                </a:solidFill>
              </a:rPr>
              <a:t> </a:t>
            </a:r>
            <a:r>
              <a:rPr altLang="en-GB" lang="en-US">
                <a:solidFill>
                  <a:srgbClr val="008000"/>
                </a:solidFill>
              </a:rPr>
              <a:t>both </a:t>
            </a:r>
            <a:r>
              <a:rPr altLang="en-GB" b="0" lang="en-US">
                <a:solidFill>
                  <a:srgbClr val="008000"/>
                </a:solidFill>
              </a:rPr>
              <a:t>antiplatelet</a:t>
            </a:r>
            <a:r>
              <a:rPr altLang="en-GB" b="0" lang="en-US">
                <a:solidFill>
                  <a:srgbClr val="008000"/>
                </a:solidFill>
              </a:rPr>
              <a:t> </a:t>
            </a:r>
            <a:r>
              <a:rPr altLang="en-GB" b="0" lang="en-US">
                <a:solidFill>
                  <a:srgbClr val="008000"/>
                </a:solidFill>
              </a:rPr>
              <a:t>and </a:t>
            </a:r>
            <a:r>
              <a:rPr altLang="en-GB" b="0" lang="en-US">
                <a:solidFill>
                  <a:srgbClr val="008000"/>
                </a:solidFill>
              </a:rPr>
              <a:t>anticoagulant</a:t>
            </a:r>
            <a:r>
              <a:rPr altLang="en-GB" b="0" lang="en-US">
                <a:solidFill>
                  <a:srgbClr val="008000"/>
                </a:solidFill>
              </a:rPr>
              <a:t>.</a:t>
            </a:r>
            <a:endParaRPr b="0" lang="en-GB">
              <a:solidFill>
                <a:srgbClr val="008000"/>
              </a:solidFill>
            </a:endParaRPr>
          </a:p>
          <a:p>
            <a:r>
              <a:rPr altLang="en-GB" lang="en-US"/>
              <a:t>Howe</a:t>
            </a:r>
            <a:r>
              <a:rPr altLang="en-GB" lang="en-US"/>
              <a:t>ver</a:t>
            </a:r>
            <a:r>
              <a:rPr altLang="en-GB" lang="en-US"/>
              <a:t>,</a:t>
            </a:r>
            <a:r>
              <a:rPr altLang="en-GB" lang="en-US"/>
              <a:t> </a:t>
            </a:r>
            <a:r>
              <a:rPr altLang="en-GB" lang="en-US"/>
              <a:t>when</a:t>
            </a:r>
            <a:r>
              <a:rPr altLang="en-GB" lang="en-US"/>
              <a:t> </a:t>
            </a:r>
            <a:r>
              <a:rPr altLang="en-GB" lang="en-US"/>
              <a:t>the</a:t>
            </a:r>
            <a:r>
              <a:rPr altLang="en-GB" lang="en-US"/>
              <a:t> </a:t>
            </a:r>
            <a:r>
              <a:rPr altLang="en-GB" lang="en-US"/>
              <a:t>endothelium</a:t>
            </a:r>
            <a:r>
              <a:rPr altLang="en-GB" lang="en-US"/>
              <a:t> is</a:t>
            </a:r>
            <a:r>
              <a:rPr altLang="en-GB" lang="en-US"/>
              <a:t> </a:t>
            </a:r>
            <a:r>
              <a:rPr altLang="en-GB" lang="en-US"/>
              <a:t>damag</a:t>
            </a:r>
            <a:r>
              <a:rPr altLang="en-GB" lang="en-US"/>
              <a:t>ed</a:t>
            </a:r>
            <a:r>
              <a:rPr altLang="en-GB" lang="en-US"/>
              <a:t>,</a:t>
            </a:r>
            <a:r>
              <a:rPr altLang="en-GB" lang="en-US"/>
              <a:t> </a:t>
            </a:r>
            <a:r>
              <a:rPr altLang="en-GB" lang="en-US"/>
              <a:t>these</a:t>
            </a:r>
            <a:r>
              <a:rPr altLang="en-GB" lang="en-US"/>
              <a:t> </a:t>
            </a:r>
            <a:r>
              <a:rPr altLang="en-GB" lang="en-US"/>
              <a:t>mechanisms</a:t>
            </a:r>
            <a:r>
              <a:rPr altLang="en-GB" lang="en-US"/>
              <a:t> </a:t>
            </a:r>
            <a:r>
              <a:rPr altLang="en-GB" lang="en-US"/>
              <a:t>are</a:t>
            </a:r>
            <a:r>
              <a:rPr altLang="en-GB" lang="en-US"/>
              <a:t> </a:t>
            </a:r>
            <a:r>
              <a:rPr altLang="en-GB" lang="en-US"/>
              <a:t>disturb</a:t>
            </a:r>
            <a:r>
              <a:rPr altLang="en-GB" lang="en-US"/>
              <a:t>ed</a:t>
            </a:r>
            <a:r>
              <a:rPr altLang="en-GB" lang="en-US"/>
              <a:t> </a:t>
            </a:r>
            <a:r>
              <a:rPr altLang="en-GB" lang="en-US"/>
              <a:t>and</a:t>
            </a:r>
            <a:r>
              <a:rPr altLang="en-GB" lang="en-US"/>
              <a:t> </a:t>
            </a:r>
            <a:r>
              <a:rPr altLang="en-GB" lang="en-US"/>
              <a:t>platelets</a:t>
            </a:r>
            <a:r>
              <a:rPr altLang="en-GB" lang="en-US"/>
              <a:t> </a:t>
            </a:r>
            <a:r>
              <a:rPr altLang="en-GB" lang="en-US"/>
              <a:t>aggregat</a:t>
            </a:r>
            <a:r>
              <a:rPr altLang="en-GB" lang="en-US"/>
              <a:t>e</a:t>
            </a:r>
            <a:r>
              <a:rPr altLang="en-GB" lang="en-US"/>
              <a:t>,</a:t>
            </a:r>
            <a:r>
              <a:rPr altLang="en-GB" lang="en-US"/>
              <a:t> </a:t>
            </a:r>
            <a:r>
              <a:rPr altLang="en-GB" lang="en-US"/>
              <a:t>and </a:t>
            </a:r>
            <a:r>
              <a:rPr altLang="en-GB" lang="en-US"/>
              <a:t>blood</a:t>
            </a:r>
            <a:r>
              <a:rPr altLang="en-GB" lang="en-US"/>
              <a:t> </a:t>
            </a:r>
            <a:r>
              <a:rPr altLang="en-GB" lang="en-US"/>
              <a:t>coagu</a:t>
            </a:r>
            <a:r>
              <a:rPr altLang="en-GB" lang="en-US"/>
              <a:t>lation</a:t>
            </a:r>
            <a:r>
              <a:rPr altLang="en-GB" lang="en-US"/>
              <a:t> </a:t>
            </a:r>
            <a:r>
              <a:rPr altLang="en-GB" lang="en-US"/>
              <a:t>also occurs</a:t>
            </a:r>
            <a:r>
              <a:rPr altLang="en-GB" lang="en-US"/>
              <a:t>.</a:t>
            </a:r>
            <a:r>
              <a:rPr altLang="en-GB" lang="en-US"/>
              <a:t> </a:t>
            </a:r>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598" name=""/>
          <p:cNvSpPr>
            <a:spLocks noGrp="1"/>
          </p:cNvSpPr>
          <p:nvPr>
            <p:ph type="title"/>
          </p:nvPr>
        </p:nvSpPr>
        <p:spPr/>
        <p:txBody>
          <a:bodyPr/>
          <a:p>
            <a:r>
              <a:rPr altLang="en-GB" b="1" lang="en-US">
                <a:solidFill>
                  <a:srgbClr val="008000"/>
                </a:solidFill>
              </a:rPr>
              <a:t>Clotti</a:t>
            </a:r>
            <a:r>
              <a:rPr altLang="en-GB" b="1" lang="en-US">
                <a:solidFill>
                  <a:srgbClr val="008000"/>
                </a:solidFill>
              </a:rPr>
              <a:t>ng</a:t>
            </a:r>
            <a:r>
              <a:rPr altLang="en-GB" b="1" lang="en-US">
                <a:solidFill>
                  <a:srgbClr val="008000"/>
                </a:solidFill>
              </a:rPr>
              <a:t> factors</a:t>
            </a:r>
            <a:endParaRPr b="1" lang="en-GB">
              <a:solidFill>
                <a:srgbClr val="008000"/>
              </a:solidFill>
            </a:endParaRPr>
          </a:p>
        </p:txBody>
      </p:sp>
      <p:sp>
        <p:nvSpPr>
          <p:cNvPr id="1048599" name=""/>
          <p:cNvSpPr>
            <a:spLocks noGrp="1"/>
          </p:cNvSpPr>
          <p:nvPr>
            <p:ph idx="1"/>
          </p:nvPr>
        </p:nvSpPr>
        <p:spPr/>
        <p:txBody>
          <a:bodyPr/>
          <a:p>
            <a:pPr>
              <a:buFont typeface="Wingdings" charset="2"/>
              <a:buChar char="n"/>
            </a:pPr>
            <a:r>
              <a:rPr altLang="en-GB" lang="en-US"/>
              <a:t>These</a:t>
            </a:r>
            <a:r>
              <a:rPr altLang="en-GB" lang="en-US"/>
              <a:t> </a:t>
            </a:r>
            <a:r>
              <a:rPr altLang="en-GB" lang="en-US"/>
              <a:t>are</a:t>
            </a:r>
            <a:r>
              <a:rPr altLang="en-GB" lang="en-US"/>
              <a:t> </a:t>
            </a:r>
            <a:r>
              <a:rPr altLang="en-GB" lang="en-US"/>
              <a:t>proteins</a:t>
            </a:r>
            <a:r>
              <a:rPr altLang="en-GB" lang="en-US"/>
              <a:t> </a:t>
            </a:r>
            <a:r>
              <a:rPr altLang="en-GB" lang="en-US"/>
              <a:t>synthe</a:t>
            </a:r>
            <a:r>
              <a:rPr altLang="en-GB" lang="en-US"/>
              <a:t>sized</a:t>
            </a:r>
            <a:r>
              <a:rPr altLang="en-GB" lang="en-US"/>
              <a:t> </a:t>
            </a:r>
            <a:r>
              <a:rPr altLang="en-GB" lang="en-US"/>
              <a:t>in</a:t>
            </a:r>
            <a:r>
              <a:rPr altLang="en-GB" lang="en-US"/>
              <a:t> </a:t>
            </a:r>
            <a:r>
              <a:rPr altLang="en-GB" lang="en-US"/>
              <a:t>the</a:t>
            </a:r>
            <a:r>
              <a:rPr altLang="en-GB" lang="en-US"/>
              <a:t> </a:t>
            </a:r>
            <a:r>
              <a:rPr altLang="en-GB" lang="en-US"/>
              <a:t>liver</a:t>
            </a:r>
            <a:r>
              <a:rPr altLang="en-GB" lang="en-US"/>
              <a:t>(</a:t>
            </a:r>
            <a:r>
              <a:rPr altLang="en-GB" lang="en-US"/>
              <a:t> </a:t>
            </a:r>
            <a:r>
              <a:rPr altLang="en-GB" lang="en-US"/>
              <a:t>most</a:t>
            </a:r>
            <a:r>
              <a:rPr altLang="en-GB" lang="en-US"/>
              <a:t> </a:t>
            </a:r>
            <a:r>
              <a:rPr altLang="en-GB" lang="en-US"/>
              <a:t>of</a:t>
            </a:r>
            <a:r>
              <a:rPr altLang="en-GB" lang="en-US"/>
              <a:t> </a:t>
            </a:r>
            <a:r>
              <a:rPr altLang="en-GB" lang="en-US"/>
              <a:t>them</a:t>
            </a:r>
            <a:r>
              <a:rPr altLang="en-GB" lang="en-US"/>
              <a:t> </a:t>
            </a:r>
            <a:r>
              <a:rPr altLang="en-GB" lang="en-US"/>
              <a:t>by</a:t>
            </a:r>
            <a:r>
              <a:rPr altLang="en-GB" lang="en-US"/>
              <a:t> </a:t>
            </a:r>
            <a:r>
              <a:rPr altLang="en-GB" lang="en-US"/>
              <a:t>hepatocytes</a:t>
            </a:r>
            <a:r>
              <a:rPr altLang="en-GB" lang="en-US"/>
              <a:t>)</a:t>
            </a:r>
            <a:r>
              <a:rPr altLang="en-GB" lang="en-US"/>
              <a:t>,</a:t>
            </a:r>
            <a:r>
              <a:rPr altLang="en-GB" lang="en-US"/>
              <a:t> </a:t>
            </a:r>
            <a:r>
              <a:rPr altLang="en-GB" lang="en-US"/>
              <a:t>which</a:t>
            </a:r>
            <a:r>
              <a:rPr altLang="en-GB" lang="en-US"/>
              <a:t> </a:t>
            </a:r>
            <a:r>
              <a:rPr altLang="en-GB" lang="en-US"/>
              <a:t>participate</a:t>
            </a:r>
            <a:r>
              <a:rPr altLang="en-GB" lang="en-US"/>
              <a:t> </a:t>
            </a:r>
            <a:r>
              <a:rPr altLang="en-GB" lang="en-US"/>
              <a:t>in</a:t>
            </a:r>
            <a:r>
              <a:rPr altLang="en-GB" lang="en-US"/>
              <a:t>.</a:t>
            </a:r>
            <a:r>
              <a:rPr altLang="en-GB" lang="en-US"/>
              <a:t>b</a:t>
            </a:r>
            <a:r>
              <a:rPr altLang="en-GB" lang="en-US"/>
              <a:t>l</a:t>
            </a:r>
            <a:r>
              <a:rPr altLang="en-GB" lang="en-US"/>
              <a:t>o</a:t>
            </a:r>
            <a:r>
              <a:rPr altLang="en-GB" lang="en-US"/>
              <a:t>o</a:t>
            </a:r>
            <a:r>
              <a:rPr altLang="en-GB" lang="en-US"/>
              <a:t>d</a:t>
            </a:r>
            <a:r>
              <a:rPr altLang="en-GB" lang="en-US"/>
              <a:t> </a:t>
            </a:r>
            <a:r>
              <a:rPr altLang="en-GB" lang="en-US"/>
              <a:t>coagul</a:t>
            </a:r>
            <a:r>
              <a:rPr altLang="en-GB" lang="en-US"/>
              <a:t>ation</a:t>
            </a:r>
            <a:r>
              <a:rPr altLang="en-GB" lang="en-US"/>
              <a:t> </a:t>
            </a:r>
            <a:r>
              <a:rPr altLang="en-GB" lang="en-US"/>
              <a:t>ie</a:t>
            </a:r>
            <a:r>
              <a:rPr altLang="en-GB" lang="en-US"/>
              <a:t> </a:t>
            </a:r>
            <a:r>
              <a:rPr altLang="en-GB" lang="en-US"/>
              <a:t>conversion</a:t>
            </a:r>
            <a:r>
              <a:rPr altLang="en-GB" lang="en-US"/>
              <a:t> </a:t>
            </a:r>
            <a:r>
              <a:rPr altLang="en-GB" lang="en-US"/>
              <a:t>of</a:t>
            </a:r>
            <a:r>
              <a:rPr altLang="en-GB" lang="en-US"/>
              <a:t> </a:t>
            </a:r>
            <a:r>
              <a:rPr altLang="en-GB" lang="en-US"/>
              <a:t>soluble </a:t>
            </a:r>
            <a:r>
              <a:rPr altLang="en-GB" lang="en-US"/>
              <a:t>fibrinogen</a:t>
            </a:r>
            <a:r>
              <a:rPr altLang="en-GB" lang="en-US"/>
              <a:t> </a:t>
            </a:r>
            <a:r>
              <a:rPr altLang="en-GB" lang="en-US"/>
              <a:t>to</a:t>
            </a:r>
            <a:r>
              <a:rPr altLang="en-GB" lang="en-US"/>
              <a:t> </a:t>
            </a:r>
            <a:r>
              <a:rPr altLang="en-GB" lang="en-US"/>
              <a:t>fibrin</a:t>
            </a:r>
            <a:r>
              <a:rPr altLang="en-GB" lang="en-US"/>
              <a:t>.</a:t>
            </a:r>
            <a:endParaRPr lang="en-GB"/>
          </a:p>
          <a:p>
            <a:pPr>
              <a:buFont typeface="Wingdings" charset="2"/>
              <a:buChar char="n"/>
            </a:pPr>
            <a:r>
              <a:rPr altLang="en-GB" b="1" lang="en-US">
                <a:solidFill>
                  <a:srgbClr val="0000FF"/>
                </a:solidFill>
              </a:rPr>
              <a:t> </a:t>
            </a:r>
            <a:r>
              <a:rPr altLang="en-GB" b="1" lang="en-US">
                <a:solidFill>
                  <a:srgbClr val="0000FF"/>
                </a:solidFill>
              </a:rPr>
              <a:t>Von</a:t>
            </a:r>
            <a:r>
              <a:rPr altLang="en-GB" b="1" lang="en-US">
                <a:solidFill>
                  <a:srgbClr val="0000FF"/>
                </a:solidFill>
              </a:rPr>
              <a:t> </a:t>
            </a:r>
            <a:r>
              <a:rPr altLang="en-GB" b="1" lang="en-US">
                <a:solidFill>
                  <a:srgbClr val="0000FF"/>
                </a:solidFill>
              </a:rPr>
              <a:t>Willebrand</a:t>
            </a:r>
            <a:r>
              <a:rPr altLang="en-GB" b="1" lang="en-US">
                <a:solidFill>
                  <a:srgbClr val="0000FF"/>
                </a:solidFill>
              </a:rPr>
              <a:t> </a:t>
            </a:r>
            <a:r>
              <a:rPr altLang="en-GB" b="1" lang="en-US">
                <a:solidFill>
                  <a:srgbClr val="0000FF"/>
                </a:solidFill>
              </a:rPr>
              <a:t>fact</a:t>
            </a:r>
            <a:r>
              <a:rPr altLang="en-GB" b="1" lang="en-US">
                <a:solidFill>
                  <a:srgbClr val="0000FF"/>
                </a:solidFill>
              </a:rPr>
              <a:t>or</a:t>
            </a:r>
            <a:r>
              <a:rPr altLang="en-GB" b="1" lang="en-US">
                <a:solidFill>
                  <a:srgbClr val="0000FF"/>
                </a:solidFill>
              </a:rPr>
              <a:t>(</a:t>
            </a:r>
            <a:r>
              <a:rPr altLang="en-GB" b="1" lang="en-US">
                <a:solidFill>
                  <a:srgbClr val="0000FF"/>
                </a:solidFill>
              </a:rPr>
              <a:t>VWF</a:t>
            </a:r>
            <a:r>
              <a:rPr altLang="en-GB" b="1" lang="en-US">
                <a:solidFill>
                  <a:srgbClr val="0000FF"/>
                </a:solidFill>
              </a:rPr>
              <a:t>)</a:t>
            </a:r>
            <a:r>
              <a:rPr altLang="en-GB" b="1" lang="en-US">
                <a:solidFill>
                  <a:srgbClr val="0000FF"/>
                </a:solidFill>
              </a:rPr>
              <a:t> </a:t>
            </a:r>
            <a:r>
              <a:rPr altLang="en-GB" lang="en-US"/>
              <a:t>is </a:t>
            </a:r>
            <a:r>
              <a:rPr altLang="en-GB" lang="en-US"/>
              <a:t>synthesized</a:t>
            </a:r>
            <a:r>
              <a:rPr altLang="en-GB" lang="en-US"/>
              <a:t> </a:t>
            </a:r>
            <a:r>
              <a:rPr altLang="en-GB" lang="en-US"/>
              <a:t>by</a:t>
            </a:r>
            <a:r>
              <a:rPr altLang="en-GB" lang="en-US"/>
              <a:t> </a:t>
            </a:r>
            <a:r>
              <a:rPr altLang="en-GB" lang="en-US"/>
              <a:t>endothelial</a:t>
            </a:r>
            <a:r>
              <a:rPr altLang="en-GB" lang="en-US"/>
              <a:t> </a:t>
            </a:r>
            <a:r>
              <a:rPr altLang="en-GB" lang="en-US"/>
              <a:t>cells</a:t>
            </a:r>
            <a:r>
              <a:rPr altLang="en-GB" lang="en-US"/>
              <a:t> </a:t>
            </a:r>
            <a:r>
              <a:rPr altLang="en-GB" lang="en-US"/>
              <a:t>that</a:t>
            </a:r>
            <a:r>
              <a:rPr altLang="en-GB" lang="en-US"/>
              <a:t> </a:t>
            </a:r>
            <a:r>
              <a:rPr altLang="en-GB" lang="en-US"/>
              <a:t>line</a:t>
            </a:r>
            <a:r>
              <a:rPr altLang="en-GB" lang="en-US"/>
              <a:t> </a:t>
            </a:r>
            <a:r>
              <a:rPr altLang="en-GB" lang="en-US"/>
              <a:t>blood</a:t>
            </a:r>
            <a:r>
              <a:rPr altLang="en-GB" lang="en-US"/>
              <a:t> </a:t>
            </a:r>
            <a:r>
              <a:rPr altLang="en-GB" lang="en-US"/>
              <a:t>vesse</a:t>
            </a:r>
            <a:r>
              <a:rPr altLang="en-GB" lang="en-US"/>
              <a:t>ls</a:t>
            </a:r>
            <a:r>
              <a:rPr altLang="en-GB" lang="en-US"/>
              <a:t>.</a:t>
            </a:r>
            <a:endParaRPr lang="en-GB"/>
          </a:p>
          <a:p>
            <a:pPr>
              <a:buFont typeface="Wingdings" charset="2"/>
              <a:buChar char="n"/>
            </a:pPr>
            <a:endParaRPr lang="en-GB"/>
          </a:p>
          <a:p>
            <a:pPr>
              <a:buFont typeface="Wingdings" charset="2"/>
              <a:buChar char="n"/>
            </a:pP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15" name=""/>
          <p:cNvSpPr>
            <a:spLocks noGrp="1"/>
          </p:cNvSpPr>
          <p:nvPr>
            <p:ph type="title"/>
          </p:nvPr>
        </p:nvSpPr>
        <p:spPr/>
        <p:txBody>
          <a:bodyPr/>
          <a:p>
            <a:r>
              <a:rPr b="1" lang="en-US">
                <a:solidFill>
                  <a:srgbClr val="800000"/>
                </a:solidFill>
              </a:rPr>
              <a:t>F</a:t>
            </a:r>
            <a:r>
              <a:rPr b="1" lang="en-US">
                <a:solidFill>
                  <a:srgbClr val="800000"/>
                </a:solidFill>
              </a:rPr>
              <a:t>O</a:t>
            </a:r>
            <a:r>
              <a:rPr b="1" lang="en-US">
                <a:solidFill>
                  <a:srgbClr val="800000"/>
                </a:solidFill>
              </a:rPr>
              <a:t>R</a:t>
            </a:r>
            <a:r>
              <a:rPr b="1" lang="en-US">
                <a:solidFill>
                  <a:srgbClr val="800000"/>
                </a:solidFill>
              </a:rPr>
              <a:t>M</a:t>
            </a:r>
            <a:r>
              <a:rPr b="1" lang="en-US">
                <a:solidFill>
                  <a:srgbClr val="800000"/>
                </a:solidFill>
              </a:rPr>
              <a:t>E</a:t>
            </a:r>
            <a:r>
              <a:rPr b="1" lang="en-US">
                <a:solidFill>
                  <a:srgbClr val="800000"/>
                </a:solidFill>
              </a:rPr>
              <a:t>D</a:t>
            </a:r>
            <a:r>
              <a:rPr b="1" lang="en-US">
                <a:solidFill>
                  <a:srgbClr val="800000"/>
                </a:solidFill>
              </a:rPr>
              <a:t> </a:t>
            </a:r>
            <a:r>
              <a:rPr b="1" lang="en-US">
                <a:solidFill>
                  <a:srgbClr val="800000"/>
                </a:solidFill>
              </a:rPr>
              <a:t>ELEMENTS</a:t>
            </a:r>
            <a:endParaRPr b="1" lang="en-GB">
              <a:solidFill>
                <a:srgbClr val="800000"/>
              </a:solidFill>
            </a:endParaRPr>
          </a:p>
        </p:txBody>
      </p:sp>
      <p:sp>
        <p:nvSpPr>
          <p:cNvPr id="1048616" name=""/>
          <p:cNvSpPr>
            <a:spLocks noGrp="1"/>
          </p:cNvSpPr>
          <p:nvPr>
            <p:ph idx="1"/>
          </p:nvPr>
        </p:nvSpPr>
        <p:spPr/>
        <p:txBody>
          <a:bodyPr>
            <a:normAutofit fontScale="85714" lnSpcReduction="20000"/>
          </a:bodyPr>
          <a:p>
            <a:pPr indent="0" marL="0">
              <a:buNone/>
            </a:pPr>
            <a:r>
              <a:rPr lang="en-US"/>
              <a:t>T</a:t>
            </a:r>
            <a:r>
              <a:rPr lang="en-US"/>
              <a:t>h</a:t>
            </a:r>
            <a:r>
              <a:rPr lang="en-US"/>
              <a:t>e</a:t>
            </a:r>
            <a:r>
              <a:rPr lang="en-US"/>
              <a:t>s</a:t>
            </a:r>
            <a:r>
              <a:rPr lang="en-US"/>
              <a:t>e</a:t>
            </a:r>
            <a:r>
              <a:rPr lang="en-US"/>
              <a:t> </a:t>
            </a:r>
            <a:r>
              <a:rPr lang="en-US"/>
              <a:t>include</a:t>
            </a:r>
            <a:r>
              <a:rPr lang="en-US"/>
              <a:t>;</a:t>
            </a:r>
            <a:endParaRPr lang="en-GB"/>
          </a:p>
          <a:p>
            <a:pPr>
              <a:buFont typeface="Wingdings" charset="2"/>
              <a:buChar char="u"/>
            </a:pPr>
            <a:r>
              <a:rPr lang="en-US"/>
              <a:t>R</a:t>
            </a:r>
            <a:r>
              <a:rPr lang="en-US"/>
              <a:t>e</a:t>
            </a:r>
            <a:r>
              <a:rPr lang="en-US"/>
              <a:t>d</a:t>
            </a:r>
            <a:r>
              <a:rPr lang="en-US"/>
              <a:t> </a:t>
            </a:r>
            <a:r>
              <a:rPr lang="en-US"/>
              <a:t>blood </a:t>
            </a:r>
            <a:r>
              <a:rPr lang="en-US"/>
              <a:t>cells</a:t>
            </a:r>
            <a:r>
              <a:rPr lang="en-US"/>
              <a:t>-</a:t>
            </a:r>
            <a:r>
              <a:rPr lang="en-US"/>
              <a:t>9</a:t>
            </a:r>
            <a:r>
              <a:rPr lang="en-US"/>
              <a:t>9</a:t>
            </a:r>
            <a:r>
              <a:rPr lang="en-US"/>
              <a:t>%</a:t>
            </a:r>
            <a:endParaRPr lang="en-GB"/>
          </a:p>
          <a:p>
            <a:pPr>
              <a:buFont typeface="Wingdings" charset="2"/>
              <a:buChar char="u"/>
            </a:pPr>
            <a:r>
              <a:rPr lang="en-US"/>
              <a:t>White </a:t>
            </a:r>
            <a:r>
              <a:rPr lang="en-US"/>
              <a:t>blood </a:t>
            </a:r>
            <a:r>
              <a:rPr lang="en-US"/>
              <a:t>cells</a:t>
            </a:r>
            <a:r>
              <a:rPr lang="en-US"/>
              <a:t>(</a:t>
            </a:r>
            <a:r>
              <a:rPr lang="en-US"/>
              <a:t>b</a:t>
            </a:r>
            <a:r>
              <a:rPr lang="en-US"/>
              <a:t>a</a:t>
            </a:r>
            <a:r>
              <a:rPr lang="en-US"/>
              <a:t>s</a:t>
            </a:r>
            <a:r>
              <a:rPr lang="en-US"/>
              <a:t>o</a:t>
            </a:r>
            <a:r>
              <a:rPr lang="en-US"/>
              <a:t>p</a:t>
            </a:r>
            <a:r>
              <a:rPr lang="en-US"/>
              <a:t>h</a:t>
            </a:r>
            <a:r>
              <a:rPr lang="en-US"/>
              <a:t>i</a:t>
            </a:r>
            <a:r>
              <a:rPr lang="en-US"/>
              <a:t>ls</a:t>
            </a:r>
            <a:r>
              <a:rPr lang="en-US"/>
              <a:t>,</a:t>
            </a:r>
            <a:r>
              <a:rPr lang="en-US"/>
              <a:t> </a:t>
            </a:r>
            <a:r>
              <a:rPr lang="en-US"/>
              <a:t>e</a:t>
            </a:r>
            <a:r>
              <a:rPr lang="en-US"/>
              <a:t>o</a:t>
            </a:r>
            <a:r>
              <a:rPr lang="en-US"/>
              <a:t>s</a:t>
            </a:r>
            <a:r>
              <a:rPr lang="en-US"/>
              <a:t>i</a:t>
            </a:r>
            <a:r>
              <a:rPr lang="en-US"/>
              <a:t>n</a:t>
            </a:r>
            <a:r>
              <a:rPr lang="en-US"/>
              <a:t>ophils</a:t>
            </a:r>
            <a:r>
              <a:rPr lang="en-US"/>
              <a:t>,</a:t>
            </a:r>
            <a:r>
              <a:rPr lang="en-US"/>
              <a:t> </a:t>
            </a:r>
            <a:r>
              <a:rPr lang="en-US"/>
              <a:t>n</a:t>
            </a:r>
            <a:r>
              <a:rPr lang="en-US"/>
              <a:t>e</a:t>
            </a:r>
            <a:r>
              <a:rPr lang="en-US"/>
              <a:t>u</a:t>
            </a:r>
            <a:r>
              <a:rPr lang="en-US"/>
              <a:t>t</a:t>
            </a:r>
            <a:r>
              <a:rPr lang="en-US"/>
              <a:t>r</a:t>
            </a:r>
            <a:r>
              <a:rPr lang="en-US"/>
              <a:t>o</a:t>
            </a:r>
            <a:r>
              <a:rPr lang="en-US"/>
              <a:t>phil</a:t>
            </a:r>
            <a:r>
              <a:rPr lang="en-US"/>
              <a:t>s</a:t>
            </a:r>
            <a:r>
              <a:rPr lang="en-US"/>
              <a:t>,</a:t>
            </a:r>
            <a:r>
              <a:rPr lang="en-US"/>
              <a:t> </a:t>
            </a:r>
            <a:r>
              <a:rPr lang="en-US"/>
              <a:t>m</a:t>
            </a:r>
            <a:r>
              <a:rPr lang="en-US"/>
              <a:t>o</a:t>
            </a:r>
            <a:r>
              <a:rPr lang="en-US"/>
              <a:t>n</a:t>
            </a:r>
            <a:r>
              <a:rPr lang="en-US"/>
              <a:t>o</a:t>
            </a:r>
            <a:r>
              <a:rPr lang="en-US"/>
              <a:t>c</a:t>
            </a:r>
            <a:r>
              <a:rPr lang="en-US"/>
              <a:t>y</a:t>
            </a:r>
            <a:r>
              <a:rPr lang="en-US"/>
              <a:t>t</a:t>
            </a:r>
            <a:r>
              <a:rPr lang="en-US"/>
              <a:t>e</a:t>
            </a:r>
            <a:r>
              <a:rPr lang="en-US"/>
              <a:t>s</a:t>
            </a:r>
            <a:r>
              <a:rPr lang="en-US"/>
              <a:t>,</a:t>
            </a:r>
            <a:r>
              <a:rPr lang="en-US"/>
              <a:t> </a:t>
            </a:r>
            <a:r>
              <a:rPr lang="en-US"/>
              <a:t>l</a:t>
            </a:r>
            <a:r>
              <a:rPr lang="en-US"/>
              <a:t>y</a:t>
            </a:r>
            <a:r>
              <a:rPr lang="en-US"/>
              <a:t>m</a:t>
            </a:r>
            <a:r>
              <a:rPr lang="en-US"/>
              <a:t>p</a:t>
            </a:r>
            <a:r>
              <a:rPr lang="en-US"/>
              <a:t>h</a:t>
            </a:r>
            <a:r>
              <a:rPr lang="en-US"/>
              <a:t>o</a:t>
            </a:r>
            <a:r>
              <a:rPr lang="en-US"/>
              <a:t>c</a:t>
            </a:r>
            <a:r>
              <a:rPr lang="en-US"/>
              <a:t>y</a:t>
            </a:r>
            <a:r>
              <a:rPr lang="en-US"/>
              <a:t>t</a:t>
            </a:r>
            <a:r>
              <a:rPr lang="en-US"/>
              <a:t>e</a:t>
            </a:r>
            <a:r>
              <a:rPr lang="en-US"/>
              <a:t>s</a:t>
            </a:r>
            <a:r>
              <a:rPr lang="en-US"/>
              <a:t> </a:t>
            </a:r>
            <a:r>
              <a:rPr lang="en-US"/>
              <a:t>e</a:t>
            </a:r>
            <a:r>
              <a:rPr lang="en-US"/>
              <a:t>t</a:t>
            </a:r>
            <a:r>
              <a:rPr lang="en-US"/>
              <a:t>c</a:t>
            </a:r>
            <a:r>
              <a:rPr lang="en-US"/>
              <a:t>)</a:t>
            </a:r>
            <a:r>
              <a:rPr lang="en-US"/>
              <a:t> </a:t>
            </a:r>
            <a:endParaRPr lang="en-GB"/>
          </a:p>
          <a:p>
            <a:pPr>
              <a:buFont typeface="Wingdings" charset="2"/>
              <a:buChar char="u"/>
            </a:pPr>
            <a:r>
              <a:rPr lang="en-US"/>
              <a:t>P</a:t>
            </a:r>
            <a:r>
              <a:rPr lang="en-US"/>
              <a:t>l</a:t>
            </a:r>
            <a:r>
              <a:rPr lang="en-US"/>
              <a:t>a</a:t>
            </a:r>
            <a:r>
              <a:rPr lang="en-US"/>
              <a:t>t</a:t>
            </a:r>
            <a:r>
              <a:rPr lang="en-US"/>
              <a:t>e</a:t>
            </a:r>
            <a:r>
              <a:rPr lang="en-US"/>
              <a:t>l</a:t>
            </a:r>
            <a:r>
              <a:rPr lang="en-US"/>
              <a:t>e</a:t>
            </a:r>
            <a:r>
              <a:rPr lang="en-US"/>
              <a:t>ts</a:t>
            </a:r>
            <a:r>
              <a:rPr lang="en-US"/>
              <a:t>.</a:t>
            </a:r>
            <a:r>
              <a:rPr lang="en-US"/>
              <a:t>(</a:t>
            </a:r>
            <a:r>
              <a:rPr lang="en-US"/>
              <a:t>thrombocytes</a:t>
            </a:r>
            <a:r>
              <a:rPr lang="en-US"/>
              <a:t>)</a:t>
            </a:r>
            <a:endParaRPr lang="en-GB"/>
          </a:p>
          <a:p>
            <a:pPr indent="0" marL="0">
              <a:buNone/>
            </a:pPr>
            <a:r>
              <a:rPr lang="en-US"/>
              <a:t>T</a:t>
            </a:r>
            <a:r>
              <a:rPr lang="en-US"/>
              <a:t>h</a:t>
            </a:r>
            <a:r>
              <a:rPr lang="en-US"/>
              <a:t>e</a:t>
            </a:r>
            <a:r>
              <a:rPr lang="en-US"/>
              <a:t> </a:t>
            </a:r>
            <a:r>
              <a:rPr lang="en-US"/>
              <a:t>f</a:t>
            </a:r>
            <a:r>
              <a:rPr lang="en-US"/>
              <a:t>o</a:t>
            </a:r>
            <a:r>
              <a:rPr lang="en-US"/>
              <a:t>r</a:t>
            </a:r>
            <a:r>
              <a:rPr lang="en-US"/>
              <a:t>m</a:t>
            </a:r>
            <a:r>
              <a:rPr lang="en-US"/>
              <a:t>e</a:t>
            </a:r>
            <a:r>
              <a:rPr lang="en-US"/>
              <a:t>d</a:t>
            </a:r>
            <a:r>
              <a:rPr lang="en-US"/>
              <a:t> </a:t>
            </a:r>
            <a:r>
              <a:rPr lang="en-US"/>
              <a:t>e</a:t>
            </a:r>
            <a:r>
              <a:rPr lang="en-US"/>
              <a:t>l</a:t>
            </a:r>
            <a:r>
              <a:rPr lang="en-US"/>
              <a:t>e</a:t>
            </a:r>
            <a:r>
              <a:rPr lang="en-US"/>
              <a:t>m</a:t>
            </a:r>
            <a:r>
              <a:rPr lang="en-US"/>
              <a:t>ents</a:t>
            </a:r>
            <a:r>
              <a:rPr lang="en-US"/>
              <a:t> </a:t>
            </a:r>
            <a:r>
              <a:rPr lang="en-US"/>
              <a:t>a</a:t>
            </a:r>
            <a:r>
              <a:rPr lang="en-US"/>
              <a:t>r</a:t>
            </a:r>
            <a:r>
              <a:rPr lang="en-US"/>
              <a:t>e</a:t>
            </a:r>
            <a:r>
              <a:rPr lang="en-US"/>
              <a:t> </a:t>
            </a:r>
            <a:r>
              <a:rPr lang="en-US"/>
              <a:t>f</a:t>
            </a:r>
            <a:r>
              <a:rPr lang="en-US"/>
              <a:t>o</a:t>
            </a:r>
            <a:r>
              <a:rPr lang="en-US"/>
              <a:t>r</a:t>
            </a:r>
            <a:r>
              <a:rPr lang="en-US"/>
              <a:t>m</a:t>
            </a:r>
            <a:r>
              <a:rPr lang="en-US"/>
              <a:t>e</a:t>
            </a:r>
            <a:r>
              <a:rPr lang="en-US"/>
              <a:t>d</a:t>
            </a:r>
            <a:r>
              <a:rPr lang="en-US"/>
              <a:t> </a:t>
            </a:r>
            <a:r>
              <a:rPr lang="en-US"/>
              <a:t>b</a:t>
            </a:r>
            <a:r>
              <a:rPr lang="en-US"/>
              <a:t>y</a:t>
            </a:r>
            <a:r>
              <a:rPr lang="en-US"/>
              <a:t> </a:t>
            </a:r>
            <a:r>
              <a:rPr lang="en-US"/>
              <a:t>a</a:t>
            </a:r>
            <a:r>
              <a:rPr lang="en-US"/>
              <a:t> </a:t>
            </a:r>
            <a:r>
              <a:rPr lang="en-US"/>
              <a:t>process </a:t>
            </a:r>
            <a:r>
              <a:rPr lang="en-US"/>
              <a:t>c</a:t>
            </a:r>
            <a:r>
              <a:rPr lang="en-US"/>
              <a:t>a</a:t>
            </a:r>
            <a:r>
              <a:rPr lang="en-US"/>
              <a:t>l</a:t>
            </a:r>
            <a:r>
              <a:rPr lang="en-US"/>
              <a:t>l</a:t>
            </a:r>
            <a:r>
              <a:rPr lang="en-US"/>
              <a:t>e</a:t>
            </a:r>
            <a:r>
              <a:rPr lang="en-US"/>
              <a:t>d</a:t>
            </a:r>
            <a:r>
              <a:rPr lang="en-US"/>
              <a:t> </a:t>
            </a:r>
            <a:r>
              <a:rPr b="1" lang="en-US"/>
              <a:t>haemopoiesis</a:t>
            </a:r>
            <a:r>
              <a:rPr lang="en-US"/>
              <a:t>.</a:t>
            </a:r>
            <a:endParaRPr lang="en-GB"/>
          </a:p>
          <a:p>
            <a:pPr indent="0" marL="0">
              <a:buNone/>
            </a:pPr>
            <a:r>
              <a:rPr lang="en-US"/>
              <a:t>T</a:t>
            </a:r>
            <a:r>
              <a:rPr lang="en-US"/>
              <a:t>h</a:t>
            </a:r>
            <a:r>
              <a:rPr lang="en-US"/>
              <a:t>e</a:t>
            </a:r>
            <a:r>
              <a:rPr lang="en-US"/>
              <a:t> </a:t>
            </a:r>
            <a:r>
              <a:rPr lang="en-US"/>
              <a:t>process </a:t>
            </a:r>
            <a:r>
              <a:rPr lang="en-US"/>
              <a:t>o</a:t>
            </a:r>
            <a:r>
              <a:rPr lang="en-US"/>
              <a:t>f</a:t>
            </a:r>
            <a:r>
              <a:rPr lang="en-US"/>
              <a:t> </a:t>
            </a:r>
            <a:r>
              <a:rPr lang="en-US"/>
              <a:t>b</a:t>
            </a:r>
            <a:r>
              <a:rPr lang="en-US"/>
              <a:t>l</a:t>
            </a:r>
            <a:r>
              <a:rPr lang="en-US"/>
              <a:t>o</a:t>
            </a:r>
            <a:r>
              <a:rPr lang="en-US"/>
              <a:t>o</a:t>
            </a:r>
            <a:r>
              <a:rPr lang="en-US"/>
              <a:t>d</a:t>
            </a:r>
            <a:r>
              <a:rPr lang="en-US"/>
              <a:t> </a:t>
            </a:r>
            <a:r>
              <a:rPr lang="en-US"/>
              <a:t>f</a:t>
            </a:r>
            <a:r>
              <a:rPr lang="en-US"/>
              <a:t>o</a:t>
            </a:r>
            <a:r>
              <a:rPr lang="en-US"/>
              <a:t>r</a:t>
            </a:r>
            <a:r>
              <a:rPr lang="en-US"/>
              <a:t>m</a:t>
            </a:r>
            <a:r>
              <a:rPr lang="en-US"/>
              <a:t>a</a:t>
            </a:r>
            <a:r>
              <a:rPr lang="en-US"/>
              <a:t>t</a:t>
            </a:r>
            <a:r>
              <a:rPr lang="en-US"/>
              <a:t>i</a:t>
            </a:r>
            <a:r>
              <a:rPr lang="en-US"/>
              <a:t>o</a:t>
            </a:r>
            <a:r>
              <a:rPr lang="en-US"/>
              <a:t>n</a:t>
            </a:r>
            <a:r>
              <a:rPr lang="en-US"/>
              <a:t> </a:t>
            </a:r>
            <a:r>
              <a:rPr lang="en-US"/>
              <a:t>i</a:t>
            </a:r>
            <a:r>
              <a:rPr lang="en-US"/>
              <a:t>s</a:t>
            </a:r>
            <a:r>
              <a:rPr lang="en-US"/>
              <a:t> </a:t>
            </a:r>
            <a:r>
              <a:rPr lang="en-US"/>
              <a:t>called </a:t>
            </a:r>
            <a:r>
              <a:rPr b="1" lang="en-US" u="sng"/>
              <a:t>haematopoiesis</a:t>
            </a:r>
            <a:r>
              <a:rPr b="1" lang="en-US" u="sng"/>
              <a:t>/</a:t>
            </a:r>
            <a:r>
              <a:rPr b="1" lang="en-US" u="sng"/>
              <a:t> </a:t>
            </a:r>
            <a:r>
              <a:rPr b="1" lang="en-US" u="sng"/>
              <a:t>h</a:t>
            </a:r>
            <a:r>
              <a:rPr b="1" lang="en-US" u="sng"/>
              <a:t>a</a:t>
            </a:r>
            <a:r>
              <a:rPr b="1" lang="en-US" u="sng"/>
              <a:t>e</a:t>
            </a:r>
            <a:r>
              <a:rPr b="1" lang="en-US" u="sng"/>
              <a:t>m</a:t>
            </a:r>
            <a:r>
              <a:rPr b="1" lang="en-US" u="sng"/>
              <a:t>o</a:t>
            </a:r>
            <a:r>
              <a:rPr b="1" lang="en-US" u="sng"/>
              <a:t>p</a:t>
            </a:r>
            <a:r>
              <a:rPr b="1" lang="en-US" u="sng"/>
              <a:t>o</a:t>
            </a:r>
            <a:r>
              <a:rPr b="1" lang="en-US" u="sng"/>
              <a:t>iesis</a:t>
            </a:r>
            <a:r>
              <a:rPr b="1" lang="en-US" u="sng"/>
              <a:t>.</a:t>
            </a:r>
            <a:endParaRPr b="1" lang="en-GB" u="sng"/>
          </a:p>
          <a:p>
            <a:pPr indent="0" marL="0">
              <a:buNone/>
            </a:pPr>
            <a:r>
              <a:rPr lang="en-US"/>
              <a:t>B</a:t>
            </a:r>
            <a:r>
              <a:rPr lang="en-US"/>
              <a:t>l</a:t>
            </a:r>
            <a:r>
              <a:rPr lang="en-US"/>
              <a:t>o</a:t>
            </a:r>
            <a:r>
              <a:rPr lang="en-US"/>
              <a:t>o</a:t>
            </a:r>
            <a:r>
              <a:rPr lang="en-US"/>
              <a:t>d</a:t>
            </a:r>
            <a:r>
              <a:rPr lang="en-US"/>
              <a:t> </a:t>
            </a:r>
            <a:r>
              <a:rPr lang="en-US"/>
              <a:t>f</a:t>
            </a:r>
            <a:r>
              <a:rPr lang="en-US"/>
              <a:t>o</a:t>
            </a:r>
            <a:r>
              <a:rPr lang="en-US"/>
              <a:t>r</a:t>
            </a:r>
            <a:r>
              <a:rPr lang="en-US"/>
              <a:t>m</a:t>
            </a:r>
            <a:r>
              <a:rPr lang="en-US"/>
              <a:t>a</a:t>
            </a:r>
            <a:r>
              <a:rPr lang="en-US"/>
              <a:t>tion</a:t>
            </a:r>
            <a:r>
              <a:rPr lang="en-US"/>
              <a:t> </a:t>
            </a:r>
            <a:r>
              <a:rPr lang="en-US"/>
              <a:t>i</a:t>
            </a:r>
            <a:r>
              <a:rPr lang="en-US"/>
              <a:t>s</a:t>
            </a:r>
            <a:r>
              <a:rPr lang="en-US"/>
              <a:t> </a:t>
            </a:r>
            <a:r>
              <a:rPr lang="en-US"/>
              <a:t>s</a:t>
            </a:r>
            <a:r>
              <a:rPr lang="en-US"/>
              <a:t>t</a:t>
            </a:r>
            <a:r>
              <a:rPr lang="en-US"/>
              <a:t>i</a:t>
            </a:r>
            <a:r>
              <a:rPr lang="en-US"/>
              <a:t>m</a:t>
            </a:r>
            <a:r>
              <a:rPr lang="en-US"/>
              <a:t>u</a:t>
            </a:r>
            <a:r>
              <a:rPr lang="en-US"/>
              <a:t>lated</a:t>
            </a:r>
            <a:r>
              <a:rPr lang="en-US"/>
              <a:t> </a:t>
            </a:r>
            <a:r>
              <a:rPr lang="en-US"/>
              <a:t>b</a:t>
            </a:r>
            <a:r>
              <a:rPr lang="en-US"/>
              <a:t>y</a:t>
            </a:r>
            <a:r>
              <a:rPr lang="en-US"/>
              <a:t> </a:t>
            </a:r>
            <a:r>
              <a:rPr lang="en-US"/>
              <a:t>the</a:t>
            </a:r>
            <a:r>
              <a:rPr lang="en-US"/>
              <a:t> </a:t>
            </a:r>
            <a:r>
              <a:rPr lang="en-US"/>
              <a:t>hormone</a:t>
            </a:r>
            <a:r>
              <a:rPr lang="en-US"/>
              <a:t> </a:t>
            </a:r>
            <a:r>
              <a:rPr b="1" lang="en-US">
                <a:solidFill>
                  <a:srgbClr val="800000"/>
                </a:solidFill>
              </a:rPr>
              <a:t>erythropoietin</a:t>
            </a:r>
            <a:r>
              <a:rPr lang="en-US"/>
              <a:t>,</a:t>
            </a:r>
            <a:r>
              <a:rPr lang="en-US"/>
              <a:t> </a:t>
            </a:r>
            <a:r>
              <a:rPr lang="en-US"/>
              <a:t>w</a:t>
            </a:r>
            <a:r>
              <a:rPr lang="en-US"/>
              <a:t>h</a:t>
            </a:r>
            <a:r>
              <a:rPr lang="en-US"/>
              <a:t>i</a:t>
            </a:r>
            <a:r>
              <a:rPr lang="en-US"/>
              <a:t>c</a:t>
            </a:r>
            <a:r>
              <a:rPr lang="en-US"/>
              <a:t>h</a:t>
            </a:r>
            <a:r>
              <a:rPr lang="en-US"/>
              <a:t> </a:t>
            </a:r>
            <a:r>
              <a:rPr lang="en-US"/>
              <a:t>i</a:t>
            </a:r>
            <a:r>
              <a:rPr lang="en-US"/>
              <a:t>s</a:t>
            </a:r>
            <a:r>
              <a:rPr lang="en-US"/>
              <a:t> </a:t>
            </a:r>
            <a:r>
              <a:rPr lang="en-US"/>
              <a:t>p</a:t>
            </a:r>
            <a:r>
              <a:rPr lang="en-US"/>
              <a:t>r</a:t>
            </a:r>
            <a:r>
              <a:rPr lang="en-US"/>
              <a:t>o</a:t>
            </a:r>
            <a:r>
              <a:rPr lang="en-US"/>
              <a:t>d</a:t>
            </a:r>
            <a:r>
              <a:rPr lang="en-US"/>
              <a:t>uced</a:t>
            </a:r>
            <a:r>
              <a:rPr lang="en-US"/>
              <a:t> </a:t>
            </a:r>
            <a:r>
              <a:rPr lang="en-US"/>
              <a:t>b</a:t>
            </a:r>
            <a:r>
              <a:rPr lang="en-US"/>
              <a:t>y</a:t>
            </a:r>
            <a:r>
              <a:rPr lang="en-US"/>
              <a:t> </a:t>
            </a:r>
            <a:r>
              <a:rPr lang="en-US"/>
              <a:t>t</a:t>
            </a:r>
            <a:r>
              <a:rPr lang="en-US"/>
              <a:t>h</a:t>
            </a:r>
            <a:r>
              <a:rPr lang="en-US"/>
              <a:t>e</a:t>
            </a:r>
            <a:r>
              <a:rPr lang="en-US"/>
              <a:t> </a:t>
            </a:r>
            <a:r>
              <a:rPr lang="en-US"/>
              <a:t>k</a:t>
            </a:r>
            <a:r>
              <a:rPr lang="en-US"/>
              <a:t>i</a:t>
            </a:r>
            <a:r>
              <a:rPr lang="en-US"/>
              <a:t>d</a:t>
            </a:r>
            <a:r>
              <a:rPr lang="en-US"/>
              <a:t>n</a:t>
            </a:r>
            <a:r>
              <a:rPr lang="en-US"/>
              <a:t>e</a:t>
            </a:r>
            <a:r>
              <a:rPr lang="en-US"/>
              <a:t>y</a:t>
            </a:r>
            <a:r>
              <a:rPr lang="en-US"/>
              <a:t>s</a:t>
            </a:r>
            <a:r>
              <a:rPr lang="en-US"/>
              <a:t>.</a:t>
            </a:r>
            <a:endParaRPr lang="en-GB"/>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594" name=""/>
          <p:cNvSpPr>
            <a:spLocks noGrp="1"/>
          </p:cNvSpPr>
          <p:nvPr>
            <p:ph type="title"/>
          </p:nvPr>
        </p:nvSpPr>
        <p:spPr/>
        <p:txBody>
          <a:bodyPr/>
          <a:p>
            <a:endParaRPr lang="en-GB"/>
          </a:p>
        </p:txBody>
      </p:sp>
      <p:sp>
        <p:nvSpPr>
          <p:cNvPr id="1048595" name=""/>
          <p:cNvSpPr>
            <a:spLocks noGrp="1"/>
          </p:cNvSpPr>
          <p:nvPr>
            <p:ph idx="1"/>
          </p:nvPr>
        </p:nvSpPr>
        <p:spPr/>
        <p:txBody>
          <a:bodyPr/>
          <a:p>
            <a:endParaRPr lang="en-GB"/>
          </a:p>
        </p:txBody>
      </p:sp>
      <p:pic>
        <p:nvPicPr>
          <p:cNvPr id="2097152" name=""/>
          <p:cNvPicPr>
            <a:picLocks/>
          </p:cNvPicPr>
          <p:nvPr/>
        </p:nvPicPr>
        <p:blipFill>
          <a:blip xmlns:r="http://schemas.openxmlformats.org/officeDocument/2006/relationships" r:embed="rId1"/>
          <a:stretch>
            <a:fillRect/>
          </a:stretch>
        </p:blipFill>
        <p:spPr>
          <a:xfrm rot="0">
            <a:off x="60199" y="0"/>
            <a:ext cx="9083802" cy="6858000"/>
          </a:xfrm>
          <a:prstGeom prst="rec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590" name=""/>
          <p:cNvSpPr>
            <a:spLocks noGrp="1"/>
          </p:cNvSpPr>
          <p:nvPr>
            <p:ph type="title"/>
          </p:nvPr>
        </p:nvSpPr>
        <p:spPr/>
        <p:txBody>
          <a:bodyPr/>
          <a:p>
            <a:endParaRPr lang="en-GB"/>
          </a:p>
        </p:txBody>
      </p:sp>
      <p:sp>
        <p:nvSpPr>
          <p:cNvPr id="1048591" name=""/>
          <p:cNvSpPr>
            <a:spLocks noGrp="1"/>
          </p:cNvSpPr>
          <p:nvPr>
            <p:ph idx="1"/>
          </p:nvPr>
        </p:nvSpPr>
        <p:spPr/>
        <p:txBody>
          <a:bodyPr/>
          <a:p>
            <a:r>
              <a:rPr b="1" lang="en-US"/>
              <a:t>T</a:t>
            </a:r>
            <a:r>
              <a:rPr b="1" lang="en-US"/>
              <a:t>h</a:t>
            </a:r>
            <a:r>
              <a:rPr b="1" lang="en-US"/>
              <a:t>e</a:t>
            </a:r>
            <a:r>
              <a:rPr b="1" lang="en-US"/>
              <a:t> </a:t>
            </a:r>
            <a:r>
              <a:rPr b="1" lang="en-US"/>
              <a:t>f</a:t>
            </a:r>
            <a:r>
              <a:rPr b="1" lang="en-US"/>
              <a:t>o</a:t>
            </a:r>
            <a:r>
              <a:rPr b="1" lang="en-US"/>
              <a:t>l</a:t>
            </a:r>
            <a:r>
              <a:rPr b="1" lang="en-US"/>
              <a:t>l</a:t>
            </a:r>
            <a:r>
              <a:rPr b="1" lang="en-US"/>
              <a:t>owing</a:t>
            </a:r>
            <a:r>
              <a:rPr b="1" lang="en-US"/>
              <a:t> </a:t>
            </a:r>
            <a:r>
              <a:rPr b="1" lang="en-US"/>
              <a:t>s</a:t>
            </a:r>
            <a:r>
              <a:rPr b="1" lang="en-US"/>
              <a:t>t</a:t>
            </a:r>
            <a:r>
              <a:rPr b="1" lang="en-US"/>
              <a:t>a</a:t>
            </a:r>
            <a:r>
              <a:rPr b="1" lang="en-US"/>
              <a:t>g</a:t>
            </a:r>
            <a:r>
              <a:rPr b="1" lang="en-US"/>
              <a:t>e</a:t>
            </a:r>
            <a:r>
              <a:rPr b="1" lang="en-US"/>
              <a:t>s</a:t>
            </a:r>
            <a:r>
              <a:rPr b="1" lang="en-US"/>
              <a:t> </a:t>
            </a:r>
            <a:r>
              <a:rPr b="1" lang="en-US"/>
              <a:t>occur </a:t>
            </a:r>
            <a:r>
              <a:rPr b="1" lang="en-US"/>
              <a:t>d</a:t>
            </a:r>
            <a:r>
              <a:rPr b="1" lang="en-US"/>
              <a:t>u</a:t>
            </a:r>
            <a:r>
              <a:rPr b="1" lang="en-US"/>
              <a:t>r</a:t>
            </a:r>
            <a:r>
              <a:rPr b="1" lang="en-US"/>
              <a:t>i</a:t>
            </a:r>
            <a:r>
              <a:rPr b="1" lang="en-US"/>
              <a:t>ng</a:t>
            </a:r>
            <a:r>
              <a:rPr b="1" lang="en-US"/>
              <a:t> </a:t>
            </a:r>
            <a:r>
              <a:rPr b="1" lang="en-US"/>
              <a:t>h</a:t>
            </a:r>
            <a:r>
              <a:rPr b="1" lang="en-US"/>
              <a:t>e</a:t>
            </a:r>
            <a:r>
              <a:rPr b="1" lang="en-US"/>
              <a:t>m</a:t>
            </a:r>
            <a:r>
              <a:rPr b="1" lang="en-US"/>
              <a:t>o</a:t>
            </a:r>
            <a:r>
              <a:rPr b="1" lang="en-US"/>
              <a:t>s</a:t>
            </a:r>
            <a:r>
              <a:rPr b="1" lang="en-US"/>
              <a:t>t</a:t>
            </a:r>
            <a:r>
              <a:rPr b="1" lang="en-US"/>
              <a:t>a</a:t>
            </a:r>
            <a:r>
              <a:rPr b="1" lang="en-US"/>
              <a:t>s</a:t>
            </a:r>
            <a:r>
              <a:rPr b="1" lang="en-US"/>
              <a:t>i</a:t>
            </a:r>
            <a:r>
              <a:rPr b="1" lang="en-US"/>
              <a:t>s</a:t>
            </a:r>
            <a:endParaRPr b="1" lang="en-GB"/>
          </a:p>
          <a:p>
            <a:pPr indent="-514350" marL="514350">
              <a:buFont typeface="+mj-ea"/>
              <a:buAutoNum type="circleNumDbPlain" startAt="1"/>
            </a:pPr>
            <a:r>
              <a:rPr lang="en-US">
                <a:solidFill>
                  <a:srgbClr val="800000"/>
                </a:solidFill>
              </a:rPr>
              <a:t>V</a:t>
            </a:r>
            <a:r>
              <a:rPr lang="en-US">
                <a:solidFill>
                  <a:srgbClr val="800000"/>
                </a:solidFill>
              </a:rPr>
              <a:t>a</a:t>
            </a:r>
            <a:r>
              <a:rPr lang="en-US">
                <a:solidFill>
                  <a:srgbClr val="800000"/>
                </a:solidFill>
              </a:rPr>
              <a:t>s</a:t>
            </a:r>
            <a:r>
              <a:rPr lang="en-US">
                <a:solidFill>
                  <a:srgbClr val="800000"/>
                </a:solidFill>
              </a:rPr>
              <a:t>o</a:t>
            </a:r>
            <a:r>
              <a:rPr lang="en-US">
                <a:solidFill>
                  <a:srgbClr val="800000"/>
                </a:solidFill>
              </a:rPr>
              <a:t>c</a:t>
            </a:r>
            <a:r>
              <a:rPr lang="en-US">
                <a:solidFill>
                  <a:srgbClr val="800000"/>
                </a:solidFill>
              </a:rPr>
              <a:t>o</a:t>
            </a:r>
            <a:r>
              <a:rPr lang="en-US">
                <a:solidFill>
                  <a:srgbClr val="800000"/>
                </a:solidFill>
              </a:rPr>
              <a:t>n</a:t>
            </a:r>
            <a:r>
              <a:rPr lang="en-US">
                <a:solidFill>
                  <a:srgbClr val="800000"/>
                </a:solidFill>
              </a:rPr>
              <a:t>s</a:t>
            </a:r>
            <a:r>
              <a:rPr lang="en-US">
                <a:solidFill>
                  <a:srgbClr val="800000"/>
                </a:solidFill>
              </a:rPr>
              <a:t>t</a:t>
            </a:r>
            <a:r>
              <a:rPr lang="en-US">
                <a:solidFill>
                  <a:srgbClr val="800000"/>
                </a:solidFill>
              </a:rPr>
              <a:t>r</a:t>
            </a:r>
            <a:r>
              <a:rPr lang="en-US">
                <a:solidFill>
                  <a:srgbClr val="800000"/>
                </a:solidFill>
              </a:rPr>
              <a:t>iction</a:t>
            </a:r>
            <a:endParaRPr lang="en-GB">
              <a:solidFill>
                <a:srgbClr val="800000"/>
              </a:solidFill>
            </a:endParaRPr>
          </a:p>
          <a:p>
            <a:pPr indent="-514350" marL="514350">
              <a:buFont typeface="+mj-ea"/>
              <a:buAutoNum type="circleNumDbPlain" startAt="1"/>
            </a:pPr>
            <a:r>
              <a:rPr lang="en-US">
                <a:solidFill>
                  <a:srgbClr val="800000"/>
                </a:solidFill>
              </a:rPr>
              <a:t>P</a:t>
            </a:r>
            <a:r>
              <a:rPr lang="en-US">
                <a:solidFill>
                  <a:srgbClr val="800000"/>
                </a:solidFill>
              </a:rPr>
              <a:t>l</a:t>
            </a:r>
            <a:r>
              <a:rPr lang="en-US">
                <a:solidFill>
                  <a:srgbClr val="800000"/>
                </a:solidFill>
              </a:rPr>
              <a:t>a</a:t>
            </a:r>
            <a:r>
              <a:rPr lang="en-US">
                <a:solidFill>
                  <a:srgbClr val="800000"/>
                </a:solidFill>
              </a:rPr>
              <a:t>t</a:t>
            </a:r>
            <a:r>
              <a:rPr lang="en-US">
                <a:solidFill>
                  <a:srgbClr val="800000"/>
                </a:solidFill>
              </a:rPr>
              <a:t>e</a:t>
            </a:r>
            <a:r>
              <a:rPr lang="en-US">
                <a:solidFill>
                  <a:srgbClr val="800000"/>
                </a:solidFill>
              </a:rPr>
              <a:t>l</a:t>
            </a:r>
            <a:r>
              <a:rPr lang="en-US">
                <a:solidFill>
                  <a:srgbClr val="800000"/>
                </a:solidFill>
              </a:rPr>
              <a:t>et</a:t>
            </a:r>
            <a:r>
              <a:rPr lang="en-US">
                <a:solidFill>
                  <a:srgbClr val="800000"/>
                </a:solidFill>
              </a:rPr>
              <a:t> </a:t>
            </a:r>
            <a:r>
              <a:rPr lang="en-US">
                <a:solidFill>
                  <a:srgbClr val="800000"/>
                </a:solidFill>
              </a:rPr>
              <a:t>a</a:t>
            </a:r>
            <a:r>
              <a:rPr lang="en-US">
                <a:solidFill>
                  <a:srgbClr val="800000"/>
                </a:solidFill>
              </a:rPr>
              <a:t>d</a:t>
            </a:r>
            <a:r>
              <a:rPr lang="en-US">
                <a:solidFill>
                  <a:srgbClr val="800000"/>
                </a:solidFill>
              </a:rPr>
              <a:t>h</a:t>
            </a:r>
            <a:r>
              <a:rPr lang="en-US">
                <a:solidFill>
                  <a:srgbClr val="800000"/>
                </a:solidFill>
              </a:rPr>
              <a:t>e</a:t>
            </a:r>
            <a:r>
              <a:rPr lang="en-US">
                <a:solidFill>
                  <a:srgbClr val="800000"/>
                </a:solidFill>
              </a:rPr>
              <a:t>s</a:t>
            </a:r>
            <a:r>
              <a:rPr lang="en-US">
                <a:solidFill>
                  <a:srgbClr val="800000"/>
                </a:solidFill>
              </a:rPr>
              <a:t>ion</a:t>
            </a:r>
            <a:endParaRPr lang="en-GB">
              <a:solidFill>
                <a:srgbClr val="800000"/>
              </a:solidFill>
            </a:endParaRPr>
          </a:p>
          <a:p>
            <a:pPr indent="-514350" marL="514350">
              <a:buFont typeface="+mj-ea"/>
              <a:buAutoNum type="circleNumDbPlain" startAt="1"/>
            </a:pPr>
            <a:r>
              <a:rPr lang="en-US">
                <a:solidFill>
                  <a:srgbClr val="800000"/>
                </a:solidFill>
              </a:rPr>
              <a:t>P</a:t>
            </a:r>
            <a:r>
              <a:rPr lang="en-US">
                <a:solidFill>
                  <a:srgbClr val="800000"/>
                </a:solidFill>
              </a:rPr>
              <a:t>l</a:t>
            </a:r>
            <a:r>
              <a:rPr lang="en-US">
                <a:solidFill>
                  <a:srgbClr val="800000"/>
                </a:solidFill>
              </a:rPr>
              <a:t>a</a:t>
            </a:r>
            <a:r>
              <a:rPr lang="en-US">
                <a:solidFill>
                  <a:srgbClr val="800000"/>
                </a:solidFill>
              </a:rPr>
              <a:t>t</a:t>
            </a:r>
            <a:r>
              <a:rPr lang="en-US">
                <a:solidFill>
                  <a:srgbClr val="800000"/>
                </a:solidFill>
              </a:rPr>
              <a:t>e</a:t>
            </a:r>
            <a:r>
              <a:rPr lang="en-US">
                <a:solidFill>
                  <a:srgbClr val="800000"/>
                </a:solidFill>
              </a:rPr>
              <a:t>l</a:t>
            </a:r>
            <a:r>
              <a:rPr lang="en-US">
                <a:solidFill>
                  <a:srgbClr val="800000"/>
                </a:solidFill>
              </a:rPr>
              <a:t>et</a:t>
            </a:r>
            <a:r>
              <a:rPr lang="en-US">
                <a:solidFill>
                  <a:srgbClr val="800000"/>
                </a:solidFill>
              </a:rPr>
              <a:t> </a:t>
            </a:r>
            <a:r>
              <a:rPr lang="en-US">
                <a:solidFill>
                  <a:srgbClr val="800000"/>
                </a:solidFill>
              </a:rPr>
              <a:t>a</a:t>
            </a:r>
            <a:r>
              <a:rPr lang="en-US">
                <a:solidFill>
                  <a:srgbClr val="800000"/>
                </a:solidFill>
              </a:rPr>
              <a:t>c</a:t>
            </a:r>
            <a:r>
              <a:rPr lang="en-US">
                <a:solidFill>
                  <a:srgbClr val="800000"/>
                </a:solidFill>
              </a:rPr>
              <a:t>tivation</a:t>
            </a:r>
            <a:r>
              <a:rPr lang="en-US">
                <a:solidFill>
                  <a:srgbClr val="800000"/>
                </a:solidFill>
              </a:rPr>
              <a:t> </a:t>
            </a:r>
            <a:r>
              <a:rPr lang="en-US">
                <a:solidFill>
                  <a:srgbClr val="800000"/>
                </a:solidFill>
              </a:rPr>
              <a:t>and </a:t>
            </a:r>
            <a:r>
              <a:rPr lang="en-US">
                <a:solidFill>
                  <a:srgbClr val="800000"/>
                </a:solidFill>
              </a:rPr>
              <a:t>a</a:t>
            </a:r>
            <a:r>
              <a:rPr lang="en-US">
                <a:solidFill>
                  <a:srgbClr val="800000"/>
                </a:solidFill>
              </a:rPr>
              <a:t>ggregation</a:t>
            </a:r>
            <a:endParaRPr lang="en-GB">
              <a:solidFill>
                <a:srgbClr val="800000"/>
              </a:solidFill>
            </a:endParaRPr>
          </a:p>
          <a:p>
            <a:pPr indent="-514350" marL="514350">
              <a:buFont typeface="+mj-ea"/>
              <a:buAutoNum type="circleNumDbPlain" startAt="1"/>
            </a:pPr>
            <a:r>
              <a:rPr lang="en-US">
                <a:solidFill>
                  <a:srgbClr val="800000"/>
                </a:solidFill>
              </a:rPr>
              <a:t>Coagulation</a:t>
            </a:r>
            <a:r>
              <a:rPr lang="en-US">
                <a:solidFill>
                  <a:srgbClr val="800000"/>
                </a:solidFill>
              </a:rPr>
              <a:t>(</a:t>
            </a:r>
            <a:r>
              <a:rPr lang="en-US">
                <a:solidFill>
                  <a:srgbClr val="800000"/>
                </a:solidFill>
              </a:rPr>
              <a:t> </a:t>
            </a:r>
            <a:r>
              <a:rPr lang="en-US">
                <a:solidFill>
                  <a:srgbClr val="800000"/>
                </a:solidFill>
              </a:rPr>
              <a:t>blood</a:t>
            </a:r>
            <a:r>
              <a:rPr lang="en-US">
                <a:solidFill>
                  <a:srgbClr val="800000"/>
                </a:solidFill>
              </a:rPr>
              <a:t> </a:t>
            </a:r>
            <a:r>
              <a:rPr lang="en-US">
                <a:solidFill>
                  <a:srgbClr val="800000"/>
                </a:solidFill>
              </a:rPr>
              <a:t>clott</a:t>
            </a:r>
            <a:r>
              <a:rPr lang="en-US">
                <a:solidFill>
                  <a:srgbClr val="800000"/>
                </a:solidFill>
              </a:rPr>
              <a:t>ing</a:t>
            </a:r>
            <a:r>
              <a:rPr lang="en-US">
                <a:solidFill>
                  <a:srgbClr val="800000"/>
                </a:solidFill>
              </a:rPr>
              <a:t>)</a:t>
            </a:r>
            <a:endParaRPr lang="en-GB">
              <a:solidFill>
                <a:srgbClr val="800000"/>
              </a:solidFill>
            </a:endParaRPr>
          </a:p>
          <a:p>
            <a:endParaRPr lang="en-GB"/>
          </a:p>
          <a:p>
            <a:pPr indent="0" marL="0">
              <a:buNone/>
            </a:pPr>
            <a:r>
              <a:rPr b="1" lang="en-US"/>
              <a:t>N</a:t>
            </a:r>
            <a:r>
              <a:rPr b="1" lang="en-US"/>
              <a:t>B</a:t>
            </a:r>
            <a:r>
              <a:rPr lang="en-US"/>
              <a:t>:</a:t>
            </a:r>
            <a:r>
              <a:rPr lang="en-US"/>
              <a:t> </a:t>
            </a:r>
            <a:r>
              <a:rPr lang="en-US"/>
              <a:t>haemostasis</a:t>
            </a:r>
            <a:r>
              <a:rPr lang="en-US"/>
              <a:t> </a:t>
            </a:r>
            <a:r>
              <a:rPr lang="en-US"/>
              <a:t>b</a:t>
            </a:r>
            <a:r>
              <a:rPr lang="en-US"/>
              <a:t>e</a:t>
            </a:r>
            <a:r>
              <a:rPr lang="en-US"/>
              <a:t>g</a:t>
            </a:r>
            <a:r>
              <a:rPr lang="en-US"/>
              <a:t>i</a:t>
            </a:r>
            <a:r>
              <a:rPr lang="en-US"/>
              <a:t>n</a:t>
            </a:r>
            <a:r>
              <a:rPr lang="en-US"/>
              <a:t>s</a:t>
            </a:r>
            <a:r>
              <a:rPr lang="en-US"/>
              <a:t> </a:t>
            </a:r>
            <a:r>
              <a:rPr lang="en-US"/>
              <a:t>i</a:t>
            </a:r>
            <a:r>
              <a:rPr lang="en-US"/>
              <a:t>m</a:t>
            </a:r>
            <a:r>
              <a:rPr lang="en-US"/>
              <a:t>m</a:t>
            </a:r>
            <a:r>
              <a:rPr lang="en-US"/>
              <a:t>e</a:t>
            </a:r>
            <a:r>
              <a:rPr lang="en-US"/>
              <a:t>diately</a:t>
            </a:r>
            <a:r>
              <a:rPr lang="en-US"/>
              <a:t> </a:t>
            </a:r>
            <a:r>
              <a:rPr lang="en-US"/>
              <a:t>a</a:t>
            </a:r>
            <a:r>
              <a:rPr lang="en-US"/>
              <a:t>f</a:t>
            </a:r>
            <a:r>
              <a:rPr lang="en-US"/>
              <a:t>t</a:t>
            </a:r>
            <a:r>
              <a:rPr lang="en-US"/>
              <a:t>e</a:t>
            </a:r>
            <a:r>
              <a:rPr lang="en-US"/>
              <a:t>r</a:t>
            </a:r>
            <a:r>
              <a:rPr lang="en-US"/>
              <a:t> </a:t>
            </a:r>
            <a:r>
              <a:rPr lang="en-US"/>
              <a:t>b</a:t>
            </a:r>
            <a:r>
              <a:rPr lang="en-US"/>
              <a:t>l</a:t>
            </a:r>
            <a:r>
              <a:rPr lang="en-US"/>
              <a:t>o</a:t>
            </a:r>
            <a:r>
              <a:rPr lang="en-US"/>
              <a:t>o</a:t>
            </a:r>
            <a:r>
              <a:rPr lang="en-US"/>
              <a:t>d</a:t>
            </a:r>
            <a:r>
              <a:rPr lang="en-US"/>
              <a:t> </a:t>
            </a:r>
            <a:r>
              <a:rPr lang="en-US"/>
              <a:t>v</a:t>
            </a:r>
            <a:r>
              <a:rPr lang="en-US"/>
              <a:t>e</a:t>
            </a:r>
            <a:r>
              <a:rPr lang="en-US"/>
              <a:t>s</a:t>
            </a:r>
            <a:r>
              <a:rPr lang="en-US"/>
              <a:t>s</a:t>
            </a:r>
            <a:r>
              <a:rPr lang="en-US"/>
              <a:t>el</a:t>
            </a:r>
            <a:r>
              <a:rPr lang="en-US"/>
              <a:t> </a:t>
            </a:r>
            <a:r>
              <a:rPr lang="en-US"/>
              <a:t>i</a:t>
            </a:r>
            <a:r>
              <a:rPr lang="en-US"/>
              <a:t>n</a:t>
            </a:r>
            <a:r>
              <a:rPr lang="en-US"/>
              <a:t>j</a:t>
            </a:r>
            <a:r>
              <a:rPr lang="en-US"/>
              <a:t>u</a:t>
            </a:r>
            <a:r>
              <a:rPr lang="en-US"/>
              <a:t>r</a:t>
            </a:r>
            <a:r>
              <a:rPr lang="en-US"/>
              <a:t>y</a:t>
            </a:r>
            <a:r>
              <a:rPr lang="en-US"/>
              <a:t>.</a:t>
            </a:r>
            <a:endParaRPr lang="en-GB"/>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586" name=""/>
          <p:cNvSpPr>
            <a:spLocks noGrp="1"/>
          </p:cNvSpPr>
          <p:nvPr>
            <p:ph type="title"/>
          </p:nvPr>
        </p:nvSpPr>
        <p:spPr/>
        <p:txBody>
          <a:bodyPr/>
          <a:p>
            <a:r>
              <a:rPr altLang="en-GB" b="1" sz="3200" lang="en-US">
                <a:solidFill>
                  <a:srgbClr val="008000"/>
                </a:solidFill>
              </a:rPr>
              <a:t>ROLE</a:t>
            </a:r>
            <a:r>
              <a:rPr altLang="en-GB" b="1" sz="3200" lang="en-US">
                <a:solidFill>
                  <a:srgbClr val="008000"/>
                </a:solidFill>
              </a:rPr>
              <a:t> </a:t>
            </a:r>
            <a:r>
              <a:rPr altLang="en-GB" b="1" sz="3200" lang="en-US">
                <a:solidFill>
                  <a:srgbClr val="008000"/>
                </a:solidFill>
              </a:rPr>
              <a:t>OF</a:t>
            </a:r>
            <a:r>
              <a:rPr altLang="en-GB" b="1" sz="3200" lang="en-US">
                <a:solidFill>
                  <a:srgbClr val="008000"/>
                </a:solidFill>
              </a:rPr>
              <a:t> </a:t>
            </a:r>
            <a:r>
              <a:rPr altLang="en-GB" b="1" sz="3200" lang="en-US">
                <a:solidFill>
                  <a:srgbClr val="008000"/>
                </a:solidFill>
              </a:rPr>
              <a:t>VITAMIN</a:t>
            </a:r>
            <a:r>
              <a:rPr altLang="en-GB" b="1" sz="3200" lang="en-US">
                <a:solidFill>
                  <a:srgbClr val="008000"/>
                </a:solidFill>
              </a:rPr>
              <a:t> </a:t>
            </a:r>
            <a:r>
              <a:rPr altLang="en-GB" b="1" sz="3200" lang="en-US">
                <a:solidFill>
                  <a:srgbClr val="008000"/>
                </a:solidFill>
              </a:rPr>
              <a:t>K</a:t>
            </a:r>
            <a:r>
              <a:rPr altLang="en-GB" b="1" sz="3200" lang="en-US">
                <a:solidFill>
                  <a:srgbClr val="008000"/>
                </a:solidFill>
              </a:rPr>
              <a:t> </a:t>
            </a:r>
            <a:r>
              <a:rPr altLang="en-GB" b="1" sz="3200" lang="en-US">
                <a:solidFill>
                  <a:srgbClr val="008000"/>
                </a:solidFill>
              </a:rPr>
              <a:t>IN</a:t>
            </a:r>
            <a:r>
              <a:rPr altLang="en-GB" b="1" sz="3200" lang="en-US">
                <a:solidFill>
                  <a:srgbClr val="008000"/>
                </a:solidFill>
              </a:rPr>
              <a:t> </a:t>
            </a:r>
            <a:r>
              <a:rPr altLang="en-GB" b="1" sz="3200" lang="en-US">
                <a:solidFill>
                  <a:srgbClr val="008000"/>
                </a:solidFill>
              </a:rPr>
              <a:t>COAGU</a:t>
            </a:r>
            <a:r>
              <a:rPr altLang="en-GB" b="1" sz="3200" lang="en-US">
                <a:solidFill>
                  <a:srgbClr val="008000"/>
                </a:solidFill>
              </a:rPr>
              <a:t>LATION</a:t>
            </a:r>
            <a:endParaRPr b="1" sz="3200" lang="en-GB">
              <a:solidFill>
                <a:srgbClr val="008000"/>
              </a:solidFill>
            </a:endParaRPr>
          </a:p>
        </p:txBody>
      </p:sp>
      <p:sp>
        <p:nvSpPr>
          <p:cNvPr id="1048587" name=""/>
          <p:cNvSpPr>
            <a:spLocks noGrp="1"/>
          </p:cNvSpPr>
          <p:nvPr>
            <p:ph idx="1"/>
          </p:nvPr>
        </p:nvSpPr>
        <p:spPr/>
        <p:txBody>
          <a:bodyPr>
            <a:normAutofit fontScale="85714" lnSpcReduction="20000"/>
          </a:bodyPr>
          <a:p>
            <a:r>
              <a:rPr altLang="en-GB" lang="en-US"/>
              <a:t>Vitami</a:t>
            </a:r>
            <a:r>
              <a:rPr altLang="en-GB" lang="en-US"/>
              <a:t>n</a:t>
            </a:r>
            <a:r>
              <a:rPr altLang="en-GB" lang="en-US"/>
              <a:t> </a:t>
            </a:r>
            <a:r>
              <a:rPr altLang="en-GB" lang="en-US"/>
              <a:t>K</a:t>
            </a:r>
            <a:r>
              <a:rPr altLang="en-GB" lang="en-US"/>
              <a:t> </a:t>
            </a:r>
            <a:r>
              <a:rPr altLang="en-GB" lang="en-US"/>
              <a:t>converts</a:t>
            </a:r>
            <a:r>
              <a:rPr altLang="en-GB" lang="en-US"/>
              <a:t> </a:t>
            </a:r>
            <a:r>
              <a:rPr altLang="en-GB" lang="en-US"/>
              <a:t>some</a:t>
            </a:r>
            <a:r>
              <a:rPr altLang="en-GB" lang="en-US"/>
              <a:t> </a:t>
            </a:r>
            <a:r>
              <a:rPr altLang="en-GB" lang="en-US"/>
              <a:t>procoagulating</a:t>
            </a:r>
            <a:r>
              <a:rPr altLang="en-GB" lang="en-US"/>
              <a:t> </a:t>
            </a:r>
            <a:r>
              <a:rPr altLang="en-GB" lang="en-US"/>
              <a:t>factors</a:t>
            </a:r>
            <a:r>
              <a:rPr altLang="en-GB" lang="en-US"/>
              <a:t> </a:t>
            </a:r>
            <a:r>
              <a:rPr altLang="en-GB" lang="en-US"/>
              <a:t>into</a:t>
            </a:r>
            <a:r>
              <a:rPr altLang="en-GB" lang="en-US"/>
              <a:t> </a:t>
            </a:r>
            <a:r>
              <a:rPr altLang="en-GB" lang="en-US"/>
              <a:t>active</a:t>
            </a:r>
            <a:r>
              <a:rPr altLang="en-GB" lang="en-US"/>
              <a:t> </a:t>
            </a:r>
            <a:r>
              <a:rPr altLang="en-GB" lang="en-US"/>
              <a:t>coagu</a:t>
            </a:r>
            <a:r>
              <a:rPr altLang="en-GB" lang="en-US"/>
              <a:t>lating</a:t>
            </a:r>
            <a:r>
              <a:rPr altLang="en-GB" lang="en-US"/>
              <a:t> </a:t>
            </a:r>
            <a:r>
              <a:rPr altLang="en-GB" lang="en-US"/>
              <a:t>factors</a:t>
            </a:r>
            <a:endParaRPr lang="en-GB"/>
          </a:p>
          <a:p>
            <a:r>
              <a:rPr altLang="en-GB" lang="en-US"/>
              <a:t>Coagulating</a:t>
            </a:r>
            <a:r>
              <a:rPr altLang="en-GB" lang="en-US"/>
              <a:t> </a:t>
            </a:r>
            <a:r>
              <a:rPr altLang="en-GB" lang="en-US"/>
              <a:t>factors</a:t>
            </a:r>
            <a:r>
              <a:rPr altLang="en-GB" i="1" lang="en-US">
                <a:solidFill>
                  <a:srgbClr val="0000FF"/>
                </a:solidFill>
              </a:rPr>
              <a:t> </a:t>
            </a:r>
            <a:r>
              <a:rPr altLang="en-GB" b="1" i="1" lang="en-US">
                <a:solidFill>
                  <a:srgbClr val="0000FF"/>
                </a:solidFill>
              </a:rPr>
              <a:t>II,</a:t>
            </a:r>
            <a:r>
              <a:rPr altLang="en-GB" b="1" i="1" lang="en-US">
                <a:solidFill>
                  <a:srgbClr val="0000FF"/>
                </a:solidFill>
              </a:rPr>
              <a:t> </a:t>
            </a:r>
            <a:r>
              <a:rPr altLang="en-GB" b="1" i="1" lang="en-US">
                <a:solidFill>
                  <a:srgbClr val="0000FF"/>
                </a:solidFill>
              </a:rPr>
              <a:t>VII,</a:t>
            </a:r>
            <a:r>
              <a:rPr altLang="en-GB" b="1" i="1" lang="en-US">
                <a:solidFill>
                  <a:srgbClr val="0000FF"/>
                </a:solidFill>
              </a:rPr>
              <a:t> </a:t>
            </a:r>
            <a:r>
              <a:rPr altLang="en-GB" b="1" i="1" lang="en-US">
                <a:solidFill>
                  <a:srgbClr val="0000FF"/>
                </a:solidFill>
              </a:rPr>
              <a:t>IX </a:t>
            </a:r>
            <a:r>
              <a:rPr altLang="en-GB" b="1" i="1" lang="en-US">
                <a:solidFill>
                  <a:srgbClr val="0000FF"/>
                </a:solidFill>
              </a:rPr>
              <a:t>and </a:t>
            </a:r>
            <a:r>
              <a:rPr altLang="en-GB" b="1" i="1" lang="en-US">
                <a:solidFill>
                  <a:srgbClr val="0000FF"/>
                </a:solidFill>
              </a:rPr>
              <a:t>X</a:t>
            </a:r>
            <a:r>
              <a:rPr altLang="en-GB" i="1" lang="en-US">
                <a:solidFill>
                  <a:srgbClr val="0000FF"/>
                </a:solidFill>
              </a:rPr>
              <a:t> </a:t>
            </a:r>
            <a:r>
              <a:rPr altLang="en-GB" lang="en-US"/>
              <a:t>are</a:t>
            </a:r>
            <a:r>
              <a:rPr altLang="en-GB" lang="en-US"/>
              <a:t> </a:t>
            </a:r>
            <a:r>
              <a:rPr altLang="en-GB" lang="en-US"/>
              <a:t>glycopr</a:t>
            </a:r>
            <a:r>
              <a:rPr altLang="en-GB" lang="en-US"/>
              <a:t>o</a:t>
            </a:r>
            <a:r>
              <a:rPr altLang="en-GB" lang="en-US"/>
              <a:t>teins</a:t>
            </a:r>
            <a:r>
              <a:rPr altLang="en-GB" lang="en-US"/>
              <a:t> </a:t>
            </a:r>
            <a:r>
              <a:rPr altLang="en-GB" lang="en-US"/>
              <a:t>which</a:t>
            </a:r>
            <a:r>
              <a:rPr altLang="en-GB" lang="en-US"/>
              <a:t> </a:t>
            </a:r>
            <a:r>
              <a:rPr altLang="en-GB" lang="en-US"/>
              <a:t>contain</a:t>
            </a:r>
            <a:r>
              <a:rPr altLang="en-GB" lang="en-US"/>
              <a:t> </a:t>
            </a:r>
            <a:r>
              <a:rPr altLang="en-GB" b="1" i="1" lang="en-US">
                <a:solidFill>
                  <a:srgbClr val="0000FF"/>
                </a:solidFill>
              </a:rPr>
              <a:t>gamma</a:t>
            </a:r>
            <a:r>
              <a:rPr altLang="en-GB" i="1" lang="en-US">
                <a:solidFill>
                  <a:srgbClr val="0000FF"/>
                </a:solidFill>
              </a:rPr>
              <a:t> </a:t>
            </a:r>
            <a:r>
              <a:rPr altLang="en-GB" b="1" i="1" lang="en-US">
                <a:solidFill>
                  <a:srgbClr val="0000FF"/>
                </a:solidFill>
              </a:rPr>
              <a:t>ca</a:t>
            </a:r>
            <a:r>
              <a:rPr altLang="en-GB" b="1" i="1" lang="en-US">
                <a:solidFill>
                  <a:srgbClr val="0000FF"/>
                </a:solidFill>
              </a:rPr>
              <a:t>r</a:t>
            </a:r>
            <a:r>
              <a:rPr altLang="en-GB" b="1" i="1" lang="en-US">
                <a:solidFill>
                  <a:srgbClr val="0000FF"/>
                </a:solidFill>
              </a:rPr>
              <a:t>b</a:t>
            </a:r>
            <a:r>
              <a:rPr altLang="en-GB" b="1" i="1" lang="en-US">
                <a:solidFill>
                  <a:srgbClr val="0000FF"/>
                </a:solidFill>
              </a:rPr>
              <a:t>o</a:t>
            </a:r>
            <a:r>
              <a:rPr altLang="en-GB" b="1" i="1" lang="en-US">
                <a:solidFill>
                  <a:srgbClr val="0000FF"/>
                </a:solidFill>
              </a:rPr>
              <a:t>x</a:t>
            </a:r>
            <a:r>
              <a:rPr altLang="en-GB" b="1" i="1" lang="en-US">
                <a:solidFill>
                  <a:srgbClr val="0000FF"/>
                </a:solidFill>
              </a:rPr>
              <a:t>y</a:t>
            </a:r>
            <a:r>
              <a:rPr altLang="en-GB" b="1" i="1" lang="en-US">
                <a:solidFill>
                  <a:srgbClr val="0000FF"/>
                </a:solidFill>
              </a:rPr>
              <a:t>glutamic</a:t>
            </a:r>
            <a:r>
              <a:rPr altLang="en-GB" i="1" lang="en-US">
                <a:solidFill>
                  <a:srgbClr val="0000FF"/>
                </a:solidFill>
              </a:rPr>
              <a:t> </a:t>
            </a:r>
            <a:r>
              <a:rPr altLang="en-GB" lang="en-US"/>
              <a:t>acid</a:t>
            </a:r>
            <a:r>
              <a:rPr altLang="en-GB" lang="en-US"/>
              <a:t>.</a:t>
            </a:r>
            <a:r>
              <a:rPr altLang="en-GB" lang="en-US"/>
              <a:t> </a:t>
            </a:r>
            <a:r>
              <a:rPr altLang="en-GB" lang="en-US"/>
              <a:t>This</a:t>
            </a:r>
            <a:r>
              <a:rPr altLang="en-GB" lang="en-US"/>
              <a:t> </a:t>
            </a:r>
            <a:r>
              <a:rPr altLang="en-GB" lang="en-US"/>
              <a:t>is</a:t>
            </a:r>
            <a:r>
              <a:rPr altLang="en-GB" lang="en-US"/>
              <a:t> </a:t>
            </a:r>
            <a:r>
              <a:rPr altLang="en-GB" lang="en-US"/>
              <a:t>formed</a:t>
            </a:r>
            <a:r>
              <a:rPr altLang="en-GB" lang="en-US"/>
              <a:t> </a:t>
            </a:r>
            <a:r>
              <a:rPr altLang="en-GB" lang="en-US"/>
              <a:t>by</a:t>
            </a:r>
            <a:r>
              <a:rPr altLang="en-GB" lang="en-US"/>
              <a:t> </a:t>
            </a:r>
            <a:r>
              <a:rPr altLang="en-GB" lang="en-US"/>
              <a:t>carboxy</a:t>
            </a:r>
            <a:r>
              <a:rPr altLang="en-GB" lang="en-US"/>
              <a:t>lation</a:t>
            </a:r>
            <a:r>
              <a:rPr altLang="en-GB" lang="en-US"/>
              <a:t> </a:t>
            </a:r>
            <a:r>
              <a:rPr altLang="en-GB" lang="en-US"/>
              <a:t>of</a:t>
            </a:r>
            <a:r>
              <a:rPr altLang="en-GB" lang="en-US"/>
              <a:t> </a:t>
            </a:r>
            <a:r>
              <a:rPr altLang="en-GB" lang="en-US"/>
              <a:t>a</a:t>
            </a:r>
            <a:r>
              <a:rPr altLang="en-GB" lang="en-US"/>
              <a:t> </a:t>
            </a:r>
            <a:r>
              <a:rPr altLang="en-GB" lang="en-US"/>
              <a:t>glut</a:t>
            </a:r>
            <a:r>
              <a:rPr altLang="en-GB" lang="en-US"/>
              <a:t>a</a:t>
            </a:r>
            <a:r>
              <a:rPr altLang="en-GB" lang="en-US"/>
              <a:t>mate</a:t>
            </a:r>
            <a:r>
              <a:rPr altLang="en-GB" lang="en-US"/>
              <a:t> </a:t>
            </a:r>
            <a:r>
              <a:rPr altLang="en-GB" lang="en-US"/>
              <a:t>residue</a:t>
            </a:r>
            <a:r>
              <a:rPr altLang="en-GB" lang="en-US"/>
              <a:t> </a:t>
            </a:r>
            <a:r>
              <a:rPr altLang="en-GB" lang="en-US"/>
              <a:t>in</a:t>
            </a:r>
            <a:r>
              <a:rPr altLang="en-GB" lang="en-US"/>
              <a:t> </a:t>
            </a:r>
            <a:r>
              <a:rPr altLang="en-GB" lang="en-US"/>
              <a:t>the</a:t>
            </a:r>
            <a:r>
              <a:rPr altLang="en-GB" lang="en-US"/>
              <a:t> </a:t>
            </a:r>
            <a:r>
              <a:rPr altLang="en-GB" lang="en-US"/>
              <a:t>pepti</a:t>
            </a:r>
            <a:r>
              <a:rPr altLang="en-GB" lang="en-US"/>
              <a:t>de</a:t>
            </a:r>
            <a:r>
              <a:rPr altLang="en-GB" lang="en-US"/>
              <a:t> </a:t>
            </a:r>
            <a:r>
              <a:rPr altLang="en-GB" lang="en-US"/>
              <a:t>chain</a:t>
            </a:r>
            <a:r>
              <a:rPr altLang="en-GB" lang="en-US"/>
              <a:t> </a:t>
            </a:r>
            <a:r>
              <a:rPr altLang="en-GB" lang="en-US"/>
              <a:t>of</a:t>
            </a:r>
            <a:r>
              <a:rPr altLang="en-GB" lang="en-US"/>
              <a:t> </a:t>
            </a:r>
            <a:r>
              <a:rPr altLang="en-GB" lang="en-US"/>
              <a:t>the</a:t>
            </a:r>
            <a:r>
              <a:rPr altLang="en-GB" lang="en-US"/>
              <a:t> </a:t>
            </a:r>
            <a:r>
              <a:rPr altLang="en-GB" lang="en-US"/>
              <a:t>precursor</a:t>
            </a:r>
            <a:r>
              <a:rPr altLang="en-GB" lang="en-US"/>
              <a:t>.</a:t>
            </a:r>
            <a:r>
              <a:rPr altLang="en-GB" lang="en-US"/>
              <a:t> </a:t>
            </a:r>
            <a:r>
              <a:rPr altLang="en-GB" lang="en-US"/>
              <a:t>To</a:t>
            </a:r>
            <a:r>
              <a:rPr altLang="en-GB" lang="en-US"/>
              <a:t> </a:t>
            </a:r>
            <a:r>
              <a:rPr altLang="en-GB" lang="en-US"/>
              <a:t>do</a:t>
            </a:r>
            <a:r>
              <a:rPr altLang="en-GB" lang="en-US"/>
              <a:t> </a:t>
            </a:r>
            <a:r>
              <a:rPr altLang="en-GB" lang="en-US"/>
              <a:t>this</a:t>
            </a:r>
            <a:r>
              <a:rPr altLang="en-GB" lang="en-US"/>
              <a:t>,</a:t>
            </a:r>
            <a:r>
              <a:rPr altLang="en-GB" lang="en-US"/>
              <a:t> </a:t>
            </a:r>
            <a:r>
              <a:rPr altLang="en-GB" lang="en-US"/>
              <a:t>the</a:t>
            </a:r>
            <a:r>
              <a:rPr altLang="en-GB" lang="en-US"/>
              <a:t> </a:t>
            </a:r>
            <a:r>
              <a:rPr altLang="en-GB" lang="en-US"/>
              <a:t>recycli</a:t>
            </a:r>
            <a:r>
              <a:rPr altLang="en-GB" lang="en-US"/>
              <a:t>ng</a:t>
            </a:r>
            <a:r>
              <a:rPr altLang="en-GB" lang="en-US"/>
              <a:t> </a:t>
            </a:r>
            <a:r>
              <a:rPr altLang="en-GB" lang="en-US"/>
              <a:t>of</a:t>
            </a:r>
            <a:r>
              <a:rPr altLang="en-GB" lang="en-US"/>
              <a:t> </a:t>
            </a:r>
            <a:r>
              <a:rPr altLang="en-GB" lang="en-US"/>
              <a:t>vitam</a:t>
            </a:r>
            <a:r>
              <a:rPr altLang="en-GB" lang="en-US"/>
              <a:t>in</a:t>
            </a:r>
            <a:r>
              <a:rPr altLang="en-GB" lang="en-US"/>
              <a:t> K</a:t>
            </a:r>
            <a:r>
              <a:rPr altLang="en-GB" lang="en-US"/>
              <a:t> </a:t>
            </a:r>
            <a:r>
              <a:rPr altLang="en-GB" lang="en-US"/>
              <a:t>between</a:t>
            </a:r>
            <a:r>
              <a:rPr altLang="en-GB" lang="en-US"/>
              <a:t> </a:t>
            </a:r>
            <a:r>
              <a:rPr altLang="en-GB" b="1" i="1" lang="en-US">
                <a:solidFill>
                  <a:srgbClr val="0000FF"/>
                </a:solidFill>
              </a:rPr>
              <a:t>epoxide</a:t>
            </a:r>
            <a:r>
              <a:rPr altLang="en-GB" b="1" i="1" lang="en-US">
                <a:solidFill>
                  <a:srgbClr val="0000FF"/>
                </a:solidFill>
              </a:rPr>
              <a:t>,</a:t>
            </a:r>
            <a:r>
              <a:rPr altLang="en-GB" b="1" i="1" lang="en-US">
                <a:solidFill>
                  <a:srgbClr val="0000FF"/>
                </a:solidFill>
              </a:rPr>
              <a:t> </a:t>
            </a:r>
            <a:r>
              <a:rPr altLang="en-GB" b="1" i="1" lang="en-US">
                <a:solidFill>
                  <a:srgbClr val="0000FF"/>
                </a:solidFill>
              </a:rPr>
              <a:t>quinone</a:t>
            </a:r>
            <a:r>
              <a:rPr altLang="en-GB" b="1" i="1" lang="en-US">
                <a:solidFill>
                  <a:srgbClr val="0000FF"/>
                </a:solidFill>
              </a:rPr>
              <a:t> </a:t>
            </a:r>
            <a:r>
              <a:rPr altLang="en-GB" b="1" i="1" lang="en-US">
                <a:solidFill>
                  <a:srgbClr val="0000FF"/>
                </a:solidFill>
              </a:rPr>
              <a:t>and</a:t>
            </a:r>
            <a:r>
              <a:rPr altLang="en-GB" b="1" i="1" lang="en-US">
                <a:solidFill>
                  <a:srgbClr val="0000FF"/>
                </a:solidFill>
              </a:rPr>
              <a:t> </a:t>
            </a:r>
            <a:r>
              <a:rPr altLang="en-GB" b="1" i="1" lang="en-US">
                <a:solidFill>
                  <a:srgbClr val="0000FF"/>
                </a:solidFill>
              </a:rPr>
              <a:t>hydroquinone</a:t>
            </a:r>
            <a:r>
              <a:rPr altLang="en-GB" lang="en-US"/>
              <a:t> </a:t>
            </a:r>
            <a:r>
              <a:rPr altLang="en-GB" lang="en-US"/>
              <a:t>forms</a:t>
            </a:r>
            <a:r>
              <a:rPr altLang="en-GB" lang="en-US"/>
              <a:t> </a:t>
            </a:r>
            <a:r>
              <a:rPr altLang="en-GB" lang="en-US"/>
              <a:t>is</a:t>
            </a:r>
            <a:r>
              <a:rPr altLang="en-GB" lang="en-US"/>
              <a:t> </a:t>
            </a:r>
            <a:r>
              <a:rPr altLang="en-GB" lang="en-US"/>
              <a:t>essenti</a:t>
            </a:r>
            <a:r>
              <a:rPr altLang="en-GB" lang="en-US"/>
              <a:t>al</a:t>
            </a:r>
            <a:r>
              <a:rPr altLang="en-GB" lang="en-US"/>
              <a:t>.</a:t>
            </a:r>
            <a:endParaRPr lang="en-GB"/>
          </a:p>
          <a:p>
            <a:pPr>
              <a:buFont typeface="Wingdings" charset="2"/>
              <a:buChar char="n"/>
            </a:pPr>
            <a:r>
              <a:rPr altLang="en-GB" lang="en-US"/>
              <a:t>An</a:t>
            </a:r>
            <a:r>
              <a:rPr altLang="en-GB" lang="en-US"/>
              <a:t> </a:t>
            </a:r>
            <a:r>
              <a:rPr altLang="en-GB" lang="en-US"/>
              <a:t>enzy</a:t>
            </a:r>
            <a:r>
              <a:rPr altLang="en-GB" lang="en-US"/>
              <a:t>me</a:t>
            </a:r>
            <a:r>
              <a:rPr altLang="en-GB" lang="en-US"/>
              <a:t> </a:t>
            </a:r>
            <a:r>
              <a:rPr altLang="en-GB" lang="en-US"/>
              <a:t>called</a:t>
            </a:r>
            <a:r>
              <a:rPr altLang="en-GB" lang="en-US"/>
              <a:t> </a:t>
            </a:r>
            <a:r>
              <a:rPr altLang="en-GB" b="1" lang="en-US">
                <a:solidFill>
                  <a:srgbClr val="008000"/>
                </a:solidFill>
              </a:rPr>
              <a:t>Quinone</a:t>
            </a:r>
            <a:r>
              <a:rPr altLang="en-GB" b="1" lang="en-US">
                <a:solidFill>
                  <a:srgbClr val="008000"/>
                </a:solidFill>
              </a:rPr>
              <a:t> </a:t>
            </a:r>
            <a:r>
              <a:rPr altLang="en-GB" b="1" lang="en-US">
                <a:solidFill>
                  <a:srgbClr val="008000"/>
                </a:solidFill>
              </a:rPr>
              <a:t>reductase</a:t>
            </a:r>
            <a:r>
              <a:rPr altLang="en-GB" lang="en-US"/>
              <a:t> </a:t>
            </a:r>
            <a:r>
              <a:rPr altLang="en-GB" lang="en-US"/>
              <a:t>reduces</a:t>
            </a:r>
            <a:r>
              <a:rPr altLang="en-GB" lang="en-US"/>
              <a:t> </a:t>
            </a:r>
            <a:r>
              <a:rPr altLang="en-GB" b="1" lang="en-US">
                <a:solidFill>
                  <a:srgbClr val="000080"/>
                </a:solidFill>
              </a:rPr>
              <a:t>vitamin</a:t>
            </a:r>
            <a:r>
              <a:rPr altLang="en-GB" b="1" lang="en-US">
                <a:solidFill>
                  <a:srgbClr val="000080"/>
                </a:solidFill>
              </a:rPr>
              <a:t> </a:t>
            </a:r>
            <a:r>
              <a:rPr altLang="en-GB" b="1" lang="en-US">
                <a:solidFill>
                  <a:srgbClr val="000080"/>
                </a:solidFill>
              </a:rPr>
              <a:t>K</a:t>
            </a:r>
            <a:r>
              <a:rPr altLang="en-GB" b="1" lang="en-US">
                <a:solidFill>
                  <a:srgbClr val="000080"/>
                </a:solidFill>
              </a:rPr>
              <a:t> </a:t>
            </a:r>
            <a:r>
              <a:rPr altLang="en-GB" b="1" lang="en-US">
                <a:solidFill>
                  <a:srgbClr val="000080"/>
                </a:solidFill>
              </a:rPr>
              <a:t>Quinone</a:t>
            </a:r>
            <a:r>
              <a:rPr altLang="en-GB" lang="en-US"/>
              <a:t>(</a:t>
            </a:r>
            <a:r>
              <a:rPr altLang="en-GB" lang="en-US"/>
              <a:t>dietary</a:t>
            </a:r>
            <a:r>
              <a:rPr altLang="en-GB" lang="en-US"/>
              <a:t> </a:t>
            </a:r>
            <a:r>
              <a:rPr altLang="en-GB" lang="en-US"/>
              <a:t>form</a:t>
            </a:r>
            <a:r>
              <a:rPr altLang="en-GB" lang="en-US"/>
              <a:t>)</a:t>
            </a:r>
            <a:r>
              <a:rPr altLang="en-GB" lang="en-US"/>
              <a:t> </a:t>
            </a:r>
            <a:r>
              <a:rPr altLang="en-GB" lang="en-US"/>
              <a:t>into</a:t>
            </a:r>
            <a:r>
              <a:rPr altLang="en-GB" lang="en-US"/>
              <a:t> </a:t>
            </a:r>
            <a:r>
              <a:rPr altLang="en-GB" b="1" lang="en-US">
                <a:solidFill>
                  <a:srgbClr val="000080"/>
                </a:solidFill>
              </a:rPr>
              <a:t>vitamin</a:t>
            </a:r>
            <a:r>
              <a:rPr altLang="en-GB" b="1" lang="en-US">
                <a:solidFill>
                  <a:srgbClr val="000080"/>
                </a:solidFill>
              </a:rPr>
              <a:t> </a:t>
            </a:r>
            <a:r>
              <a:rPr altLang="en-GB" b="1" lang="en-US">
                <a:solidFill>
                  <a:srgbClr val="000080"/>
                </a:solidFill>
              </a:rPr>
              <a:t>K </a:t>
            </a:r>
            <a:r>
              <a:rPr altLang="en-GB" b="1" lang="en-US">
                <a:solidFill>
                  <a:srgbClr val="000080"/>
                </a:solidFill>
              </a:rPr>
              <a:t>hydroq</a:t>
            </a:r>
            <a:r>
              <a:rPr altLang="en-GB" b="1" lang="en-US">
                <a:solidFill>
                  <a:srgbClr val="000080"/>
                </a:solidFill>
              </a:rPr>
              <a:t>uinone</a:t>
            </a:r>
            <a:r>
              <a:rPr altLang="en-GB" b="1" lang="en-US">
                <a:solidFill>
                  <a:srgbClr val="000080"/>
                </a:solidFill>
              </a:rPr>
              <a:t>.</a:t>
            </a:r>
            <a:endParaRPr b="1" lang="en-GB">
              <a:solidFill>
                <a:srgbClr val="000080"/>
              </a:solidFill>
            </a:endParaRPr>
          </a:p>
          <a:p>
            <a:pPr>
              <a:buFont typeface="Wingdings" charset="2"/>
              <a:buChar char="n"/>
            </a:pPr>
            <a:r>
              <a:rPr altLang="en-GB" b="1" lang="en-US">
                <a:solidFill>
                  <a:srgbClr val="000080"/>
                </a:solidFill>
              </a:rPr>
              <a:t>Vitami</a:t>
            </a:r>
            <a:r>
              <a:rPr altLang="en-GB" b="1" lang="en-US">
                <a:solidFill>
                  <a:srgbClr val="000080"/>
                </a:solidFill>
              </a:rPr>
              <a:t>n</a:t>
            </a:r>
            <a:r>
              <a:rPr altLang="en-GB" b="1" lang="en-US">
                <a:solidFill>
                  <a:srgbClr val="000080"/>
                </a:solidFill>
              </a:rPr>
              <a:t> </a:t>
            </a:r>
            <a:r>
              <a:rPr altLang="en-GB" b="1" lang="en-US">
                <a:solidFill>
                  <a:srgbClr val="000080"/>
                </a:solidFill>
              </a:rPr>
              <a:t>K</a:t>
            </a:r>
            <a:r>
              <a:rPr altLang="en-GB" b="1" lang="en-US">
                <a:solidFill>
                  <a:srgbClr val="000080"/>
                </a:solidFill>
              </a:rPr>
              <a:t> </a:t>
            </a:r>
            <a:r>
              <a:rPr altLang="en-GB" b="1" lang="en-US">
                <a:solidFill>
                  <a:srgbClr val="000080"/>
                </a:solidFill>
              </a:rPr>
              <a:t>hydroq</a:t>
            </a:r>
            <a:r>
              <a:rPr altLang="en-GB" b="1" lang="en-US">
                <a:solidFill>
                  <a:srgbClr val="000080"/>
                </a:solidFill>
              </a:rPr>
              <a:t>uinone</a:t>
            </a:r>
            <a:r>
              <a:rPr altLang="en-GB" lang="en-US"/>
              <a:t> </a:t>
            </a:r>
            <a:r>
              <a:rPr altLang="en-GB" lang="en-US"/>
              <a:t>donates</a:t>
            </a:r>
            <a:r>
              <a:rPr altLang="en-GB" lang="en-US"/>
              <a:t> </a:t>
            </a:r>
            <a:r>
              <a:rPr altLang="en-GB" lang="en-US"/>
              <a:t>electrons</a:t>
            </a:r>
            <a:r>
              <a:rPr altLang="en-GB" lang="en-US"/>
              <a:t> </a:t>
            </a:r>
            <a:r>
              <a:rPr altLang="en-GB" lang="en-US"/>
              <a:t>to</a:t>
            </a:r>
            <a:r>
              <a:rPr altLang="en-GB" lang="en-US"/>
              <a:t> </a:t>
            </a:r>
            <a:r>
              <a:rPr altLang="en-GB" lang="en-US"/>
              <a:t>the</a:t>
            </a:r>
            <a:r>
              <a:rPr altLang="en-GB" lang="en-US"/>
              <a:t> </a:t>
            </a:r>
            <a:r>
              <a:rPr altLang="en-GB" lang="en-US"/>
              <a:t>enzyme</a:t>
            </a:r>
            <a:r>
              <a:rPr altLang="en-GB" lang="en-US"/>
              <a:t> </a:t>
            </a:r>
            <a:r>
              <a:rPr altLang="en-GB" b="1" lang="en-US">
                <a:solidFill>
                  <a:srgbClr val="008000"/>
                </a:solidFill>
              </a:rPr>
              <a:t>gamma</a:t>
            </a:r>
            <a:r>
              <a:rPr altLang="en-GB" b="1" lang="en-US">
                <a:solidFill>
                  <a:srgbClr val="008000"/>
                </a:solidFill>
              </a:rPr>
              <a:t> </a:t>
            </a:r>
            <a:r>
              <a:rPr altLang="en-GB" b="1" lang="en-US">
                <a:solidFill>
                  <a:srgbClr val="008000"/>
                </a:solidFill>
              </a:rPr>
              <a:t>glutamylcarboxylase</a:t>
            </a:r>
            <a:r>
              <a:rPr altLang="en-GB" b="1" lang="en-US">
                <a:solidFill>
                  <a:srgbClr val="008000"/>
                </a:solidFill>
              </a:rPr>
              <a:t>.</a:t>
            </a:r>
            <a:endParaRPr b="1" lang="en-GB">
              <a:solidFill>
                <a:srgbClr val="008000"/>
              </a:solidFill>
            </a:endParaRPr>
          </a:p>
          <a:p>
            <a:pPr>
              <a:buFont typeface="Wingdings" charset="2"/>
              <a:buChar char="n"/>
            </a:pPr>
            <a:endParaRPr lang="en-GB">
              <a:solidFill>
                <a:srgbClr val="008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588" name=""/>
          <p:cNvSpPr>
            <a:spLocks noGrp="1"/>
          </p:cNvSpPr>
          <p:nvPr>
            <p:ph type="title"/>
          </p:nvPr>
        </p:nvSpPr>
        <p:spPr/>
        <p:txBody>
          <a:bodyPr/>
          <a:p>
            <a:endParaRPr lang="en-GB"/>
          </a:p>
        </p:txBody>
      </p:sp>
      <p:sp>
        <p:nvSpPr>
          <p:cNvPr id="1048589" name=""/>
          <p:cNvSpPr>
            <a:spLocks noGrp="1"/>
          </p:cNvSpPr>
          <p:nvPr>
            <p:ph idx="1"/>
          </p:nvPr>
        </p:nvSpPr>
        <p:spPr/>
        <p:txBody>
          <a:bodyPr>
            <a:normAutofit fontScale="96429" lnSpcReduction="20000"/>
          </a:bodyPr>
          <a:p>
            <a:pPr>
              <a:buFont typeface="Wingdings" charset="2"/>
              <a:buChar char="n"/>
            </a:pPr>
            <a:r>
              <a:rPr altLang="en-GB" lang="en-US"/>
              <a:t>Then</a:t>
            </a:r>
            <a:r>
              <a:rPr altLang="en-GB" lang="en-US"/>
              <a:t> </a:t>
            </a:r>
            <a:r>
              <a:rPr altLang="en-GB" b="1" lang="en-US">
                <a:solidFill>
                  <a:srgbClr val="008000"/>
                </a:solidFill>
              </a:rPr>
              <a:t>gamma</a:t>
            </a:r>
            <a:r>
              <a:rPr altLang="en-GB" b="1" lang="en-US">
                <a:solidFill>
                  <a:srgbClr val="008000"/>
                </a:solidFill>
              </a:rPr>
              <a:t> </a:t>
            </a:r>
            <a:r>
              <a:rPr altLang="en-GB" b="1" lang="en-US">
                <a:solidFill>
                  <a:srgbClr val="008000"/>
                </a:solidFill>
              </a:rPr>
              <a:t>glut</a:t>
            </a:r>
            <a:r>
              <a:rPr altLang="en-GB" b="1" lang="en-US">
                <a:solidFill>
                  <a:srgbClr val="008000"/>
                </a:solidFill>
              </a:rPr>
              <a:t>amyl</a:t>
            </a:r>
            <a:r>
              <a:rPr altLang="en-GB" b="1" lang="en-US">
                <a:solidFill>
                  <a:srgbClr val="008000"/>
                </a:solidFill>
              </a:rPr>
              <a:t> carboxylase</a:t>
            </a:r>
            <a:r>
              <a:rPr altLang="en-GB" b="1" lang="en-US">
                <a:solidFill>
                  <a:srgbClr val="008000"/>
                </a:solidFill>
              </a:rPr>
              <a:t> </a:t>
            </a:r>
            <a:r>
              <a:rPr altLang="en-GB" lang="en-US"/>
              <a:t>is</a:t>
            </a:r>
            <a:r>
              <a:rPr altLang="en-GB" lang="en-US"/>
              <a:t> </a:t>
            </a:r>
            <a:r>
              <a:rPr altLang="en-GB" lang="en-US"/>
              <a:t>able</a:t>
            </a:r>
            <a:r>
              <a:rPr altLang="en-GB" lang="en-US"/>
              <a:t> </a:t>
            </a:r>
            <a:r>
              <a:rPr altLang="en-GB" lang="en-US"/>
              <a:t>to</a:t>
            </a:r>
            <a:r>
              <a:rPr altLang="en-GB" lang="en-US"/>
              <a:t> </a:t>
            </a:r>
            <a:r>
              <a:rPr altLang="en-GB" lang="en-US"/>
              <a:t>convert </a:t>
            </a:r>
            <a:r>
              <a:rPr altLang="en-GB" lang="en-US"/>
              <a:t>non</a:t>
            </a:r>
            <a:r>
              <a:rPr altLang="en-GB" lang="en-US"/>
              <a:t> </a:t>
            </a:r>
            <a:r>
              <a:rPr altLang="en-GB" lang="en-US"/>
              <a:t>functional</a:t>
            </a:r>
            <a:r>
              <a:rPr altLang="en-GB" lang="en-US"/>
              <a:t> </a:t>
            </a:r>
            <a:r>
              <a:rPr altLang="en-GB" lang="en-US"/>
              <a:t>forms</a:t>
            </a:r>
            <a:r>
              <a:rPr altLang="en-GB" lang="en-US"/>
              <a:t> </a:t>
            </a:r>
            <a:r>
              <a:rPr altLang="en-GB" lang="en-US"/>
              <a:t>of</a:t>
            </a:r>
            <a:r>
              <a:rPr altLang="en-GB" lang="en-US"/>
              <a:t> </a:t>
            </a:r>
            <a:r>
              <a:rPr altLang="en-GB" lang="en-US"/>
              <a:t>clotti</a:t>
            </a:r>
            <a:r>
              <a:rPr altLang="en-GB" lang="en-US"/>
              <a:t>ng</a:t>
            </a:r>
            <a:r>
              <a:rPr altLang="en-GB" lang="en-US"/>
              <a:t> factors</a:t>
            </a:r>
            <a:r>
              <a:rPr altLang="en-GB" lang="en-US"/>
              <a:t> </a:t>
            </a:r>
            <a:r>
              <a:rPr altLang="en-GB" b="1" lang="en-US"/>
              <a:t>II</a:t>
            </a:r>
            <a:r>
              <a:rPr altLang="en-GB" b="1" lang="en-US"/>
              <a:t>,</a:t>
            </a:r>
            <a:r>
              <a:rPr altLang="en-GB" b="1" lang="en-US"/>
              <a:t> </a:t>
            </a:r>
            <a:r>
              <a:rPr altLang="en-GB" b="1" lang="en-US"/>
              <a:t>VII</a:t>
            </a:r>
            <a:r>
              <a:rPr altLang="en-GB" b="1" lang="en-US"/>
              <a:t>,</a:t>
            </a:r>
            <a:r>
              <a:rPr altLang="en-GB" b="1" lang="en-US"/>
              <a:t> </a:t>
            </a:r>
            <a:r>
              <a:rPr altLang="en-GB" b="1" lang="en-US"/>
              <a:t>IX</a:t>
            </a:r>
            <a:r>
              <a:rPr altLang="en-GB" b="1" lang="en-US"/>
              <a:t> </a:t>
            </a:r>
            <a:r>
              <a:rPr altLang="en-GB" b="1" lang="en-US"/>
              <a:t>and </a:t>
            </a:r>
            <a:r>
              <a:rPr altLang="en-GB" b="1" lang="en-US"/>
              <a:t>X</a:t>
            </a:r>
            <a:r>
              <a:rPr altLang="en-GB" b="1" lang="en-US"/>
              <a:t> </a:t>
            </a:r>
            <a:r>
              <a:rPr altLang="en-GB" lang="en-US"/>
              <a:t>into</a:t>
            </a:r>
            <a:r>
              <a:rPr altLang="en-GB" lang="en-US"/>
              <a:t> </a:t>
            </a:r>
            <a:r>
              <a:rPr altLang="en-GB" lang="en-US"/>
              <a:t>funct</a:t>
            </a:r>
            <a:r>
              <a:rPr altLang="en-GB" lang="en-US"/>
              <a:t>ion</a:t>
            </a:r>
            <a:r>
              <a:rPr altLang="en-GB" lang="en-US"/>
              <a:t>al</a:t>
            </a:r>
            <a:r>
              <a:rPr altLang="en-GB" lang="en-US"/>
              <a:t> forms</a:t>
            </a:r>
            <a:endParaRPr lang="en-GB"/>
          </a:p>
          <a:p>
            <a:pPr>
              <a:buFont typeface="Wingdings" charset="2"/>
              <a:buChar char="n"/>
            </a:pPr>
            <a:r>
              <a:rPr altLang="en-GB" lang="en-US"/>
              <a:t>This</a:t>
            </a:r>
            <a:r>
              <a:rPr altLang="en-GB" lang="en-US"/>
              <a:t> </a:t>
            </a:r>
            <a:r>
              <a:rPr altLang="en-GB" lang="en-US"/>
              <a:t>occu</a:t>
            </a:r>
            <a:r>
              <a:rPr altLang="en-GB" lang="en-US"/>
              <a:t>rs</a:t>
            </a:r>
            <a:r>
              <a:rPr altLang="en-GB" lang="en-US"/>
              <a:t> </a:t>
            </a:r>
            <a:r>
              <a:rPr altLang="en-GB" lang="en-US"/>
              <a:t>by</a:t>
            </a:r>
            <a:r>
              <a:rPr altLang="en-GB" lang="en-US"/>
              <a:t> </a:t>
            </a:r>
            <a:r>
              <a:rPr altLang="en-GB" lang="en-US"/>
              <a:t>additi</a:t>
            </a:r>
            <a:r>
              <a:rPr altLang="en-GB" lang="en-US"/>
              <a:t>on</a:t>
            </a:r>
            <a:r>
              <a:rPr altLang="en-GB" lang="en-US"/>
              <a:t> </a:t>
            </a:r>
            <a:r>
              <a:rPr altLang="en-GB" lang="en-US"/>
              <a:t>of</a:t>
            </a:r>
            <a:r>
              <a:rPr altLang="en-GB" lang="en-US"/>
              <a:t> </a:t>
            </a:r>
            <a:r>
              <a:rPr altLang="en-GB" lang="en-US"/>
              <a:t> </a:t>
            </a:r>
            <a:r>
              <a:rPr altLang="en-GB" b="1" lang="en-US"/>
              <a:t>CH2O</a:t>
            </a:r>
            <a:r>
              <a:rPr altLang="en-GB" lang="en-US"/>
              <a:t> </a:t>
            </a:r>
            <a:r>
              <a:rPr altLang="en-GB" lang="en-US"/>
              <a:t>group</a:t>
            </a:r>
            <a:r>
              <a:rPr altLang="en-GB" lang="en-US"/>
              <a:t> </a:t>
            </a:r>
            <a:r>
              <a:rPr altLang="en-GB" lang="en-US"/>
              <a:t>to</a:t>
            </a:r>
            <a:r>
              <a:rPr altLang="en-GB" lang="en-US"/>
              <a:t> </a:t>
            </a:r>
            <a:r>
              <a:rPr altLang="en-GB" lang="en-US"/>
              <a:t>glutamic</a:t>
            </a:r>
            <a:r>
              <a:rPr altLang="en-GB" lang="en-US"/>
              <a:t> </a:t>
            </a:r>
            <a:r>
              <a:rPr altLang="en-GB" lang="en-US"/>
              <a:t>acid</a:t>
            </a:r>
            <a:r>
              <a:rPr altLang="en-GB" lang="en-US"/>
              <a:t> </a:t>
            </a:r>
            <a:r>
              <a:rPr altLang="en-GB" lang="en-US"/>
              <a:t>residues</a:t>
            </a:r>
            <a:r>
              <a:rPr altLang="en-GB" lang="en-US"/>
              <a:t> </a:t>
            </a:r>
            <a:r>
              <a:rPr altLang="en-GB" lang="en-US"/>
              <a:t>to</a:t>
            </a:r>
            <a:r>
              <a:rPr altLang="en-GB" lang="en-US"/>
              <a:t> </a:t>
            </a:r>
            <a:r>
              <a:rPr altLang="en-GB" lang="en-US"/>
              <a:t>th</a:t>
            </a:r>
            <a:r>
              <a:rPr altLang="en-GB" lang="en-US"/>
              <a:t>e</a:t>
            </a:r>
            <a:r>
              <a:rPr altLang="en-GB" lang="en-US"/>
              <a:t> </a:t>
            </a:r>
            <a:r>
              <a:rPr altLang="en-GB" lang="en-US"/>
              <a:t>procoag</a:t>
            </a:r>
            <a:r>
              <a:rPr altLang="en-GB" lang="en-US"/>
              <a:t>ulants</a:t>
            </a:r>
            <a:endParaRPr lang="en-GB"/>
          </a:p>
          <a:p>
            <a:pPr>
              <a:buFont typeface="Wingdings" charset="2"/>
              <a:buChar char="n"/>
            </a:pPr>
            <a:r>
              <a:rPr altLang="en-GB" lang="en-US"/>
              <a:t>After </a:t>
            </a:r>
            <a:r>
              <a:rPr altLang="en-GB" lang="en-US"/>
              <a:t>donating</a:t>
            </a:r>
            <a:r>
              <a:rPr altLang="en-GB" lang="en-US"/>
              <a:t> </a:t>
            </a:r>
            <a:r>
              <a:rPr altLang="en-GB" lang="en-US"/>
              <a:t>electrons</a:t>
            </a:r>
            <a:r>
              <a:rPr altLang="en-GB" lang="en-US"/>
              <a:t>,</a:t>
            </a:r>
            <a:r>
              <a:rPr altLang="en-GB" lang="en-US"/>
              <a:t> </a:t>
            </a:r>
            <a:r>
              <a:rPr altLang="en-GB" b="1" lang="en-US">
                <a:solidFill>
                  <a:srgbClr val="000080"/>
                </a:solidFill>
              </a:rPr>
              <a:t>Vitamin</a:t>
            </a:r>
            <a:r>
              <a:rPr altLang="en-GB" b="1" lang="en-US">
                <a:solidFill>
                  <a:srgbClr val="000080"/>
                </a:solidFill>
              </a:rPr>
              <a:t> </a:t>
            </a:r>
            <a:r>
              <a:rPr altLang="en-GB" b="1" lang="en-US">
                <a:solidFill>
                  <a:srgbClr val="000080"/>
                </a:solidFill>
              </a:rPr>
              <a:t>K hydroquinone</a:t>
            </a:r>
            <a:r>
              <a:rPr altLang="en-GB" lang="en-US"/>
              <a:t> </a:t>
            </a:r>
            <a:r>
              <a:rPr altLang="en-GB" lang="en-US"/>
              <a:t>is</a:t>
            </a:r>
            <a:r>
              <a:rPr altLang="en-GB" lang="en-US"/>
              <a:t> </a:t>
            </a:r>
            <a:r>
              <a:rPr altLang="en-GB" lang="en-US"/>
              <a:t>conv</a:t>
            </a:r>
            <a:r>
              <a:rPr altLang="en-GB" lang="en-US"/>
              <a:t>erted</a:t>
            </a:r>
            <a:r>
              <a:rPr altLang="en-GB" lang="en-US"/>
              <a:t> </a:t>
            </a:r>
            <a:r>
              <a:rPr altLang="en-GB" lang="en-US"/>
              <a:t>to</a:t>
            </a:r>
            <a:r>
              <a:rPr altLang="en-GB" lang="en-US"/>
              <a:t> </a:t>
            </a:r>
            <a:r>
              <a:rPr altLang="en-GB" b="1" lang="en-US">
                <a:solidFill>
                  <a:srgbClr val="000080"/>
                </a:solidFill>
              </a:rPr>
              <a:t>vitami</a:t>
            </a:r>
            <a:r>
              <a:rPr altLang="en-GB" b="1" lang="en-US">
                <a:solidFill>
                  <a:srgbClr val="000080"/>
                </a:solidFill>
              </a:rPr>
              <a:t>n</a:t>
            </a:r>
            <a:r>
              <a:rPr altLang="en-GB" b="1" lang="en-US">
                <a:solidFill>
                  <a:srgbClr val="000080"/>
                </a:solidFill>
              </a:rPr>
              <a:t> </a:t>
            </a:r>
            <a:r>
              <a:rPr altLang="en-GB" b="1" lang="en-US">
                <a:solidFill>
                  <a:srgbClr val="000080"/>
                </a:solidFill>
              </a:rPr>
              <a:t>K </a:t>
            </a:r>
            <a:r>
              <a:rPr altLang="en-GB" b="1" lang="en-US">
                <a:solidFill>
                  <a:srgbClr val="000080"/>
                </a:solidFill>
              </a:rPr>
              <a:t>epoxide</a:t>
            </a:r>
            <a:r>
              <a:rPr altLang="en-GB" lang="en-US"/>
              <a:t>.</a:t>
            </a:r>
            <a:endParaRPr lang="en-GB"/>
          </a:p>
          <a:p>
            <a:pPr>
              <a:buFont typeface="Wingdings" charset="2"/>
              <a:buChar char="n"/>
            </a:pPr>
            <a:r>
              <a:rPr altLang="en-GB" b="1" lang="en-US">
                <a:solidFill>
                  <a:srgbClr val="000080"/>
                </a:solidFill>
              </a:rPr>
              <a:t>Vitamin</a:t>
            </a:r>
            <a:r>
              <a:rPr altLang="en-GB" b="1" lang="en-US">
                <a:solidFill>
                  <a:srgbClr val="000080"/>
                </a:solidFill>
              </a:rPr>
              <a:t> </a:t>
            </a:r>
            <a:r>
              <a:rPr altLang="en-GB" b="1" lang="en-US">
                <a:solidFill>
                  <a:srgbClr val="000080"/>
                </a:solidFill>
              </a:rPr>
              <a:t>K </a:t>
            </a:r>
            <a:r>
              <a:rPr altLang="en-GB" b="1" lang="en-US">
                <a:solidFill>
                  <a:srgbClr val="000080"/>
                </a:solidFill>
              </a:rPr>
              <a:t>epoxide</a:t>
            </a:r>
            <a:r>
              <a:rPr altLang="en-GB" lang="en-US"/>
              <a:t> </a:t>
            </a:r>
            <a:r>
              <a:rPr altLang="en-GB" lang="en-US"/>
              <a:t>is</a:t>
            </a:r>
            <a:r>
              <a:rPr altLang="en-GB" lang="en-US"/>
              <a:t> </a:t>
            </a:r>
            <a:r>
              <a:rPr altLang="en-GB" lang="en-US"/>
              <a:t>convert</a:t>
            </a:r>
            <a:r>
              <a:rPr altLang="en-GB" lang="en-US"/>
              <a:t>ed</a:t>
            </a:r>
            <a:r>
              <a:rPr altLang="en-GB" lang="en-US"/>
              <a:t> </a:t>
            </a:r>
            <a:r>
              <a:rPr altLang="en-GB" lang="en-US"/>
              <a:t>by</a:t>
            </a:r>
            <a:r>
              <a:rPr altLang="en-GB" lang="en-US"/>
              <a:t> </a:t>
            </a:r>
            <a:r>
              <a:rPr altLang="en-GB" lang="en-US"/>
              <a:t>the</a:t>
            </a:r>
            <a:r>
              <a:rPr altLang="en-GB" lang="en-US"/>
              <a:t> </a:t>
            </a:r>
            <a:r>
              <a:rPr altLang="en-GB" lang="en-US"/>
              <a:t>enzyme</a:t>
            </a:r>
            <a:r>
              <a:rPr altLang="en-GB" lang="en-US"/>
              <a:t> </a:t>
            </a:r>
            <a:r>
              <a:rPr altLang="en-GB" b="1" lang="en-US">
                <a:solidFill>
                  <a:srgbClr val="008000"/>
                </a:solidFill>
              </a:rPr>
              <a:t>epoxide</a:t>
            </a:r>
            <a:r>
              <a:rPr altLang="en-GB" b="1" lang="en-US">
                <a:solidFill>
                  <a:srgbClr val="008000"/>
                </a:solidFill>
              </a:rPr>
              <a:t> </a:t>
            </a:r>
            <a:r>
              <a:rPr altLang="en-GB" b="1" lang="en-US">
                <a:solidFill>
                  <a:srgbClr val="008000"/>
                </a:solidFill>
              </a:rPr>
              <a:t>reductase</a:t>
            </a:r>
            <a:r>
              <a:rPr altLang="en-GB" b="1" lang="en-US">
                <a:solidFill>
                  <a:srgbClr val="008000"/>
                </a:solidFill>
              </a:rPr>
              <a:t> </a:t>
            </a:r>
            <a:r>
              <a:rPr altLang="en-GB" lang="en-US"/>
              <a:t>back</a:t>
            </a:r>
            <a:r>
              <a:rPr altLang="en-GB" lang="en-US"/>
              <a:t> </a:t>
            </a:r>
            <a:r>
              <a:rPr altLang="en-GB" lang="en-US"/>
              <a:t>into</a:t>
            </a:r>
            <a:r>
              <a:rPr altLang="en-GB" lang="en-US"/>
              <a:t> </a:t>
            </a:r>
            <a:r>
              <a:rPr altLang="en-GB" b="1" lang="en-US">
                <a:solidFill>
                  <a:srgbClr val="000080"/>
                </a:solidFill>
              </a:rPr>
              <a:t>vitamin</a:t>
            </a:r>
            <a:r>
              <a:rPr altLang="en-GB" b="1" lang="en-US">
                <a:solidFill>
                  <a:srgbClr val="000080"/>
                </a:solidFill>
              </a:rPr>
              <a:t> </a:t>
            </a:r>
            <a:r>
              <a:rPr altLang="en-GB" b="1" lang="en-US">
                <a:solidFill>
                  <a:srgbClr val="000080"/>
                </a:solidFill>
              </a:rPr>
              <a:t>K </a:t>
            </a:r>
            <a:r>
              <a:rPr altLang="en-GB" b="1" lang="en-US">
                <a:solidFill>
                  <a:srgbClr val="000080"/>
                </a:solidFill>
              </a:rPr>
              <a:t>Quinone</a:t>
            </a:r>
            <a:r>
              <a:rPr altLang="en-GB" lang="en-US"/>
              <a:t>,</a:t>
            </a:r>
            <a:r>
              <a:rPr altLang="en-GB" lang="en-US"/>
              <a:t> </a:t>
            </a:r>
            <a:r>
              <a:rPr altLang="en-GB" lang="en-US"/>
              <a:t>such </a:t>
            </a:r>
            <a:r>
              <a:rPr altLang="en-GB" lang="en-US"/>
              <a:t>that</a:t>
            </a:r>
            <a:r>
              <a:rPr altLang="en-GB" lang="en-US"/>
              <a:t> </a:t>
            </a:r>
            <a:r>
              <a:rPr altLang="en-GB" lang="en-US"/>
              <a:t>it</a:t>
            </a:r>
            <a:r>
              <a:rPr altLang="en-GB" lang="en-US"/>
              <a:t> </a:t>
            </a:r>
            <a:r>
              <a:rPr altLang="en-GB" lang="en-US"/>
              <a:t>can</a:t>
            </a:r>
            <a:r>
              <a:rPr altLang="en-GB" lang="en-US"/>
              <a:t> </a:t>
            </a:r>
            <a:r>
              <a:rPr altLang="en-GB" lang="en-US"/>
              <a:t>be</a:t>
            </a:r>
            <a:r>
              <a:rPr altLang="en-GB" lang="en-US"/>
              <a:t> </a:t>
            </a:r>
            <a:r>
              <a:rPr altLang="en-GB" lang="en-US"/>
              <a:t>used</a:t>
            </a:r>
            <a:r>
              <a:rPr altLang="en-GB" lang="en-US"/>
              <a:t> </a:t>
            </a:r>
            <a:r>
              <a:rPr altLang="en-GB" lang="en-US"/>
              <a:t>again</a:t>
            </a:r>
            <a:r>
              <a:rPr altLang="en-GB" lang="en-US"/>
              <a:t>.</a:t>
            </a:r>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592" name=""/>
          <p:cNvSpPr>
            <a:spLocks noGrp="1"/>
          </p:cNvSpPr>
          <p:nvPr>
            <p:ph type="title"/>
          </p:nvPr>
        </p:nvSpPr>
        <p:spPr/>
        <p:txBody>
          <a:bodyPr/>
          <a:p>
            <a:endParaRPr lang="en-GB"/>
          </a:p>
        </p:txBody>
      </p:sp>
      <p:sp>
        <p:nvSpPr>
          <p:cNvPr id="1048593" name=""/>
          <p:cNvSpPr>
            <a:spLocks noGrp="1"/>
          </p:cNvSpPr>
          <p:nvPr>
            <p:ph idx="1"/>
          </p:nvPr>
        </p:nvSpPr>
        <p:spPr/>
        <p:txBody>
          <a:bodyPr/>
          <a:p>
            <a:r>
              <a:rPr b="1" lang="en-US" u="sng">
                <a:solidFill>
                  <a:srgbClr val="000080"/>
                </a:solidFill>
              </a:rPr>
              <a:t>1</a:t>
            </a:r>
            <a:r>
              <a:rPr b="1" lang="en-US" u="sng">
                <a:solidFill>
                  <a:srgbClr val="000080"/>
                </a:solidFill>
              </a:rPr>
              <a:t> </a:t>
            </a:r>
            <a:r>
              <a:rPr b="1" lang="en-US" u="sng">
                <a:solidFill>
                  <a:srgbClr val="000080"/>
                </a:solidFill>
              </a:rPr>
              <a:t> </a:t>
            </a:r>
            <a:r>
              <a:rPr b="1" lang="en-US" u="sng">
                <a:solidFill>
                  <a:srgbClr val="000080"/>
                </a:solidFill>
              </a:rPr>
              <a:t>VASOCONSTRICTION</a:t>
            </a:r>
            <a:endParaRPr b="1" lang="en-GB" u="sng">
              <a:solidFill>
                <a:srgbClr val="000080"/>
              </a:solidFill>
            </a:endParaRPr>
          </a:p>
          <a:p>
            <a:pPr>
              <a:buFont typeface="Wingdings" charset="2"/>
              <a:buChar char="ü"/>
            </a:pPr>
            <a:r>
              <a:rPr lang="en-US"/>
              <a:t>I</a:t>
            </a:r>
            <a:r>
              <a:rPr lang="en-US"/>
              <a:t>t</a:t>
            </a:r>
            <a:r>
              <a:rPr lang="en-US"/>
              <a:t> </a:t>
            </a:r>
            <a:r>
              <a:rPr lang="en-US"/>
              <a:t>i</a:t>
            </a:r>
            <a:r>
              <a:rPr lang="en-US"/>
              <a:t>s</a:t>
            </a:r>
            <a:r>
              <a:rPr lang="en-US"/>
              <a:t> </a:t>
            </a:r>
            <a:r>
              <a:rPr lang="en-US"/>
              <a:t>t</a:t>
            </a:r>
            <a:r>
              <a:rPr lang="en-US"/>
              <a:t>h</a:t>
            </a:r>
            <a:r>
              <a:rPr lang="en-US"/>
              <a:t>e</a:t>
            </a:r>
            <a:r>
              <a:rPr lang="en-US"/>
              <a:t> </a:t>
            </a:r>
            <a:r>
              <a:rPr lang="en-US"/>
              <a:t>f</a:t>
            </a:r>
            <a:r>
              <a:rPr lang="en-US"/>
              <a:t>i</a:t>
            </a:r>
            <a:r>
              <a:rPr lang="en-US"/>
              <a:t>r</a:t>
            </a:r>
            <a:r>
              <a:rPr lang="en-US"/>
              <a:t>s</a:t>
            </a:r>
            <a:r>
              <a:rPr lang="en-US"/>
              <a:t>t</a:t>
            </a:r>
            <a:r>
              <a:rPr lang="en-US"/>
              <a:t> </a:t>
            </a:r>
            <a:r>
              <a:rPr lang="en-US"/>
              <a:t>response</a:t>
            </a:r>
            <a:r>
              <a:rPr lang="en-US"/>
              <a:t> </a:t>
            </a:r>
            <a:r>
              <a:rPr lang="en-US"/>
              <a:t>to </a:t>
            </a:r>
            <a:r>
              <a:rPr lang="en-US"/>
              <a:t>d</a:t>
            </a:r>
            <a:r>
              <a:rPr lang="en-US"/>
              <a:t>a</a:t>
            </a:r>
            <a:r>
              <a:rPr lang="en-US"/>
              <a:t>m</a:t>
            </a:r>
            <a:r>
              <a:rPr lang="en-US"/>
              <a:t>a</a:t>
            </a:r>
            <a:r>
              <a:rPr lang="en-US"/>
              <a:t>g</a:t>
            </a:r>
            <a:r>
              <a:rPr lang="en-US"/>
              <a:t>e</a:t>
            </a:r>
            <a:r>
              <a:rPr lang="en-US"/>
              <a:t> </a:t>
            </a:r>
            <a:r>
              <a:rPr lang="en-US"/>
              <a:t>of </a:t>
            </a:r>
            <a:r>
              <a:rPr lang="en-US"/>
              <a:t>the</a:t>
            </a:r>
            <a:r>
              <a:rPr lang="en-US"/>
              <a:t> </a:t>
            </a:r>
            <a:r>
              <a:rPr lang="en-US"/>
              <a:t>e</a:t>
            </a:r>
            <a:r>
              <a:rPr lang="en-US"/>
              <a:t>n</a:t>
            </a:r>
            <a:r>
              <a:rPr lang="en-US"/>
              <a:t>d</a:t>
            </a:r>
            <a:r>
              <a:rPr lang="en-US"/>
              <a:t>o</a:t>
            </a:r>
            <a:r>
              <a:rPr lang="en-US"/>
              <a:t>t</a:t>
            </a:r>
            <a:r>
              <a:rPr lang="en-US"/>
              <a:t>h</a:t>
            </a:r>
            <a:r>
              <a:rPr lang="en-US"/>
              <a:t>e</a:t>
            </a:r>
            <a:r>
              <a:rPr lang="en-US"/>
              <a:t>lium</a:t>
            </a:r>
            <a:r>
              <a:rPr lang="en-US"/>
              <a:t> </a:t>
            </a:r>
            <a:r>
              <a:rPr lang="en-US"/>
              <a:t>a</a:t>
            </a:r>
            <a:r>
              <a:rPr lang="en-US"/>
              <a:t> </a:t>
            </a:r>
            <a:r>
              <a:rPr lang="en-US"/>
              <a:t>o</a:t>
            </a:r>
            <a:r>
              <a:rPr lang="en-US"/>
              <a:t>f</a:t>
            </a:r>
            <a:r>
              <a:rPr lang="en-US"/>
              <a:t> </a:t>
            </a:r>
            <a:r>
              <a:rPr lang="en-US"/>
              <a:t>b</a:t>
            </a:r>
            <a:r>
              <a:rPr lang="en-US"/>
              <a:t>l</a:t>
            </a:r>
            <a:r>
              <a:rPr lang="en-US"/>
              <a:t>o</a:t>
            </a:r>
            <a:r>
              <a:rPr lang="en-US"/>
              <a:t>o</a:t>
            </a:r>
            <a:r>
              <a:rPr lang="en-US"/>
              <a:t>d</a:t>
            </a:r>
            <a:r>
              <a:rPr lang="en-US"/>
              <a:t> </a:t>
            </a:r>
            <a:r>
              <a:rPr lang="en-US"/>
              <a:t>v</a:t>
            </a:r>
            <a:r>
              <a:rPr lang="en-US"/>
              <a:t>e</a:t>
            </a:r>
            <a:r>
              <a:rPr lang="en-US"/>
              <a:t>s</a:t>
            </a:r>
            <a:r>
              <a:rPr lang="en-US"/>
              <a:t>s</a:t>
            </a:r>
            <a:r>
              <a:rPr lang="en-US"/>
              <a:t>el</a:t>
            </a:r>
            <a:endParaRPr lang="en-GB"/>
          </a:p>
          <a:p>
            <a:pPr>
              <a:buFont typeface="Wingdings" charset="2"/>
              <a:buChar char="ü"/>
            </a:pPr>
            <a:r>
              <a:rPr lang="en-US"/>
              <a:t>T</a:t>
            </a:r>
            <a:r>
              <a:rPr lang="en-US"/>
              <a:t>h</a:t>
            </a:r>
            <a:r>
              <a:rPr lang="en-US"/>
              <a:t>e</a:t>
            </a:r>
            <a:r>
              <a:rPr lang="en-US"/>
              <a:t> </a:t>
            </a:r>
            <a:r>
              <a:rPr lang="en-US"/>
              <a:t>a</a:t>
            </a:r>
            <a:r>
              <a:rPr lang="en-US"/>
              <a:t>f</a:t>
            </a:r>
            <a:r>
              <a:rPr lang="en-US"/>
              <a:t>f</a:t>
            </a:r>
            <a:r>
              <a:rPr lang="en-US"/>
              <a:t>e</a:t>
            </a:r>
            <a:r>
              <a:rPr lang="en-US"/>
              <a:t>c</a:t>
            </a:r>
            <a:r>
              <a:rPr lang="en-US"/>
              <a:t>ted</a:t>
            </a:r>
            <a:r>
              <a:rPr lang="en-US"/>
              <a:t> </a:t>
            </a:r>
            <a:r>
              <a:rPr lang="en-US"/>
              <a:t>b</a:t>
            </a:r>
            <a:r>
              <a:rPr lang="en-US"/>
              <a:t>l</a:t>
            </a:r>
            <a:r>
              <a:rPr lang="en-US"/>
              <a:t>o</a:t>
            </a:r>
            <a:r>
              <a:rPr lang="en-US"/>
              <a:t>o</a:t>
            </a:r>
            <a:r>
              <a:rPr lang="en-US"/>
              <a:t>d</a:t>
            </a:r>
            <a:r>
              <a:rPr lang="en-US"/>
              <a:t> </a:t>
            </a:r>
            <a:r>
              <a:rPr lang="en-US"/>
              <a:t>v</a:t>
            </a:r>
            <a:r>
              <a:rPr lang="en-US"/>
              <a:t>e</a:t>
            </a:r>
            <a:r>
              <a:rPr lang="en-US"/>
              <a:t>s</a:t>
            </a:r>
            <a:r>
              <a:rPr lang="en-US"/>
              <a:t>s</a:t>
            </a:r>
            <a:r>
              <a:rPr lang="en-US"/>
              <a:t>el</a:t>
            </a:r>
            <a:r>
              <a:rPr lang="en-US"/>
              <a:t> </a:t>
            </a:r>
            <a:r>
              <a:rPr lang="en-US"/>
              <a:t>c</a:t>
            </a:r>
            <a:r>
              <a:rPr lang="en-US"/>
              <a:t>o</a:t>
            </a:r>
            <a:r>
              <a:rPr lang="en-US"/>
              <a:t>n</a:t>
            </a:r>
            <a:r>
              <a:rPr lang="en-US"/>
              <a:t>s</a:t>
            </a:r>
            <a:r>
              <a:rPr lang="en-US"/>
              <a:t>t</a:t>
            </a:r>
            <a:r>
              <a:rPr lang="en-US"/>
              <a:t>r</a:t>
            </a:r>
            <a:r>
              <a:rPr lang="en-US"/>
              <a:t>i</a:t>
            </a:r>
            <a:r>
              <a:rPr lang="en-US"/>
              <a:t>c</a:t>
            </a:r>
            <a:r>
              <a:rPr lang="en-US"/>
              <a:t>t</a:t>
            </a:r>
            <a:r>
              <a:rPr lang="en-US"/>
              <a:t>s</a:t>
            </a:r>
            <a:endParaRPr lang="en-GB"/>
          </a:p>
          <a:p>
            <a:pPr>
              <a:buFont typeface="Wingdings" charset="2"/>
              <a:buChar char="ü"/>
            </a:pPr>
            <a:r>
              <a:rPr lang="en-US"/>
              <a:t>Vasonstriction </a:t>
            </a:r>
            <a:r>
              <a:rPr lang="en-US"/>
              <a:t>reduces</a:t>
            </a:r>
            <a:r>
              <a:rPr lang="en-US"/>
              <a:t> </a:t>
            </a:r>
            <a:r>
              <a:rPr lang="en-US"/>
              <a:t>t</a:t>
            </a:r>
            <a:r>
              <a:rPr lang="en-US"/>
              <a:t>h</a:t>
            </a:r>
            <a:r>
              <a:rPr lang="en-US"/>
              <a:t>e</a:t>
            </a:r>
            <a:r>
              <a:rPr lang="en-US"/>
              <a:t> </a:t>
            </a:r>
            <a:r>
              <a:rPr lang="en-US"/>
              <a:t>amount</a:t>
            </a:r>
            <a:r>
              <a:rPr lang="en-US"/>
              <a:t> </a:t>
            </a:r>
            <a:r>
              <a:rPr lang="en-US"/>
              <a:t>o</a:t>
            </a:r>
            <a:r>
              <a:rPr lang="en-US"/>
              <a:t>f</a:t>
            </a:r>
            <a:r>
              <a:rPr lang="en-US"/>
              <a:t> </a:t>
            </a:r>
            <a:r>
              <a:rPr lang="en-US"/>
              <a:t>b</a:t>
            </a:r>
            <a:r>
              <a:rPr lang="en-US"/>
              <a:t>l</a:t>
            </a:r>
            <a:r>
              <a:rPr lang="en-US"/>
              <a:t>o</a:t>
            </a:r>
            <a:r>
              <a:rPr lang="en-US"/>
              <a:t>o</a:t>
            </a:r>
            <a:r>
              <a:rPr lang="en-US"/>
              <a:t>d</a:t>
            </a:r>
            <a:r>
              <a:rPr lang="en-US"/>
              <a:t> </a:t>
            </a:r>
            <a:r>
              <a:rPr lang="en-US"/>
              <a:t>flowing</a:t>
            </a:r>
            <a:r>
              <a:rPr lang="en-US"/>
              <a:t> </a:t>
            </a:r>
            <a:r>
              <a:rPr lang="en-US"/>
              <a:t>t</a:t>
            </a:r>
            <a:r>
              <a:rPr lang="en-US"/>
              <a:t>o</a:t>
            </a:r>
            <a:r>
              <a:rPr lang="en-US"/>
              <a:t> </a:t>
            </a:r>
            <a:r>
              <a:rPr lang="en-US"/>
              <a:t>t</a:t>
            </a:r>
            <a:r>
              <a:rPr lang="en-US"/>
              <a:t>h</a:t>
            </a:r>
            <a:r>
              <a:rPr lang="en-US"/>
              <a:t>e</a:t>
            </a:r>
            <a:r>
              <a:rPr lang="en-US"/>
              <a:t> </a:t>
            </a:r>
            <a:r>
              <a:rPr lang="en-US"/>
              <a:t>a</a:t>
            </a:r>
            <a:r>
              <a:rPr lang="en-US"/>
              <a:t>f</a:t>
            </a:r>
            <a:r>
              <a:rPr lang="en-US"/>
              <a:t>f</a:t>
            </a:r>
            <a:r>
              <a:rPr lang="en-US"/>
              <a:t>e</a:t>
            </a:r>
            <a:r>
              <a:rPr lang="en-US"/>
              <a:t>c</a:t>
            </a:r>
            <a:r>
              <a:rPr lang="en-US"/>
              <a:t>ted</a:t>
            </a:r>
            <a:r>
              <a:rPr lang="en-US"/>
              <a:t> </a:t>
            </a:r>
            <a:r>
              <a:rPr lang="en-US"/>
              <a:t>v</a:t>
            </a:r>
            <a:r>
              <a:rPr lang="en-US"/>
              <a:t>e</a:t>
            </a:r>
            <a:r>
              <a:rPr lang="en-US"/>
              <a:t>s</a:t>
            </a:r>
            <a:r>
              <a:rPr lang="en-US"/>
              <a:t>s</a:t>
            </a:r>
            <a:r>
              <a:rPr lang="en-US"/>
              <a:t>e</a:t>
            </a:r>
            <a:r>
              <a:rPr lang="en-US"/>
              <a:t>l</a:t>
            </a:r>
            <a:r>
              <a:rPr lang="en-US"/>
              <a:t>.</a:t>
            </a:r>
            <a:endParaRPr lang="en-GB"/>
          </a:p>
          <a:p>
            <a:pPr>
              <a:buFont typeface="Wingdings" charset="2"/>
              <a:buChar char="ü"/>
            </a:pPr>
            <a:r>
              <a:rPr lang="en-US"/>
              <a:t>This</a:t>
            </a:r>
            <a:r>
              <a:rPr lang="en-US"/>
              <a:t> </a:t>
            </a:r>
            <a:r>
              <a:rPr lang="en-US"/>
              <a:t>m</a:t>
            </a:r>
            <a:r>
              <a:rPr lang="en-US"/>
              <a:t>i</a:t>
            </a:r>
            <a:r>
              <a:rPr lang="en-US"/>
              <a:t>n</a:t>
            </a:r>
            <a:r>
              <a:rPr lang="en-US"/>
              <a:t>i</a:t>
            </a:r>
            <a:r>
              <a:rPr lang="en-US"/>
              <a:t>m</a:t>
            </a:r>
            <a:r>
              <a:rPr lang="en-US"/>
              <a:t>i</a:t>
            </a:r>
            <a:r>
              <a:rPr lang="en-US"/>
              <a:t>s</a:t>
            </a:r>
            <a:r>
              <a:rPr lang="en-US"/>
              <a:t>e</a:t>
            </a:r>
            <a:r>
              <a:rPr lang="en-US"/>
              <a:t>s</a:t>
            </a:r>
            <a:r>
              <a:rPr lang="en-US"/>
              <a:t> </a:t>
            </a:r>
            <a:r>
              <a:rPr lang="en-US"/>
              <a:t>b</a:t>
            </a:r>
            <a:r>
              <a:rPr lang="en-US"/>
              <a:t>l</a:t>
            </a:r>
            <a:r>
              <a:rPr lang="en-US"/>
              <a:t>o</a:t>
            </a:r>
            <a:r>
              <a:rPr lang="en-US"/>
              <a:t>o</a:t>
            </a:r>
            <a:r>
              <a:rPr lang="en-US"/>
              <a:t>d</a:t>
            </a:r>
            <a:r>
              <a:rPr lang="en-US"/>
              <a:t> </a:t>
            </a:r>
            <a:r>
              <a:rPr lang="en-US"/>
              <a:t>l</a:t>
            </a:r>
            <a:r>
              <a:rPr lang="en-US"/>
              <a:t>o</a:t>
            </a:r>
            <a:r>
              <a:rPr lang="en-US"/>
              <a:t>s</a:t>
            </a:r>
            <a:r>
              <a:rPr lang="en-US"/>
              <a:t>s</a:t>
            </a:r>
            <a:r>
              <a:rPr lang="en-US"/>
              <a:t> </a:t>
            </a:r>
            <a:r>
              <a:rPr lang="en-US"/>
              <a:t>from</a:t>
            </a:r>
            <a:r>
              <a:rPr lang="en-US"/>
              <a:t> </a:t>
            </a:r>
            <a:r>
              <a:rPr lang="en-US"/>
              <a:t>t</a:t>
            </a:r>
            <a:r>
              <a:rPr lang="en-US"/>
              <a:t>h</a:t>
            </a:r>
            <a:r>
              <a:rPr lang="en-US"/>
              <a:t>e</a:t>
            </a:r>
            <a:r>
              <a:rPr lang="en-US"/>
              <a:t> </a:t>
            </a:r>
            <a:r>
              <a:rPr lang="en-US"/>
              <a:t>d</a:t>
            </a:r>
            <a:r>
              <a:rPr lang="en-US"/>
              <a:t>a</a:t>
            </a:r>
            <a:r>
              <a:rPr lang="en-US"/>
              <a:t>m</a:t>
            </a:r>
            <a:r>
              <a:rPr lang="en-US"/>
              <a:t>a</a:t>
            </a:r>
            <a:r>
              <a:rPr lang="en-US"/>
              <a:t>g</a:t>
            </a:r>
            <a:r>
              <a:rPr lang="en-US"/>
              <a:t>e</a:t>
            </a:r>
            <a:r>
              <a:rPr lang="en-US"/>
              <a:t>d</a:t>
            </a:r>
            <a:r>
              <a:rPr lang="en-US"/>
              <a:t> </a:t>
            </a:r>
            <a:r>
              <a:rPr lang="en-US"/>
              <a:t>b</a:t>
            </a:r>
            <a:r>
              <a:rPr lang="en-US"/>
              <a:t>l</a:t>
            </a:r>
            <a:r>
              <a:rPr lang="en-US"/>
              <a:t>o</a:t>
            </a:r>
            <a:r>
              <a:rPr lang="en-US"/>
              <a:t>o</a:t>
            </a:r>
            <a:r>
              <a:rPr lang="en-US"/>
              <a:t>d</a:t>
            </a:r>
            <a:r>
              <a:rPr lang="en-US"/>
              <a:t> vessel</a:t>
            </a:r>
            <a:r>
              <a:rPr lang="en-US"/>
              <a:t>.</a:t>
            </a:r>
            <a:endParaRPr lang="en-GB"/>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596" name=""/>
          <p:cNvSpPr>
            <a:spLocks noGrp="1"/>
          </p:cNvSpPr>
          <p:nvPr>
            <p:ph type="title"/>
          </p:nvPr>
        </p:nvSpPr>
        <p:spPr/>
        <p:txBody>
          <a:bodyPr/>
          <a:p>
            <a:endParaRPr lang="en-GB"/>
          </a:p>
        </p:txBody>
      </p:sp>
      <p:sp>
        <p:nvSpPr>
          <p:cNvPr id="1048597" name=""/>
          <p:cNvSpPr>
            <a:spLocks noGrp="1"/>
          </p:cNvSpPr>
          <p:nvPr>
            <p:ph idx="1"/>
          </p:nvPr>
        </p:nvSpPr>
        <p:spPr/>
        <p:txBody>
          <a:bodyPr>
            <a:normAutofit fontScale="92857" lnSpcReduction="20000"/>
          </a:bodyPr>
          <a:p>
            <a:r>
              <a:rPr altLang="en-GB" b="1" lang="en-US"/>
              <a:t>Vasoco</a:t>
            </a:r>
            <a:r>
              <a:rPr altLang="en-GB" b="1" lang="en-US"/>
              <a:t>nstriction</a:t>
            </a:r>
            <a:r>
              <a:rPr altLang="en-GB" b="1" lang="en-US"/>
              <a:t> occurs</a:t>
            </a:r>
            <a:r>
              <a:rPr altLang="en-GB" b="1" lang="en-US"/>
              <a:t> </a:t>
            </a:r>
            <a:r>
              <a:rPr altLang="en-GB" b="1" lang="en-US"/>
              <a:t>via</a:t>
            </a:r>
            <a:r>
              <a:rPr altLang="en-GB" b="1" lang="en-US"/>
              <a:t> </a:t>
            </a:r>
            <a:r>
              <a:rPr altLang="en-GB" b="1" lang="en-US"/>
              <a:t>the following</a:t>
            </a:r>
            <a:r>
              <a:rPr altLang="en-GB" b="1" lang="en-US"/>
              <a:t> mechanisms</a:t>
            </a:r>
            <a:r>
              <a:rPr altLang="en-GB" b="1" lang="en-US"/>
              <a:t>;</a:t>
            </a:r>
            <a:endParaRPr b="1" lang="en-GB"/>
          </a:p>
          <a:p>
            <a:pPr>
              <a:buFont typeface="Wingdings" charset="2"/>
              <a:buChar char="n"/>
            </a:pPr>
            <a:r>
              <a:rPr altLang="en-GB" b="1" lang="en-US">
                <a:solidFill>
                  <a:srgbClr val="008000"/>
                </a:solidFill>
              </a:rPr>
              <a:t>Neurogenic </a:t>
            </a:r>
            <a:r>
              <a:rPr altLang="en-GB" b="1" lang="en-US">
                <a:solidFill>
                  <a:srgbClr val="008000"/>
                </a:solidFill>
              </a:rPr>
              <a:t>reflex</a:t>
            </a:r>
            <a:r>
              <a:rPr altLang="en-GB" b="1" lang="en-US">
                <a:solidFill>
                  <a:srgbClr val="008000"/>
                </a:solidFill>
              </a:rPr>
              <a:t> </a:t>
            </a:r>
            <a:r>
              <a:rPr altLang="en-GB" b="1" lang="en-US">
                <a:solidFill>
                  <a:srgbClr val="008000"/>
                </a:solidFill>
              </a:rPr>
              <a:t>vasoc</a:t>
            </a:r>
            <a:r>
              <a:rPr altLang="en-GB" b="1" lang="en-US">
                <a:solidFill>
                  <a:srgbClr val="008000"/>
                </a:solidFill>
              </a:rPr>
              <a:t>onstriction</a:t>
            </a:r>
            <a:r>
              <a:rPr altLang="en-GB" lang="en-US"/>
              <a:t> </a:t>
            </a:r>
            <a:r>
              <a:rPr altLang="en-GB" lang="en-US"/>
              <a:t>-</a:t>
            </a:r>
            <a:r>
              <a:rPr altLang="en-GB" lang="en-US"/>
              <a:t> </a:t>
            </a:r>
            <a:r>
              <a:rPr altLang="en-GB" lang="en-US"/>
              <a:t>Da</a:t>
            </a:r>
            <a:r>
              <a:rPr altLang="en-GB" lang="en-US"/>
              <a:t>m</a:t>
            </a:r>
            <a:r>
              <a:rPr altLang="en-GB" lang="en-US"/>
              <a:t>a</a:t>
            </a:r>
            <a:r>
              <a:rPr altLang="en-GB" lang="en-US"/>
              <a:t>g</a:t>
            </a:r>
            <a:r>
              <a:rPr altLang="en-GB" lang="en-US"/>
              <a:t>e</a:t>
            </a:r>
            <a:r>
              <a:rPr altLang="en-GB" lang="en-US"/>
              <a:t>d</a:t>
            </a:r>
            <a:r>
              <a:rPr altLang="en-GB" lang="en-US"/>
              <a:t> </a:t>
            </a:r>
            <a:r>
              <a:rPr altLang="en-GB" lang="en-US"/>
              <a:t>local</a:t>
            </a:r>
            <a:r>
              <a:rPr altLang="en-GB" lang="en-US"/>
              <a:t> </a:t>
            </a:r>
            <a:r>
              <a:rPr altLang="en-GB" lang="en-US"/>
              <a:t>nerve</a:t>
            </a:r>
            <a:r>
              <a:rPr altLang="en-GB" lang="en-US"/>
              <a:t> </a:t>
            </a:r>
            <a:r>
              <a:rPr altLang="en-GB" lang="en-US"/>
              <a:t>cells</a:t>
            </a:r>
            <a:r>
              <a:rPr altLang="en-GB" lang="en-US"/>
              <a:t> </a:t>
            </a:r>
            <a:r>
              <a:rPr altLang="en-GB" lang="en-US"/>
              <a:t>release</a:t>
            </a:r>
            <a:r>
              <a:rPr altLang="en-GB" lang="en-US"/>
              <a:t> </a:t>
            </a:r>
            <a:r>
              <a:rPr altLang="en-GB" lang="en-US"/>
              <a:t>vasoact</a:t>
            </a:r>
            <a:r>
              <a:rPr altLang="en-GB" lang="en-US"/>
              <a:t>ive</a:t>
            </a:r>
            <a:r>
              <a:rPr altLang="en-GB" lang="en-US"/>
              <a:t> </a:t>
            </a:r>
            <a:r>
              <a:rPr altLang="en-GB" lang="en-US"/>
              <a:t>subst</a:t>
            </a:r>
            <a:r>
              <a:rPr altLang="en-GB" lang="en-US"/>
              <a:t>ances</a:t>
            </a:r>
            <a:endParaRPr lang="en-GB"/>
          </a:p>
          <a:p>
            <a:pPr>
              <a:buFont typeface="Wingdings" charset="2"/>
              <a:buChar char="n"/>
            </a:pPr>
            <a:r>
              <a:rPr altLang="en-GB" b="1" lang="en-US">
                <a:solidFill>
                  <a:srgbClr val="008000"/>
                </a:solidFill>
              </a:rPr>
              <a:t>Myogenic</a:t>
            </a:r>
            <a:r>
              <a:rPr altLang="en-GB" b="1" lang="en-US">
                <a:solidFill>
                  <a:srgbClr val="008000"/>
                </a:solidFill>
              </a:rPr>
              <a:t> </a:t>
            </a:r>
            <a:r>
              <a:rPr altLang="en-GB" b="1" lang="en-US">
                <a:solidFill>
                  <a:srgbClr val="008000"/>
                </a:solidFill>
              </a:rPr>
              <a:t>vaso</a:t>
            </a:r>
            <a:r>
              <a:rPr altLang="en-GB" b="1" lang="en-US">
                <a:solidFill>
                  <a:srgbClr val="008000"/>
                </a:solidFill>
              </a:rPr>
              <a:t>constriction</a:t>
            </a:r>
            <a:r>
              <a:rPr altLang="en-GB" lang="en-US"/>
              <a:t>-</a:t>
            </a:r>
            <a:r>
              <a:rPr altLang="en-GB" lang="en-US"/>
              <a:t> </a:t>
            </a:r>
            <a:r>
              <a:rPr altLang="en-GB" lang="en-US"/>
              <a:t>Damaged</a:t>
            </a:r>
            <a:r>
              <a:rPr altLang="en-GB" lang="en-US"/>
              <a:t> </a:t>
            </a:r>
            <a:r>
              <a:rPr altLang="en-GB" lang="en-US"/>
              <a:t>smooth</a:t>
            </a:r>
            <a:r>
              <a:rPr altLang="en-GB" lang="en-US"/>
              <a:t> </a:t>
            </a:r>
            <a:r>
              <a:rPr altLang="en-GB" lang="en-US"/>
              <a:t>muscle</a:t>
            </a:r>
            <a:r>
              <a:rPr altLang="en-GB" lang="en-US"/>
              <a:t> </a:t>
            </a:r>
            <a:r>
              <a:rPr altLang="en-GB" lang="en-US"/>
              <a:t>c</a:t>
            </a:r>
            <a:r>
              <a:rPr altLang="en-GB" lang="en-US"/>
              <a:t>ells</a:t>
            </a:r>
            <a:r>
              <a:rPr altLang="en-GB" lang="en-US"/>
              <a:t> </a:t>
            </a:r>
            <a:r>
              <a:rPr altLang="en-GB" lang="en-US"/>
              <a:t>also</a:t>
            </a:r>
            <a:r>
              <a:rPr altLang="en-GB" lang="en-US"/>
              <a:t> </a:t>
            </a:r>
            <a:r>
              <a:rPr altLang="en-GB" lang="en-US"/>
              <a:t>initiate</a:t>
            </a:r>
            <a:r>
              <a:rPr altLang="en-GB" lang="en-US"/>
              <a:t> </a:t>
            </a:r>
            <a:r>
              <a:rPr altLang="en-GB" lang="en-US"/>
              <a:t>vaso</a:t>
            </a:r>
            <a:r>
              <a:rPr altLang="en-GB" lang="en-US"/>
              <a:t>constriction</a:t>
            </a:r>
            <a:r>
              <a:rPr altLang="en-GB" lang="en-US"/>
              <a:t>.</a:t>
            </a:r>
            <a:r>
              <a:rPr altLang="en-GB" lang="en-US"/>
              <a:t>They</a:t>
            </a:r>
            <a:r>
              <a:rPr altLang="en-GB" lang="en-US"/>
              <a:t> </a:t>
            </a:r>
            <a:r>
              <a:rPr altLang="en-GB" lang="en-US"/>
              <a:t>contract</a:t>
            </a:r>
            <a:r>
              <a:rPr altLang="en-GB" lang="en-US"/>
              <a:t>.</a:t>
            </a:r>
            <a:endParaRPr lang="en-GB"/>
          </a:p>
          <a:p>
            <a:pPr>
              <a:buFont typeface="Wingdings" charset="2"/>
              <a:buChar char="n"/>
            </a:pPr>
            <a:r>
              <a:rPr altLang="en-GB" b="1" lang="en-US">
                <a:solidFill>
                  <a:srgbClr val="008000"/>
                </a:solidFill>
              </a:rPr>
              <a:t>Damaged</a:t>
            </a:r>
            <a:r>
              <a:rPr altLang="en-GB" b="1" lang="en-US">
                <a:solidFill>
                  <a:srgbClr val="008000"/>
                </a:solidFill>
              </a:rPr>
              <a:t> </a:t>
            </a:r>
            <a:r>
              <a:rPr altLang="en-GB" b="1" lang="en-US">
                <a:solidFill>
                  <a:srgbClr val="008000"/>
                </a:solidFill>
              </a:rPr>
              <a:t>endoth</a:t>
            </a:r>
            <a:r>
              <a:rPr altLang="en-GB" b="1" lang="en-US">
                <a:solidFill>
                  <a:srgbClr val="008000"/>
                </a:solidFill>
              </a:rPr>
              <a:t>elial</a:t>
            </a:r>
            <a:r>
              <a:rPr altLang="en-GB" b="1" lang="en-US">
                <a:solidFill>
                  <a:srgbClr val="008000"/>
                </a:solidFill>
              </a:rPr>
              <a:t> cells</a:t>
            </a:r>
            <a:r>
              <a:rPr altLang="en-GB" lang="en-US"/>
              <a:t>-</a:t>
            </a:r>
            <a:r>
              <a:rPr altLang="en-GB" lang="en-US"/>
              <a:t> </a:t>
            </a:r>
            <a:r>
              <a:rPr altLang="en-GB" lang="en-US"/>
              <a:t>Also</a:t>
            </a:r>
            <a:r>
              <a:rPr altLang="en-GB" lang="en-US"/>
              <a:t> </a:t>
            </a:r>
            <a:r>
              <a:rPr altLang="en-GB" lang="en-US"/>
              <a:t>rele</a:t>
            </a:r>
            <a:r>
              <a:rPr altLang="en-GB" lang="en-US"/>
              <a:t>ase</a:t>
            </a:r>
            <a:r>
              <a:rPr altLang="en-GB" lang="en-US"/>
              <a:t> </a:t>
            </a:r>
            <a:r>
              <a:rPr altLang="en-GB" lang="en-US"/>
              <a:t> </a:t>
            </a:r>
            <a:r>
              <a:rPr altLang="en-GB" lang="en-US"/>
              <a:t>a </a:t>
            </a:r>
            <a:r>
              <a:rPr altLang="en-GB" lang="en-US"/>
              <a:t>vasoconstrictor</a:t>
            </a:r>
            <a:r>
              <a:rPr altLang="en-GB" lang="en-US"/>
              <a:t> </a:t>
            </a:r>
            <a:r>
              <a:rPr altLang="en-GB" lang="en-US"/>
              <a:t>called</a:t>
            </a:r>
            <a:r>
              <a:rPr altLang="en-GB" lang="en-US"/>
              <a:t> </a:t>
            </a:r>
            <a:r>
              <a:rPr altLang="en-GB" lang="en-US"/>
              <a:t>endotheli</a:t>
            </a:r>
            <a:r>
              <a:rPr altLang="en-GB" lang="en-US"/>
              <a:t>n</a:t>
            </a:r>
            <a:r>
              <a:rPr altLang="en-GB" lang="en-US"/>
              <a:t>,</a:t>
            </a:r>
            <a:r>
              <a:rPr altLang="en-GB" lang="en-US"/>
              <a:t> </a:t>
            </a:r>
            <a:r>
              <a:rPr altLang="en-GB" lang="en-US"/>
              <a:t>which</a:t>
            </a:r>
            <a:r>
              <a:rPr altLang="en-GB" lang="en-US"/>
              <a:t> </a:t>
            </a:r>
            <a:r>
              <a:rPr altLang="en-GB" lang="en-US"/>
              <a:t>acts</a:t>
            </a:r>
            <a:r>
              <a:rPr altLang="en-GB" lang="en-US"/>
              <a:t> </a:t>
            </a:r>
            <a:r>
              <a:rPr altLang="en-GB" lang="en-US"/>
              <a:t>on</a:t>
            </a:r>
            <a:r>
              <a:rPr altLang="en-GB" lang="en-US"/>
              <a:t> </a:t>
            </a:r>
            <a:r>
              <a:rPr altLang="en-GB" lang="en-US"/>
              <a:t>the</a:t>
            </a:r>
            <a:r>
              <a:rPr altLang="en-GB" lang="en-US"/>
              <a:t> </a:t>
            </a:r>
            <a:r>
              <a:rPr altLang="en-GB" lang="en-US"/>
              <a:t>smooth</a:t>
            </a:r>
            <a:r>
              <a:rPr altLang="en-GB" lang="en-US"/>
              <a:t> </a:t>
            </a:r>
            <a:r>
              <a:rPr altLang="en-GB" lang="en-US"/>
              <a:t>muscles</a:t>
            </a:r>
            <a:r>
              <a:rPr altLang="en-GB" lang="en-US"/>
              <a:t> </a:t>
            </a:r>
            <a:r>
              <a:rPr altLang="en-GB" lang="en-US"/>
              <a:t>of</a:t>
            </a:r>
            <a:r>
              <a:rPr altLang="en-GB" lang="en-US"/>
              <a:t> </a:t>
            </a:r>
            <a:r>
              <a:rPr altLang="en-GB" lang="en-US"/>
              <a:t>the</a:t>
            </a:r>
            <a:r>
              <a:rPr altLang="en-GB" lang="en-US"/>
              <a:t> </a:t>
            </a:r>
            <a:r>
              <a:rPr altLang="en-GB" lang="en-US"/>
              <a:t>blood</a:t>
            </a:r>
            <a:r>
              <a:rPr altLang="en-GB" lang="en-US"/>
              <a:t> </a:t>
            </a:r>
            <a:r>
              <a:rPr altLang="en-GB" lang="en-US"/>
              <a:t>vess</a:t>
            </a:r>
            <a:r>
              <a:rPr altLang="en-GB" lang="en-US"/>
              <a:t>el</a:t>
            </a:r>
            <a:r>
              <a:rPr altLang="en-GB" lang="en-US"/>
              <a:t> </a:t>
            </a:r>
            <a:r>
              <a:rPr altLang="en-GB" lang="en-US"/>
              <a:t>causi</a:t>
            </a:r>
            <a:r>
              <a:rPr altLang="en-GB" lang="en-US"/>
              <a:t>ng</a:t>
            </a:r>
            <a:r>
              <a:rPr altLang="en-GB" lang="en-US"/>
              <a:t> </a:t>
            </a:r>
            <a:r>
              <a:rPr altLang="en-GB" lang="en-US"/>
              <a:t>vasoc</a:t>
            </a:r>
            <a:r>
              <a:rPr altLang="en-GB" b="1" lang="en-US"/>
              <a:t>onstriction</a:t>
            </a:r>
            <a:r>
              <a:rPr altLang="en-GB" b="1" lang="en-US"/>
              <a:t>.</a:t>
            </a:r>
            <a:r>
              <a:rPr altLang="en-GB" lang="en-US"/>
              <a:t> </a:t>
            </a:r>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21" name=""/>
          <p:cNvSpPr>
            <a:spLocks noGrp="1"/>
          </p:cNvSpPr>
          <p:nvPr>
            <p:ph type="title"/>
          </p:nvPr>
        </p:nvSpPr>
        <p:spPr/>
        <p:txBody>
          <a:bodyPr/>
          <a:p>
            <a:endParaRPr lang="en-GB"/>
          </a:p>
        </p:txBody>
      </p:sp>
      <p:sp>
        <p:nvSpPr>
          <p:cNvPr id="1048722" name=""/>
          <p:cNvSpPr>
            <a:spLocks noGrp="1"/>
          </p:cNvSpPr>
          <p:nvPr>
            <p:ph idx="1"/>
          </p:nvPr>
        </p:nvSpPr>
        <p:spPr/>
        <p:txBody>
          <a:bodyPr>
            <a:normAutofit fontScale="67857" lnSpcReduction="20000"/>
          </a:bodyPr>
          <a:p>
            <a:pPr indent="0" marL="0">
              <a:buNone/>
            </a:pPr>
            <a:r>
              <a:rPr b="1" lang="en-US" u="sng">
                <a:solidFill>
                  <a:srgbClr val="000080"/>
                </a:solidFill>
              </a:rPr>
              <a:t>2</a:t>
            </a:r>
            <a:r>
              <a:rPr b="1" lang="en-US" u="sng">
                <a:solidFill>
                  <a:srgbClr val="000080"/>
                </a:solidFill>
              </a:rPr>
              <a:t>. </a:t>
            </a:r>
            <a:r>
              <a:rPr b="1" lang="en-US" u="sng">
                <a:solidFill>
                  <a:srgbClr val="000080"/>
                </a:solidFill>
              </a:rPr>
              <a:t>P</a:t>
            </a:r>
            <a:r>
              <a:rPr b="1" lang="en-US" u="sng">
                <a:solidFill>
                  <a:srgbClr val="000080"/>
                </a:solidFill>
              </a:rPr>
              <a:t>L</a:t>
            </a:r>
            <a:r>
              <a:rPr b="1" lang="en-US" u="sng">
                <a:solidFill>
                  <a:srgbClr val="000080"/>
                </a:solidFill>
              </a:rPr>
              <a:t>A</a:t>
            </a:r>
            <a:r>
              <a:rPr b="1" lang="en-US" u="sng">
                <a:solidFill>
                  <a:srgbClr val="000080"/>
                </a:solidFill>
              </a:rPr>
              <a:t>T</a:t>
            </a:r>
            <a:r>
              <a:rPr b="1" lang="en-US" u="sng">
                <a:solidFill>
                  <a:srgbClr val="000080"/>
                </a:solidFill>
              </a:rPr>
              <a:t>E</a:t>
            </a:r>
            <a:r>
              <a:rPr b="1" lang="en-US" u="sng">
                <a:solidFill>
                  <a:srgbClr val="000080"/>
                </a:solidFill>
              </a:rPr>
              <a:t>LET</a:t>
            </a:r>
            <a:r>
              <a:rPr b="1" lang="en-US" u="sng">
                <a:solidFill>
                  <a:srgbClr val="000080"/>
                </a:solidFill>
              </a:rPr>
              <a:t> </a:t>
            </a:r>
            <a:r>
              <a:rPr b="1" lang="en-US" u="sng">
                <a:solidFill>
                  <a:srgbClr val="000080"/>
                </a:solidFill>
              </a:rPr>
              <a:t>A</a:t>
            </a:r>
            <a:r>
              <a:rPr b="1" lang="en-US" u="sng">
                <a:solidFill>
                  <a:srgbClr val="000080"/>
                </a:solidFill>
              </a:rPr>
              <a:t>D</a:t>
            </a:r>
            <a:r>
              <a:rPr b="1" lang="en-US" u="sng">
                <a:solidFill>
                  <a:srgbClr val="000080"/>
                </a:solidFill>
              </a:rPr>
              <a:t>H</a:t>
            </a:r>
            <a:r>
              <a:rPr b="1" lang="en-US" u="sng">
                <a:solidFill>
                  <a:srgbClr val="000080"/>
                </a:solidFill>
              </a:rPr>
              <a:t>E</a:t>
            </a:r>
            <a:r>
              <a:rPr b="1" lang="en-US" u="sng">
                <a:solidFill>
                  <a:srgbClr val="000080"/>
                </a:solidFill>
              </a:rPr>
              <a:t>S</a:t>
            </a:r>
            <a:r>
              <a:rPr b="1" lang="en-US" u="sng">
                <a:solidFill>
                  <a:srgbClr val="000080"/>
                </a:solidFill>
              </a:rPr>
              <a:t>ION</a:t>
            </a:r>
            <a:endParaRPr b="1" lang="en-GB" u="sng">
              <a:solidFill>
                <a:srgbClr val="000080"/>
              </a:solidFill>
            </a:endParaRPr>
          </a:p>
          <a:p>
            <a:pPr>
              <a:buFont typeface="Wingdings" charset="2"/>
              <a:buChar char="ü"/>
            </a:pPr>
            <a:r>
              <a:rPr lang="en-US"/>
              <a:t> </a:t>
            </a:r>
            <a:r>
              <a:rPr lang="en-US"/>
              <a:t>W</a:t>
            </a:r>
            <a:r>
              <a:rPr lang="en-US"/>
              <a:t>h</a:t>
            </a:r>
            <a:r>
              <a:rPr lang="en-US"/>
              <a:t>e</a:t>
            </a:r>
            <a:r>
              <a:rPr lang="en-US"/>
              <a:t>n</a:t>
            </a:r>
            <a:r>
              <a:rPr lang="en-US"/>
              <a:t> </a:t>
            </a:r>
            <a:r>
              <a:rPr lang="en-US"/>
              <a:t>t</a:t>
            </a:r>
            <a:r>
              <a:rPr lang="en-US"/>
              <a:t>h</a:t>
            </a:r>
            <a:r>
              <a:rPr lang="en-US"/>
              <a:t>e</a:t>
            </a:r>
            <a:r>
              <a:rPr lang="en-US"/>
              <a:t> </a:t>
            </a:r>
            <a:r>
              <a:rPr lang="en-US"/>
              <a:t>e</a:t>
            </a:r>
            <a:r>
              <a:rPr lang="en-US"/>
              <a:t>n</a:t>
            </a:r>
            <a:r>
              <a:rPr lang="en-US"/>
              <a:t>d</a:t>
            </a:r>
            <a:r>
              <a:rPr lang="en-US"/>
              <a:t>o</a:t>
            </a:r>
            <a:r>
              <a:rPr lang="en-US"/>
              <a:t>t</a:t>
            </a:r>
            <a:r>
              <a:rPr lang="en-US"/>
              <a:t>h</a:t>
            </a:r>
            <a:r>
              <a:rPr lang="en-US"/>
              <a:t>elium</a:t>
            </a:r>
            <a:r>
              <a:rPr lang="en-US"/>
              <a:t> (</a:t>
            </a:r>
            <a:r>
              <a:rPr lang="en-US"/>
              <a:t> </a:t>
            </a:r>
            <a:r>
              <a:rPr lang="en-US"/>
              <a:t>i</a:t>
            </a:r>
            <a:r>
              <a:rPr lang="en-US"/>
              <a:t>n</a:t>
            </a:r>
            <a:r>
              <a:rPr lang="en-US"/>
              <a:t>n</a:t>
            </a:r>
            <a:r>
              <a:rPr lang="en-US"/>
              <a:t>e</a:t>
            </a:r>
            <a:r>
              <a:rPr lang="en-US"/>
              <a:t>r</a:t>
            </a:r>
            <a:r>
              <a:rPr lang="en-US"/>
              <a:t> </a:t>
            </a:r>
            <a:r>
              <a:rPr lang="en-US"/>
              <a:t>most </a:t>
            </a:r>
            <a:r>
              <a:rPr lang="en-US"/>
              <a:t>l</a:t>
            </a:r>
            <a:r>
              <a:rPr lang="en-US"/>
              <a:t>a</a:t>
            </a:r>
            <a:r>
              <a:rPr lang="en-US"/>
              <a:t>y</a:t>
            </a:r>
            <a:r>
              <a:rPr lang="en-US"/>
              <a:t>e</a:t>
            </a:r>
            <a:r>
              <a:rPr lang="en-US"/>
              <a:t>r</a:t>
            </a:r>
            <a:r>
              <a:rPr lang="en-US"/>
              <a:t> </a:t>
            </a:r>
            <a:r>
              <a:rPr lang="en-US"/>
              <a:t>o</a:t>
            </a:r>
            <a:r>
              <a:rPr lang="en-US"/>
              <a:t>f</a:t>
            </a:r>
            <a:r>
              <a:rPr lang="en-US"/>
              <a:t> </a:t>
            </a:r>
            <a:r>
              <a:rPr lang="en-US"/>
              <a:t>a</a:t>
            </a:r>
            <a:r>
              <a:rPr lang="en-US"/>
              <a:t> </a:t>
            </a:r>
            <a:r>
              <a:rPr lang="en-US"/>
              <a:t>b</a:t>
            </a:r>
            <a:r>
              <a:rPr lang="en-US"/>
              <a:t>l</a:t>
            </a:r>
            <a:r>
              <a:rPr lang="en-US"/>
              <a:t>o</a:t>
            </a:r>
            <a:r>
              <a:rPr lang="en-US"/>
              <a:t>o</a:t>
            </a:r>
            <a:r>
              <a:rPr lang="en-US"/>
              <a:t>d</a:t>
            </a:r>
            <a:r>
              <a:rPr lang="en-US"/>
              <a:t> </a:t>
            </a:r>
            <a:r>
              <a:rPr lang="en-US"/>
              <a:t>vessel</a:t>
            </a:r>
            <a:r>
              <a:rPr lang="en-US"/>
              <a:t> </a:t>
            </a:r>
            <a:r>
              <a:rPr lang="en-US"/>
              <a:t>w</a:t>
            </a:r>
            <a:r>
              <a:rPr lang="en-US"/>
              <a:t>a</a:t>
            </a:r>
            <a:r>
              <a:rPr lang="en-US"/>
              <a:t>l</a:t>
            </a:r>
            <a:r>
              <a:rPr lang="en-US"/>
              <a:t>l</a:t>
            </a:r>
            <a:r>
              <a:rPr lang="en-US"/>
              <a:t>)</a:t>
            </a:r>
            <a:r>
              <a:rPr lang="en-US"/>
              <a:t> </a:t>
            </a:r>
            <a:r>
              <a:rPr lang="en-US"/>
              <a:t>i</a:t>
            </a:r>
            <a:r>
              <a:rPr lang="en-US"/>
              <a:t>s</a:t>
            </a:r>
            <a:r>
              <a:rPr lang="en-US"/>
              <a:t> </a:t>
            </a:r>
            <a:r>
              <a:rPr lang="en-US"/>
              <a:t>d</a:t>
            </a:r>
            <a:r>
              <a:rPr lang="en-US"/>
              <a:t>a</a:t>
            </a:r>
            <a:r>
              <a:rPr lang="en-US"/>
              <a:t>m</a:t>
            </a:r>
            <a:r>
              <a:rPr lang="en-US"/>
              <a:t>a</a:t>
            </a:r>
            <a:r>
              <a:rPr lang="en-US"/>
              <a:t>g</a:t>
            </a:r>
            <a:r>
              <a:rPr lang="en-US"/>
              <a:t>e</a:t>
            </a:r>
            <a:r>
              <a:rPr lang="en-US"/>
              <a:t>d</a:t>
            </a:r>
            <a:r>
              <a:rPr lang="en-US"/>
              <a:t>,</a:t>
            </a:r>
            <a:r>
              <a:rPr lang="en-US"/>
              <a:t> </a:t>
            </a:r>
            <a:r>
              <a:rPr lang="en-US"/>
              <a:t>it </a:t>
            </a:r>
            <a:r>
              <a:rPr lang="en-US"/>
              <a:t>loses </a:t>
            </a:r>
            <a:r>
              <a:rPr lang="en-US"/>
              <a:t>its</a:t>
            </a:r>
            <a:r>
              <a:rPr lang="en-US"/>
              <a:t> </a:t>
            </a:r>
            <a:r>
              <a:rPr lang="en-US"/>
              <a:t>antipl</a:t>
            </a:r>
            <a:r>
              <a:rPr lang="en-US"/>
              <a:t>atelet</a:t>
            </a:r>
            <a:r>
              <a:rPr lang="en-US"/>
              <a:t> </a:t>
            </a:r>
            <a:r>
              <a:rPr lang="en-US"/>
              <a:t>and </a:t>
            </a:r>
            <a:r>
              <a:rPr lang="en-US"/>
              <a:t>anticoa</a:t>
            </a:r>
            <a:r>
              <a:rPr lang="en-US"/>
              <a:t>gulant</a:t>
            </a:r>
            <a:r>
              <a:rPr lang="en-US"/>
              <a:t> </a:t>
            </a:r>
            <a:r>
              <a:rPr lang="en-US"/>
              <a:t>prop</a:t>
            </a:r>
            <a:r>
              <a:rPr lang="en-US"/>
              <a:t>erties</a:t>
            </a:r>
            <a:r>
              <a:rPr lang="en-US"/>
              <a:t>.</a:t>
            </a:r>
            <a:endParaRPr lang="en-GB"/>
          </a:p>
          <a:p>
            <a:pPr>
              <a:buFont typeface="Wingdings" charset="2"/>
              <a:buChar char="ü"/>
            </a:pPr>
            <a:r>
              <a:rPr altLang="en-GB" lang="en-US"/>
              <a:t>Damaged</a:t>
            </a:r>
            <a:r>
              <a:rPr altLang="en-GB" lang="en-US"/>
              <a:t> </a:t>
            </a:r>
            <a:r>
              <a:rPr altLang="en-GB" lang="en-US"/>
              <a:t>endothelial</a:t>
            </a:r>
            <a:r>
              <a:rPr altLang="en-GB" lang="en-US"/>
              <a:t> cells</a:t>
            </a:r>
            <a:r>
              <a:rPr altLang="en-GB" lang="en-US"/>
              <a:t> </a:t>
            </a:r>
            <a:r>
              <a:rPr altLang="en-GB" lang="en-US"/>
              <a:t>rel</a:t>
            </a:r>
            <a:r>
              <a:rPr altLang="en-GB" lang="en-US"/>
              <a:t>ease</a:t>
            </a:r>
            <a:r>
              <a:rPr altLang="en-GB" lang="en-US"/>
              <a:t> </a:t>
            </a:r>
            <a:r>
              <a:rPr altLang="en-GB" b="1" sz="3170" lang="en-US">
                <a:solidFill>
                  <a:srgbClr val="800000"/>
                </a:solidFill>
              </a:rPr>
              <a:t>Von</a:t>
            </a:r>
            <a:r>
              <a:rPr altLang="en-GB" b="1" sz="3170" lang="en-US">
                <a:solidFill>
                  <a:srgbClr val="800000"/>
                </a:solidFill>
              </a:rPr>
              <a:t> </a:t>
            </a:r>
            <a:r>
              <a:rPr altLang="en-GB" b="1" sz="3170" lang="en-US">
                <a:solidFill>
                  <a:srgbClr val="800000"/>
                </a:solidFill>
              </a:rPr>
              <a:t>willebrand</a:t>
            </a:r>
            <a:r>
              <a:rPr altLang="en-GB" b="1" sz="3170" lang="en-US">
                <a:solidFill>
                  <a:srgbClr val="800000"/>
                </a:solidFill>
              </a:rPr>
              <a:t> </a:t>
            </a:r>
            <a:r>
              <a:rPr altLang="en-GB" b="1" sz="3170" lang="en-US">
                <a:solidFill>
                  <a:srgbClr val="800000"/>
                </a:solidFill>
              </a:rPr>
              <a:t>factor</a:t>
            </a:r>
            <a:r>
              <a:rPr altLang="en-GB" b="1" sz="3170" lang="en-US">
                <a:solidFill>
                  <a:srgbClr val="800000"/>
                </a:solidFill>
              </a:rPr>
              <a:t>(</a:t>
            </a:r>
            <a:r>
              <a:rPr altLang="en-GB" b="1" sz="3170" lang="en-US">
                <a:solidFill>
                  <a:srgbClr val="800000"/>
                </a:solidFill>
              </a:rPr>
              <a:t>VWF</a:t>
            </a:r>
            <a:r>
              <a:rPr altLang="en-GB" b="1" sz="3170" lang="en-US">
                <a:solidFill>
                  <a:srgbClr val="800000"/>
                </a:solidFill>
              </a:rPr>
              <a:t>)</a:t>
            </a:r>
            <a:r>
              <a:rPr altLang="en-GB" b="1" sz="3170" lang="en-US">
                <a:solidFill>
                  <a:srgbClr val="800000"/>
                </a:solidFill>
              </a:rPr>
              <a:t> </a:t>
            </a:r>
            <a:r>
              <a:rPr altLang="en-GB" lang="en-US"/>
              <a:t>onto</a:t>
            </a:r>
            <a:r>
              <a:rPr altLang="en-GB" lang="en-US"/>
              <a:t> </a:t>
            </a:r>
            <a:r>
              <a:rPr altLang="en-GB" lang="en-US"/>
              <a:t>the</a:t>
            </a:r>
            <a:r>
              <a:rPr altLang="en-GB" lang="en-US"/>
              <a:t> </a:t>
            </a:r>
            <a:r>
              <a:rPr altLang="en-GB" lang="en-US"/>
              <a:t>exposed</a:t>
            </a:r>
            <a:r>
              <a:rPr altLang="en-GB" lang="en-US"/>
              <a:t> </a:t>
            </a:r>
            <a:r>
              <a:rPr altLang="en-GB" lang="en-US"/>
              <a:t>basement</a:t>
            </a:r>
            <a:r>
              <a:rPr altLang="en-GB" lang="en-US"/>
              <a:t> </a:t>
            </a:r>
            <a:r>
              <a:rPr altLang="en-GB" lang="en-US"/>
              <a:t>me</a:t>
            </a:r>
            <a:r>
              <a:rPr altLang="en-GB" lang="en-US"/>
              <a:t>mbrane</a:t>
            </a:r>
            <a:r>
              <a:rPr altLang="en-GB" lang="en-US"/>
              <a:t>.</a:t>
            </a:r>
            <a:endParaRPr lang="en-GB"/>
          </a:p>
          <a:p>
            <a:pPr>
              <a:buFont typeface="Wingdings" charset="2"/>
              <a:buChar char="ü"/>
            </a:pPr>
            <a:r>
              <a:rPr altLang="en-GB" lang="en-US"/>
              <a:t>VWF</a:t>
            </a:r>
            <a:r>
              <a:rPr altLang="en-GB" lang="en-US"/>
              <a:t> </a:t>
            </a:r>
            <a:r>
              <a:rPr altLang="en-GB" lang="en-US"/>
              <a:t>makes</a:t>
            </a:r>
            <a:r>
              <a:rPr altLang="en-GB" lang="en-US"/>
              <a:t> </a:t>
            </a:r>
            <a:r>
              <a:rPr altLang="en-GB" lang="en-US"/>
              <a:t>the</a:t>
            </a:r>
            <a:r>
              <a:rPr altLang="en-GB" lang="en-US"/>
              <a:t> </a:t>
            </a:r>
            <a:r>
              <a:rPr altLang="en-GB" lang="en-US"/>
              <a:t>baseme</a:t>
            </a:r>
            <a:r>
              <a:rPr altLang="en-GB" lang="en-US"/>
              <a:t>nt</a:t>
            </a:r>
            <a:r>
              <a:rPr altLang="en-GB" lang="en-US"/>
              <a:t> </a:t>
            </a:r>
            <a:r>
              <a:rPr altLang="en-GB" lang="en-US"/>
              <a:t>me</a:t>
            </a:r>
            <a:r>
              <a:rPr altLang="en-GB" lang="en-US"/>
              <a:t>mbrane</a:t>
            </a:r>
            <a:r>
              <a:rPr altLang="en-GB" lang="en-US"/>
              <a:t> </a:t>
            </a:r>
            <a:r>
              <a:rPr altLang="en-GB" lang="en-US"/>
              <a:t>very</a:t>
            </a:r>
            <a:r>
              <a:rPr altLang="en-GB" lang="en-US"/>
              <a:t> </a:t>
            </a:r>
            <a:r>
              <a:rPr altLang="en-GB" lang="en-US"/>
              <a:t>sticky </a:t>
            </a:r>
            <a:r>
              <a:rPr altLang="en-GB" lang="en-US"/>
              <a:t>to</a:t>
            </a:r>
            <a:r>
              <a:rPr altLang="en-GB" lang="en-US"/>
              <a:t> </a:t>
            </a:r>
            <a:r>
              <a:rPr altLang="en-GB" lang="en-US"/>
              <a:t>platel</a:t>
            </a:r>
            <a:r>
              <a:rPr altLang="en-GB" lang="en-US"/>
              <a:t>e</a:t>
            </a:r>
            <a:r>
              <a:rPr altLang="en-GB" lang="en-US"/>
              <a:t>ts</a:t>
            </a:r>
            <a:r>
              <a:rPr altLang="en-GB" lang="en-US"/>
              <a:t>.</a:t>
            </a:r>
            <a:endParaRPr lang="en-GB"/>
          </a:p>
          <a:p>
            <a:pPr>
              <a:buFont typeface="Wingdings" charset="2"/>
              <a:buChar char="ü"/>
            </a:pPr>
            <a:r>
              <a:rPr altLang="en-GB" lang="en-US"/>
              <a:t>Platel</a:t>
            </a:r>
            <a:r>
              <a:rPr altLang="en-GB" lang="en-US"/>
              <a:t>ets</a:t>
            </a:r>
            <a:r>
              <a:rPr altLang="en-GB" lang="en-US"/>
              <a:t> </a:t>
            </a:r>
            <a:r>
              <a:rPr altLang="en-GB" lang="en-US"/>
              <a:t>have</a:t>
            </a:r>
            <a:r>
              <a:rPr altLang="en-GB" lang="en-US"/>
              <a:t> </a:t>
            </a:r>
            <a:r>
              <a:rPr altLang="en-GB" b="1" sz="3529" lang="en-US">
                <a:solidFill>
                  <a:srgbClr val="008000"/>
                </a:solidFill>
              </a:rPr>
              <a:t>glycop</a:t>
            </a:r>
            <a:r>
              <a:rPr altLang="en-GB" b="1" sz="3529" lang="en-US">
                <a:solidFill>
                  <a:srgbClr val="008000"/>
                </a:solidFill>
              </a:rPr>
              <a:t>rotein</a:t>
            </a:r>
            <a:r>
              <a:rPr altLang="en-GB" b="1" sz="3529" lang="en-US">
                <a:solidFill>
                  <a:srgbClr val="008000"/>
                </a:solidFill>
              </a:rPr>
              <a:t> </a:t>
            </a:r>
            <a:r>
              <a:rPr altLang="en-GB" b="1" sz="3529" lang="en-US">
                <a:solidFill>
                  <a:srgbClr val="008000"/>
                </a:solidFill>
              </a:rPr>
              <a:t>Ib</a:t>
            </a:r>
            <a:r>
              <a:rPr altLang="en-GB" b="1" sz="3529" lang="en-US">
                <a:solidFill>
                  <a:srgbClr val="008000"/>
                </a:solidFill>
              </a:rPr>
              <a:t>(</a:t>
            </a:r>
            <a:r>
              <a:rPr altLang="en-GB" b="1" sz="3529" lang="en-US">
                <a:solidFill>
                  <a:srgbClr val="008000"/>
                </a:solidFill>
              </a:rPr>
              <a:t>GpIb</a:t>
            </a:r>
            <a:r>
              <a:rPr altLang="en-GB" b="1" sz="3529" lang="en-US">
                <a:solidFill>
                  <a:srgbClr val="008000"/>
                </a:solidFill>
              </a:rPr>
              <a:t>)</a:t>
            </a:r>
            <a:r>
              <a:rPr altLang="en-GB" b="1" sz="3529" lang="en-US">
                <a:solidFill>
                  <a:srgbClr val="008000"/>
                </a:solidFill>
              </a:rPr>
              <a:t> </a:t>
            </a:r>
            <a:r>
              <a:rPr altLang="en-GB" b="1" sz="3529" lang="en-US">
                <a:solidFill>
                  <a:srgbClr val="008000"/>
                </a:solidFill>
              </a:rPr>
              <a:t>recep</a:t>
            </a:r>
            <a:r>
              <a:rPr altLang="en-GB" b="1" sz="3529" lang="en-US">
                <a:solidFill>
                  <a:srgbClr val="008000"/>
                </a:solidFill>
              </a:rPr>
              <a:t>tors</a:t>
            </a:r>
            <a:r>
              <a:rPr altLang="en-GB" lang="en-US"/>
              <a:t> </a:t>
            </a:r>
            <a:r>
              <a:rPr altLang="en-GB" lang="en-US"/>
              <a:t>that</a:t>
            </a:r>
            <a:r>
              <a:rPr altLang="en-GB" lang="en-US"/>
              <a:t> </a:t>
            </a:r>
            <a:r>
              <a:rPr altLang="en-GB" lang="en-US"/>
              <a:t>stick</a:t>
            </a:r>
            <a:r>
              <a:rPr altLang="en-GB" lang="en-US"/>
              <a:t> </a:t>
            </a:r>
            <a:r>
              <a:rPr altLang="en-GB" lang="en-US"/>
              <a:t>onto</a:t>
            </a:r>
            <a:r>
              <a:rPr altLang="en-GB" lang="en-US"/>
              <a:t> </a:t>
            </a:r>
            <a:r>
              <a:rPr altLang="en-GB" lang="en-US"/>
              <a:t>injured </a:t>
            </a:r>
            <a:r>
              <a:rPr altLang="en-GB" lang="en-US"/>
              <a:t>endot</a:t>
            </a:r>
            <a:r>
              <a:rPr altLang="en-GB" lang="en-US"/>
              <a:t>helium</a:t>
            </a:r>
            <a:r>
              <a:rPr altLang="en-GB" lang="en-US"/>
              <a:t> </a:t>
            </a:r>
            <a:r>
              <a:rPr altLang="en-GB" lang="en-US"/>
              <a:t>and </a:t>
            </a:r>
            <a:r>
              <a:rPr altLang="en-GB" lang="en-US"/>
              <a:t>basem</a:t>
            </a:r>
            <a:r>
              <a:rPr altLang="en-GB" lang="en-US"/>
              <a:t>ent</a:t>
            </a:r>
            <a:r>
              <a:rPr altLang="en-GB" lang="en-US"/>
              <a:t> </a:t>
            </a:r>
            <a:r>
              <a:rPr altLang="en-GB" lang="en-US"/>
              <a:t>me</a:t>
            </a:r>
            <a:r>
              <a:rPr altLang="en-GB" lang="en-US"/>
              <a:t>mbrane</a:t>
            </a:r>
            <a:r>
              <a:rPr altLang="en-GB" lang="en-US"/>
              <a:t>.</a:t>
            </a:r>
            <a:endParaRPr lang="en-GB"/>
          </a:p>
          <a:p>
            <a:pPr>
              <a:buFont typeface="Wingdings" charset="2"/>
              <a:buChar char="ü"/>
            </a:pPr>
            <a:r>
              <a:rPr lang="en-US"/>
              <a:t>T</a:t>
            </a:r>
            <a:r>
              <a:rPr lang="en-US"/>
              <a:t>h</a:t>
            </a:r>
            <a:r>
              <a:rPr lang="en-US"/>
              <a:t>e</a:t>
            </a:r>
            <a:r>
              <a:rPr lang="en-US"/>
              <a:t>r</a:t>
            </a:r>
            <a:r>
              <a:rPr lang="en-US"/>
              <a:t>efore</a:t>
            </a:r>
            <a:r>
              <a:rPr lang="en-US"/>
              <a:t> </a:t>
            </a:r>
            <a:r>
              <a:rPr lang="en-US"/>
              <a:t>p</a:t>
            </a:r>
            <a:r>
              <a:rPr lang="en-US"/>
              <a:t>l</a:t>
            </a:r>
            <a:r>
              <a:rPr lang="en-US"/>
              <a:t>a</a:t>
            </a:r>
            <a:r>
              <a:rPr lang="en-US"/>
              <a:t>t</a:t>
            </a:r>
            <a:r>
              <a:rPr lang="en-US"/>
              <a:t>e</a:t>
            </a:r>
            <a:r>
              <a:rPr lang="en-US"/>
              <a:t>l</a:t>
            </a:r>
            <a:r>
              <a:rPr lang="en-US"/>
              <a:t>ets</a:t>
            </a:r>
            <a:r>
              <a:rPr lang="en-US"/>
              <a:t> </a:t>
            </a:r>
            <a:r>
              <a:rPr lang="en-US"/>
              <a:t>i</a:t>
            </a:r>
            <a:r>
              <a:rPr lang="en-US"/>
              <a:t>n</a:t>
            </a:r>
            <a:r>
              <a:rPr lang="en-US"/>
              <a:t> </a:t>
            </a:r>
            <a:r>
              <a:rPr lang="en-US"/>
              <a:t>t</a:t>
            </a:r>
            <a:r>
              <a:rPr lang="en-US"/>
              <a:t>h</a:t>
            </a:r>
            <a:r>
              <a:rPr lang="en-US"/>
              <a:t>e</a:t>
            </a:r>
            <a:r>
              <a:rPr lang="en-US"/>
              <a:t> </a:t>
            </a:r>
            <a:r>
              <a:rPr lang="en-US"/>
              <a:t>s</a:t>
            </a:r>
            <a:r>
              <a:rPr lang="en-US"/>
              <a:t>u</a:t>
            </a:r>
            <a:r>
              <a:rPr lang="en-US"/>
              <a:t>r</a:t>
            </a:r>
            <a:r>
              <a:rPr lang="en-US"/>
              <a:t>r</a:t>
            </a:r>
            <a:r>
              <a:rPr lang="en-US"/>
              <a:t>o</a:t>
            </a:r>
            <a:r>
              <a:rPr lang="en-US"/>
              <a:t>u</a:t>
            </a:r>
            <a:r>
              <a:rPr lang="en-US"/>
              <a:t>nding</a:t>
            </a:r>
            <a:r>
              <a:rPr lang="en-US"/>
              <a:t> </a:t>
            </a:r>
            <a:r>
              <a:rPr lang="en-US"/>
              <a:t>b</a:t>
            </a:r>
            <a:r>
              <a:rPr lang="en-US"/>
              <a:t>l</a:t>
            </a:r>
            <a:r>
              <a:rPr lang="en-US"/>
              <a:t>o</a:t>
            </a:r>
            <a:r>
              <a:rPr lang="en-US"/>
              <a:t>o</a:t>
            </a:r>
            <a:r>
              <a:rPr lang="en-US"/>
              <a:t>d</a:t>
            </a:r>
            <a:r>
              <a:rPr lang="en-US"/>
              <a:t> </a:t>
            </a:r>
            <a:r>
              <a:rPr lang="en-US"/>
              <a:t>s</a:t>
            </a:r>
            <a:r>
              <a:rPr lang="en-US"/>
              <a:t>t</a:t>
            </a:r>
            <a:r>
              <a:rPr lang="en-US"/>
              <a:t>i</a:t>
            </a:r>
            <a:r>
              <a:rPr lang="en-US"/>
              <a:t>c</a:t>
            </a:r>
            <a:r>
              <a:rPr lang="en-US"/>
              <a:t>k</a:t>
            </a:r>
            <a:r>
              <a:rPr lang="en-US"/>
              <a:t> </a:t>
            </a:r>
            <a:r>
              <a:rPr lang="en-US"/>
              <a:t>onto </a:t>
            </a:r>
            <a:r>
              <a:rPr lang="en-US"/>
              <a:t>the </a:t>
            </a:r>
            <a:r>
              <a:rPr lang="en-US"/>
              <a:t>i</a:t>
            </a:r>
            <a:r>
              <a:rPr lang="en-US"/>
              <a:t>njured</a:t>
            </a:r>
            <a:r>
              <a:rPr lang="en-US"/>
              <a:t> </a:t>
            </a:r>
            <a:r>
              <a:rPr lang="en-US"/>
              <a:t>e</a:t>
            </a:r>
            <a:r>
              <a:rPr lang="en-US"/>
              <a:t>n</a:t>
            </a:r>
            <a:r>
              <a:rPr lang="en-US"/>
              <a:t>d</a:t>
            </a:r>
            <a:r>
              <a:rPr lang="en-US"/>
              <a:t>o</a:t>
            </a:r>
            <a:r>
              <a:rPr lang="en-US"/>
              <a:t>t</a:t>
            </a:r>
            <a:r>
              <a:rPr lang="en-US"/>
              <a:t>h</a:t>
            </a:r>
            <a:r>
              <a:rPr lang="en-US"/>
              <a:t>elium</a:t>
            </a:r>
            <a:endParaRPr lang="en-GB"/>
          </a:p>
          <a:p>
            <a:pPr>
              <a:buFont typeface="Wingdings" charset="2"/>
              <a:buChar char="ü"/>
            </a:pPr>
            <a:r>
              <a:rPr lang="en-US"/>
              <a:t>T</a:t>
            </a:r>
            <a:r>
              <a:rPr lang="en-US"/>
              <a:t>h</a:t>
            </a:r>
            <a:r>
              <a:rPr lang="en-US"/>
              <a:t>i</a:t>
            </a:r>
            <a:r>
              <a:rPr lang="en-US"/>
              <a:t>s</a:t>
            </a:r>
            <a:r>
              <a:rPr lang="en-US"/>
              <a:t> </a:t>
            </a:r>
            <a:r>
              <a:rPr lang="en-US"/>
              <a:t>i</a:t>
            </a:r>
            <a:r>
              <a:rPr lang="en-US"/>
              <a:t>s</a:t>
            </a:r>
            <a:r>
              <a:rPr lang="en-US"/>
              <a:t> </a:t>
            </a:r>
            <a:r>
              <a:rPr lang="en-US"/>
              <a:t>c</a:t>
            </a:r>
            <a:r>
              <a:rPr lang="en-US"/>
              <a:t>a</a:t>
            </a:r>
            <a:r>
              <a:rPr lang="en-US"/>
              <a:t>l</a:t>
            </a:r>
            <a:r>
              <a:rPr lang="en-US"/>
              <a:t>l</a:t>
            </a:r>
            <a:r>
              <a:rPr lang="en-US"/>
              <a:t>ed</a:t>
            </a:r>
            <a:r>
              <a:rPr lang="en-US"/>
              <a:t> </a:t>
            </a:r>
            <a:r>
              <a:rPr lang="en-US"/>
              <a:t>p</a:t>
            </a:r>
            <a:r>
              <a:rPr lang="en-US"/>
              <a:t>l</a:t>
            </a:r>
            <a:r>
              <a:rPr lang="en-US"/>
              <a:t>a</a:t>
            </a:r>
            <a:r>
              <a:rPr lang="en-US"/>
              <a:t>t</a:t>
            </a:r>
            <a:r>
              <a:rPr lang="en-US"/>
              <a:t>e</a:t>
            </a:r>
            <a:r>
              <a:rPr lang="en-US"/>
              <a:t>l</a:t>
            </a:r>
            <a:r>
              <a:rPr lang="en-US"/>
              <a:t>e</a:t>
            </a:r>
            <a:r>
              <a:rPr lang="en-US"/>
              <a:t>t</a:t>
            </a:r>
            <a:r>
              <a:rPr lang="en-US"/>
              <a:t> </a:t>
            </a:r>
            <a:r>
              <a:rPr lang="en-US"/>
              <a:t>a</a:t>
            </a:r>
            <a:r>
              <a:rPr lang="en-US"/>
              <a:t>d</a:t>
            </a:r>
            <a:r>
              <a:rPr lang="en-US"/>
              <a:t>h</a:t>
            </a:r>
            <a:r>
              <a:rPr lang="en-US"/>
              <a:t>e</a:t>
            </a:r>
            <a:r>
              <a:rPr lang="en-US"/>
              <a:t>s</a:t>
            </a:r>
            <a:r>
              <a:rPr lang="en-US"/>
              <a:t>i</a:t>
            </a:r>
            <a:r>
              <a:rPr lang="en-US"/>
              <a:t>on</a:t>
            </a:r>
            <a:endParaRPr lang="en-GB"/>
          </a:p>
          <a:p>
            <a:pPr>
              <a:buFont typeface="Wingdings" charset="2"/>
              <a:buChar char="ü"/>
            </a:pPr>
            <a:r>
              <a:rPr lang="en-US"/>
              <a:t>N</a:t>
            </a:r>
            <a:r>
              <a:rPr lang="en-US"/>
              <a:t>B</a:t>
            </a:r>
            <a:r>
              <a:rPr lang="en-US"/>
              <a:t>;</a:t>
            </a:r>
            <a:r>
              <a:rPr lang="en-US"/>
              <a:t> </a:t>
            </a:r>
            <a:r>
              <a:rPr lang="en-US"/>
              <a:t>A</a:t>
            </a:r>
            <a:r>
              <a:rPr lang="en-US"/>
              <a:t>d</a:t>
            </a:r>
            <a:r>
              <a:rPr lang="en-US"/>
              <a:t>h</a:t>
            </a:r>
            <a:r>
              <a:rPr lang="en-US"/>
              <a:t>e</a:t>
            </a:r>
            <a:r>
              <a:rPr lang="en-US"/>
              <a:t>s</a:t>
            </a:r>
            <a:r>
              <a:rPr lang="en-US"/>
              <a:t>i</a:t>
            </a:r>
            <a:r>
              <a:rPr lang="en-US"/>
              <a:t>o</a:t>
            </a:r>
            <a:r>
              <a:rPr lang="en-US"/>
              <a:t>n</a:t>
            </a:r>
            <a:r>
              <a:rPr lang="en-US"/>
              <a:t> </a:t>
            </a:r>
            <a:r>
              <a:rPr lang="en-US"/>
              <a:t>s</a:t>
            </a:r>
            <a:r>
              <a:rPr lang="en-US"/>
              <a:t>i</a:t>
            </a:r>
            <a:r>
              <a:rPr lang="en-US"/>
              <a:t>m</a:t>
            </a:r>
            <a:r>
              <a:rPr lang="en-US"/>
              <a:t>p</a:t>
            </a:r>
            <a:r>
              <a:rPr lang="en-US"/>
              <a:t>l</a:t>
            </a:r>
            <a:r>
              <a:rPr lang="en-US"/>
              <a:t>y</a:t>
            </a:r>
            <a:r>
              <a:rPr lang="en-US"/>
              <a:t> </a:t>
            </a:r>
            <a:r>
              <a:rPr lang="en-US"/>
              <a:t>m</a:t>
            </a:r>
            <a:r>
              <a:rPr lang="en-US"/>
              <a:t>e</a:t>
            </a:r>
            <a:r>
              <a:rPr lang="en-US"/>
              <a:t>a</a:t>
            </a:r>
            <a:r>
              <a:rPr lang="en-US"/>
              <a:t>n</a:t>
            </a:r>
            <a:r>
              <a:rPr lang="en-US"/>
              <a:t>s</a:t>
            </a:r>
            <a:r>
              <a:rPr lang="en-US"/>
              <a:t> </a:t>
            </a:r>
            <a:r>
              <a:rPr lang="en-US"/>
              <a:t>t</a:t>
            </a:r>
            <a:r>
              <a:rPr lang="en-US"/>
              <a:t>w</a:t>
            </a:r>
            <a:r>
              <a:rPr lang="en-US"/>
              <a:t>o</a:t>
            </a:r>
            <a:r>
              <a:rPr lang="en-US"/>
              <a:t> </a:t>
            </a:r>
            <a:r>
              <a:rPr lang="en-US"/>
              <a:t>d</a:t>
            </a:r>
            <a:r>
              <a:rPr lang="en-US"/>
              <a:t>i</a:t>
            </a:r>
            <a:r>
              <a:rPr lang="en-US"/>
              <a:t>f</a:t>
            </a:r>
            <a:r>
              <a:rPr lang="en-US"/>
              <a:t>f</a:t>
            </a:r>
            <a:r>
              <a:rPr lang="en-US"/>
              <a:t>erent</a:t>
            </a:r>
            <a:r>
              <a:rPr lang="en-US"/>
              <a:t> </a:t>
            </a:r>
            <a:r>
              <a:rPr lang="en-US"/>
              <a:t>t</a:t>
            </a:r>
            <a:r>
              <a:rPr lang="en-US"/>
              <a:t>h</a:t>
            </a:r>
            <a:r>
              <a:rPr lang="en-US"/>
              <a:t>i</a:t>
            </a:r>
            <a:r>
              <a:rPr lang="en-US"/>
              <a:t>n</a:t>
            </a:r>
            <a:r>
              <a:rPr lang="en-US"/>
              <a:t>g</a:t>
            </a:r>
            <a:r>
              <a:rPr lang="en-US"/>
              <a:t>s</a:t>
            </a:r>
            <a:r>
              <a:rPr lang="en-US"/>
              <a:t> </a:t>
            </a:r>
            <a:r>
              <a:rPr lang="en-US"/>
              <a:t>s</a:t>
            </a:r>
            <a:r>
              <a:rPr lang="en-US"/>
              <a:t>t</a:t>
            </a:r>
            <a:r>
              <a:rPr lang="en-US"/>
              <a:t>i</a:t>
            </a:r>
            <a:r>
              <a:rPr lang="en-US"/>
              <a:t>c</a:t>
            </a:r>
            <a:r>
              <a:rPr lang="en-US"/>
              <a:t>k</a:t>
            </a:r>
            <a:r>
              <a:rPr lang="en-US"/>
              <a:t>i</a:t>
            </a:r>
            <a:r>
              <a:rPr lang="en-US"/>
              <a:t>ng</a:t>
            </a:r>
            <a:r>
              <a:rPr lang="en-US"/>
              <a:t> </a:t>
            </a:r>
            <a:r>
              <a:rPr lang="en-US"/>
              <a:t>i</a:t>
            </a:r>
            <a:r>
              <a:rPr lang="en-US"/>
              <a:t>n</a:t>
            </a:r>
            <a:r>
              <a:rPr lang="en-US"/>
              <a:t>t</a:t>
            </a:r>
            <a:r>
              <a:rPr lang="en-US"/>
              <a:t>o</a:t>
            </a:r>
            <a:r>
              <a:rPr lang="en-US"/>
              <a:t> </a:t>
            </a:r>
            <a:r>
              <a:rPr lang="en-US"/>
              <a:t>e</a:t>
            </a:r>
            <a:r>
              <a:rPr lang="en-US"/>
              <a:t>a</a:t>
            </a:r>
            <a:r>
              <a:rPr lang="en-US"/>
              <a:t>c</a:t>
            </a:r>
            <a:r>
              <a:rPr lang="en-US"/>
              <a:t>h</a:t>
            </a:r>
            <a:r>
              <a:rPr lang="en-US"/>
              <a:t> </a:t>
            </a:r>
            <a:r>
              <a:rPr lang="en-US"/>
              <a:t>o</a:t>
            </a:r>
            <a:r>
              <a:rPr lang="en-US"/>
              <a:t>t</a:t>
            </a:r>
            <a:r>
              <a:rPr lang="en-US"/>
              <a:t>h</a:t>
            </a:r>
            <a:r>
              <a:rPr lang="en-US"/>
              <a:t>e</a:t>
            </a:r>
            <a:r>
              <a:rPr lang="en-US"/>
              <a:t>r</a:t>
            </a:r>
            <a:r>
              <a:rPr lang="en-US"/>
              <a:t>.</a:t>
            </a:r>
            <a:r>
              <a:rPr lang="en-US"/>
              <a:t> </a:t>
            </a:r>
            <a:r>
              <a:rPr lang="en-US"/>
              <a:t>S</a:t>
            </a:r>
            <a:r>
              <a:rPr lang="en-US"/>
              <a:t>o</a:t>
            </a:r>
            <a:r>
              <a:rPr lang="en-US"/>
              <a:t> </a:t>
            </a:r>
            <a:r>
              <a:rPr lang="en-US"/>
              <a:t>i</a:t>
            </a:r>
            <a:r>
              <a:rPr lang="en-US"/>
              <a:t>n</a:t>
            </a:r>
            <a:r>
              <a:rPr lang="en-US"/>
              <a:t> </a:t>
            </a:r>
            <a:r>
              <a:rPr lang="en-US"/>
              <a:t>this </a:t>
            </a:r>
            <a:r>
              <a:rPr lang="en-US"/>
              <a:t>c</a:t>
            </a:r>
            <a:r>
              <a:rPr lang="en-US"/>
              <a:t>a</a:t>
            </a:r>
            <a:r>
              <a:rPr lang="en-US"/>
              <a:t>s</a:t>
            </a:r>
            <a:r>
              <a:rPr lang="en-US"/>
              <a:t>e</a:t>
            </a:r>
            <a:r>
              <a:rPr lang="en-US"/>
              <a:t> </a:t>
            </a:r>
            <a:r>
              <a:rPr lang="en-US"/>
              <a:t>p</a:t>
            </a:r>
            <a:r>
              <a:rPr lang="en-US"/>
              <a:t>l</a:t>
            </a:r>
            <a:r>
              <a:rPr lang="en-US"/>
              <a:t>a</a:t>
            </a:r>
            <a:r>
              <a:rPr lang="en-US"/>
              <a:t>t</a:t>
            </a:r>
            <a:r>
              <a:rPr lang="en-US"/>
              <a:t>ele</a:t>
            </a:r>
            <a:r>
              <a:rPr lang="en-US"/>
              <a:t>t</a:t>
            </a:r>
            <a:r>
              <a:rPr lang="en-US"/>
              <a:t>s</a:t>
            </a:r>
            <a:r>
              <a:rPr lang="en-US"/>
              <a:t> </a:t>
            </a:r>
            <a:r>
              <a:rPr lang="en-US"/>
              <a:t>stick(</a:t>
            </a:r>
            <a:r>
              <a:rPr lang="en-US"/>
              <a:t>adhere)</a:t>
            </a:r>
            <a:r>
              <a:rPr lang="en-US"/>
              <a:t> </a:t>
            </a:r>
            <a:r>
              <a:rPr lang="en-US"/>
              <a:t>to</a:t>
            </a:r>
            <a:r>
              <a:rPr lang="en-US"/>
              <a:t> </a:t>
            </a:r>
            <a:r>
              <a:rPr lang="en-US"/>
              <a:t>t</a:t>
            </a:r>
            <a:r>
              <a:rPr lang="en-US"/>
              <a:t>h</a:t>
            </a:r>
            <a:r>
              <a:rPr lang="en-US"/>
              <a:t>e</a:t>
            </a:r>
            <a:r>
              <a:rPr lang="en-US"/>
              <a:t> </a:t>
            </a:r>
            <a:r>
              <a:rPr lang="en-US"/>
              <a:t>e</a:t>
            </a:r>
            <a:r>
              <a:rPr lang="en-US"/>
              <a:t>n</a:t>
            </a:r>
            <a:r>
              <a:rPr lang="en-US"/>
              <a:t>d</a:t>
            </a:r>
            <a:r>
              <a:rPr lang="en-US"/>
              <a:t>o</a:t>
            </a:r>
            <a:r>
              <a:rPr lang="en-US"/>
              <a:t>t</a:t>
            </a:r>
            <a:r>
              <a:rPr lang="en-US"/>
              <a:t>h</a:t>
            </a:r>
            <a:r>
              <a:rPr lang="en-US"/>
              <a:t>elium</a:t>
            </a:r>
            <a:r>
              <a:rPr lang="en-US"/>
              <a:t>.</a:t>
            </a:r>
            <a:r>
              <a:rPr lang="en-US"/>
              <a:t> </a:t>
            </a:r>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23" name=""/>
          <p:cNvSpPr>
            <a:spLocks noGrp="1"/>
          </p:cNvSpPr>
          <p:nvPr>
            <p:ph type="title"/>
          </p:nvPr>
        </p:nvSpPr>
        <p:spPr/>
        <p:txBody>
          <a:bodyPr/>
          <a:p>
            <a:endParaRPr lang="en-GB"/>
          </a:p>
        </p:txBody>
      </p:sp>
      <p:sp>
        <p:nvSpPr>
          <p:cNvPr id="1048724" name=""/>
          <p:cNvSpPr>
            <a:spLocks noGrp="1"/>
          </p:cNvSpPr>
          <p:nvPr>
            <p:ph idx="1"/>
          </p:nvPr>
        </p:nvSpPr>
        <p:spPr/>
        <p:txBody>
          <a:bodyPr>
            <a:normAutofit fontScale="82143" lnSpcReduction="20000"/>
          </a:bodyPr>
          <a:p>
            <a:r>
              <a:rPr b="1" sz="3529" lang="en-US" u="sng">
                <a:solidFill>
                  <a:srgbClr val="000080"/>
                </a:solidFill>
              </a:rPr>
              <a:t>3</a:t>
            </a:r>
            <a:r>
              <a:rPr b="1" sz="3529" lang="en-US" u="sng">
                <a:solidFill>
                  <a:srgbClr val="000080"/>
                </a:solidFill>
              </a:rPr>
              <a:t> </a:t>
            </a:r>
            <a:r>
              <a:rPr b="1" sz="3529" lang="en-US" u="sng">
                <a:solidFill>
                  <a:srgbClr val="000080"/>
                </a:solidFill>
              </a:rPr>
              <a:t>P</a:t>
            </a:r>
            <a:r>
              <a:rPr b="1" sz="3529" lang="en-US" u="sng">
                <a:solidFill>
                  <a:srgbClr val="000080"/>
                </a:solidFill>
              </a:rPr>
              <a:t>L</a:t>
            </a:r>
            <a:r>
              <a:rPr b="1" sz="3529" lang="en-US" u="sng">
                <a:solidFill>
                  <a:srgbClr val="000080"/>
                </a:solidFill>
              </a:rPr>
              <a:t>A</a:t>
            </a:r>
            <a:r>
              <a:rPr b="1" sz="3529" lang="en-US" u="sng">
                <a:solidFill>
                  <a:srgbClr val="000080"/>
                </a:solidFill>
              </a:rPr>
              <a:t>T</a:t>
            </a:r>
            <a:r>
              <a:rPr b="1" sz="3529" lang="en-US" u="sng">
                <a:solidFill>
                  <a:srgbClr val="000080"/>
                </a:solidFill>
              </a:rPr>
              <a:t>E</a:t>
            </a:r>
            <a:r>
              <a:rPr b="1" sz="3529" lang="en-US" u="sng">
                <a:solidFill>
                  <a:srgbClr val="000080"/>
                </a:solidFill>
              </a:rPr>
              <a:t>L</a:t>
            </a:r>
            <a:r>
              <a:rPr b="1" sz="3529" lang="en-US" u="sng">
                <a:solidFill>
                  <a:srgbClr val="000080"/>
                </a:solidFill>
              </a:rPr>
              <a:t>ET</a:t>
            </a:r>
            <a:r>
              <a:rPr b="1" sz="3529" lang="en-US" u="sng">
                <a:solidFill>
                  <a:srgbClr val="000080"/>
                </a:solidFill>
              </a:rPr>
              <a:t> </a:t>
            </a:r>
            <a:r>
              <a:rPr b="1" sz="3529" lang="en-US" u="sng">
                <a:solidFill>
                  <a:srgbClr val="000080"/>
                </a:solidFill>
              </a:rPr>
              <a:t>A</a:t>
            </a:r>
            <a:r>
              <a:rPr b="1" sz="3529" lang="en-US" u="sng">
                <a:solidFill>
                  <a:srgbClr val="000080"/>
                </a:solidFill>
              </a:rPr>
              <a:t>C</a:t>
            </a:r>
            <a:r>
              <a:rPr b="1" sz="3529" lang="en-US" u="sng">
                <a:solidFill>
                  <a:srgbClr val="000080"/>
                </a:solidFill>
              </a:rPr>
              <a:t>T</a:t>
            </a:r>
            <a:r>
              <a:rPr b="1" sz="3529" lang="en-US" u="sng">
                <a:solidFill>
                  <a:srgbClr val="000080"/>
                </a:solidFill>
              </a:rPr>
              <a:t>I</a:t>
            </a:r>
            <a:r>
              <a:rPr b="1" sz="3529" lang="en-US" u="sng">
                <a:solidFill>
                  <a:srgbClr val="000080"/>
                </a:solidFill>
              </a:rPr>
              <a:t>V</a:t>
            </a:r>
            <a:r>
              <a:rPr b="1" sz="3529" lang="en-US" u="sng">
                <a:solidFill>
                  <a:srgbClr val="000080"/>
                </a:solidFill>
              </a:rPr>
              <a:t>A</a:t>
            </a:r>
            <a:r>
              <a:rPr b="1" sz="3529" lang="en-US" u="sng">
                <a:solidFill>
                  <a:srgbClr val="000080"/>
                </a:solidFill>
              </a:rPr>
              <a:t>T</a:t>
            </a:r>
            <a:r>
              <a:rPr b="1" sz="3529" lang="en-US" u="sng">
                <a:solidFill>
                  <a:srgbClr val="000080"/>
                </a:solidFill>
              </a:rPr>
              <a:t>ION</a:t>
            </a:r>
            <a:r>
              <a:rPr b="1" sz="3529" lang="en-US" u="sng">
                <a:solidFill>
                  <a:srgbClr val="000080"/>
                </a:solidFill>
              </a:rPr>
              <a:t> </a:t>
            </a:r>
            <a:r>
              <a:rPr b="1" sz="3529" lang="en-US" u="sng">
                <a:solidFill>
                  <a:srgbClr val="000080"/>
                </a:solidFill>
              </a:rPr>
              <a:t>A</a:t>
            </a:r>
            <a:r>
              <a:rPr b="1" sz="3529" lang="en-US" u="sng">
                <a:solidFill>
                  <a:srgbClr val="000080"/>
                </a:solidFill>
              </a:rPr>
              <a:t>N</a:t>
            </a:r>
            <a:r>
              <a:rPr b="1" sz="3529" lang="en-US" u="sng">
                <a:solidFill>
                  <a:srgbClr val="000080"/>
                </a:solidFill>
              </a:rPr>
              <a:t>D</a:t>
            </a:r>
            <a:r>
              <a:rPr b="1" sz="3529" lang="en-US" u="sng">
                <a:solidFill>
                  <a:srgbClr val="000080"/>
                </a:solidFill>
              </a:rPr>
              <a:t> </a:t>
            </a:r>
            <a:r>
              <a:rPr b="1" sz="3529" lang="en-US" u="sng">
                <a:solidFill>
                  <a:srgbClr val="000080"/>
                </a:solidFill>
              </a:rPr>
              <a:t>AGGREGATION</a:t>
            </a:r>
            <a:endParaRPr b="1" sz="3529" lang="en-GB" u="sng">
              <a:solidFill>
                <a:srgbClr val="000080"/>
              </a:solidFill>
            </a:endParaRPr>
          </a:p>
          <a:p>
            <a:pPr>
              <a:buFont typeface="Wingdings" charset="2"/>
              <a:buChar char="ü"/>
            </a:pPr>
            <a:r>
              <a:rPr lang="en-US"/>
              <a:t>F</a:t>
            </a:r>
            <a:r>
              <a:rPr lang="en-US"/>
              <a:t>o</a:t>
            </a:r>
            <a:r>
              <a:rPr lang="en-US"/>
              <a:t>l</a:t>
            </a:r>
            <a:r>
              <a:rPr lang="en-US"/>
              <a:t>l</a:t>
            </a:r>
            <a:r>
              <a:rPr lang="en-US"/>
              <a:t>o</a:t>
            </a:r>
            <a:r>
              <a:rPr lang="en-US"/>
              <a:t>wing</a:t>
            </a:r>
            <a:r>
              <a:rPr lang="en-US"/>
              <a:t> </a:t>
            </a:r>
            <a:r>
              <a:rPr lang="en-US"/>
              <a:t>p</a:t>
            </a:r>
            <a:r>
              <a:rPr lang="en-US"/>
              <a:t>l</a:t>
            </a:r>
            <a:r>
              <a:rPr lang="en-US"/>
              <a:t>a</a:t>
            </a:r>
            <a:r>
              <a:rPr lang="en-US"/>
              <a:t>t</a:t>
            </a:r>
            <a:r>
              <a:rPr lang="en-US"/>
              <a:t>e</a:t>
            </a:r>
            <a:r>
              <a:rPr lang="en-US"/>
              <a:t>let</a:t>
            </a:r>
            <a:r>
              <a:rPr lang="en-US"/>
              <a:t> </a:t>
            </a:r>
            <a:r>
              <a:rPr lang="en-US"/>
              <a:t>a</a:t>
            </a:r>
            <a:r>
              <a:rPr lang="en-US"/>
              <a:t>d</a:t>
            </a:r>
            <a:r>
              <a:rPr lang="en-US"/>
              <a:t>h</a:t>
            </a:r>
            <a:r>
              <a:rPr lang="en-US"/>
              <a:t>e</a:t>
            </a:r>
            <a:r>
              <a:rPr lang="en-US"/>
              <a:t>s</a:t>
            </a:r>
            <a:r>
              <a:rPr lang="en-US"/>
              <a:t>ion</a:t>
            </a:r>
            <a:r>
              <a:rPr lang="en-US"/>
              <a:t>,</a:t>
            </a:r>
            <a:r>
              <a:rPr lang="en-US"/>
              <a:t> </a:t>
            </a:r>
            <a:r>
              <a:rPr lang="en-US"/>
              <a:t>p</a:t>
            </a:r>
            <a:r>
              <a:rPr lang="en-US"/>
              <a:t>l</a:t>
            </a:r>
            <a:r>
              <a:rPr lang="en-US"/>
              <a:t>a</a:t>
            </a:r>
            <a:r>
              <a:rPr lang="en-US"/>
              <a:t>t</a:t>
            </a:r>
            <a:r>
              <a:rPr lang="en-US"/>
              <a:t>e</a:t>
            </a:r>
            <a:r>
              <a:rPr lang="en-US"/>
              <a:t>l</a:t>
            </a:r>
            <a:r>
              <a:rPr lang="en-US"/>
              <a:t>ets</a:t>
            </a:r>
            <a:r>
              <a:rPr lang="en-US"/>
              <a:t> </a:t>
            </a:r>
            <a:r>
              <a:rPr lang="en-US"/>
              <a:t>b</a:t>
            </a:r>
            <a:r>
              <a:rPr lang="en-US"/>
              <a:t>e</a:t>
            </a:r>
            <a:r>
              <a:rPr lang="en-US"/>
              <a:t>c</a:t>
            </a:r>
            <a:r>
              <a:rPr lang="en-US"/>
              <a:t>o</a:t>
            </a:r>
            <a:r>
              <a:rPr lang="en-US"/>
              <a:t>me</a:t>
            </a:r>
            <a:r>
              <a:rPr lang="en-US"/>
              <a:t> </a:t>
            </a:r>
            <a:r>
              <a:rPr lang="en-US"/>
              <a:t>activated</a:t>
            </a:r>
            <a:r>
              <a:rPr lang="en-US"/>
              <a:t> </a:t>
            </a:r>
            <a:r>
              <a:rPr lang="en-US"/>
              <a:t>a</a:t>
            </a:r>
            <a:r>
              <a:rPr lang="en-US"/>
              <a:t>n</a:t>
            </a:r>
            <a:r>
              <a:rPr lang="en-US"/>
              <a:t>d</a:t>
            </a:r>
            <a:r>
              <a:rPr lang="en-US"/>
              <a:t> </a:t>
            </a:r>
            <a:r>
              <a:rPr lang="en-US"/>
              <a:t>t</a:t>
            </a:r>
            <a:r>
              <a:rPr lang="en-US"/>
              <a:t>h</a:t>
            </a:r>
            <a:r>
              <a:rPr lang="en-US"/>
              <a:t>e</a:t>
            </a:r>
            <a:r>
              <a:rPr lang="en-US"/>
              <a:t>y</a:t>
            </a:r>
            <a:r>
              <a:rPr lang="en-US"/>
              <a:t> </a:t>
            </a:r>
            <a:r>
              <a:rPr lang="en-US"/>
              <a:t>produce </a:t>
            </a:r>
            <a:r>
              <a:rPr lang="en-US"/>
              <a:t>t</a:t>
            </a:r>
            <a:r>
              <a:rPr lang="en-US"/>
              <a:t>h</a:t>
            </a:r>
            <a:r>
              <a:rPr lang="en-US"/>
              <a:t>e</a:t>
            </a:r>
            <a:r>
              <a:rPr lang="en-US"/>
              <a:t> </a:t>
            </a:r>
            <a:r>
              <a:rPr lang="en-US"/>
              <a:t>f</a:t>
            </a:r>
            <a:r>
              <a:rPr lang="en-US"/>
              <a:t>o</a:t>
            </a:r>
            <a:r>
              <a:rPr lang="en-US"/>
              <a:t>l</a:t>
            </a:r>
            <a:r>
              <a:rPr lang="en-US"/>
              <a:t>l</a:t>
            </a:r>
            <a:r>
              <a:rPr lang="en-US"/>
              <a:t>owing</a:t>
            </a:r>
            <a:r>
              <a:rPr lang="en-US"/>
              <a:t> </a:t>
            </a:r>
            <a:r>
              <a:rPr lang="en-US"/>
              <a:t>s</a:t>
            </a:r>
            <a:r>
              <a:rPr lang="en-US"/>
              <a:t>u</a:t>
            </a:r>
            <a:r>
              <a:rPr lang="en-US"/>
              <a:t>b</a:t>
            </a:r>
            <a:r>
              <a:rPr lang="en-US"/>
              <a:t>s</a:t>
            </a:r>
            <a:r>
              <a:rPr lang="en-US"/>
              <a:t>t</a:t>
            </a:r>
            <a:r>
              <a:rPr lang="en-US"/>
              <a:t>a</a:t>
            </a:r>
            <a:r>
              <a:rPr lang="en-US"/>
              <a:t>nces</a:t>
            </a:r>
            <a:endParaRPr lang="en-GB"/>
          </a:p>
          <a:p>
            <a:pPr>
              <a:buFont typeface="Wingdings" charset="2"/>
              <a:buChar char="l"/>
            </a:pPr>
            <a:r>
              <a:rPr b="1" lang="en-US">
                <a:solidFill>
                  <a:srgbClr val="800000"/>
                </a:solidFill>
              </a:rPr>
              <a:t>T</a:t>
            </a:r>
            <a:r>
              <a:rPr b="1" lang="en-US">
                <a:solidFill>
                  <a:srgbClr val="800000"/>
                </a:solidFill>
              </a:rPr>
              <a:t>h</a:t>
            </a:r>
            <a:r>
              <a:rPr b="1" lang="en-US">
                <a:solidFill>
                  <a:srgbClr val="800000"/>
                </a:solidFill>
              </a:rPr>
              <a:t>r</a:t>
            </a:r>
            <a:r>
              <a:rPr b="1" lang="en-US">
                <a:solidFill>
                  <a:srgbClr val="800000"/>
                </a:solidFill>
              </a:rPr>
              <a:t>o</a:t>
            </a:r>
            <a:r>
              <a:rPr b="1" lang="en-US">
                <a:solidFill>
                  <a:srgbClr val="800000"/>
                </a:solidFill>
              </a:rPr>
              <a:t>m</a:t>
            </a:r>
            <a:r>
              <a:rPr b="1" lang="en-US">
                <a:solidFill>
                  <a:srgbClr val="800000"/>
                </a:solidFill>
              </a:rPr>
              <a:t>b</a:t>
            </a:r>
            <a:r>
              <a:rPr b="1" lang="en-US">
                <a:solidFill>
                  <a:srgbClr val="800000"/>
                </a:solidFill>
              </a:rPr>
              <a:t>o</a:t>
            </a:r>
            <a:r>
              <a:rPr b="1" lang="en-US">
                <a:solidFill>
                  <a:srgbClr val="800000"/>
                </a:solidFill>
              </a:rPr>
              <a:t>x</a:t>
            </a:r>
            <a:r>
              <a:rPr b="1" lang="en-US">
                <a:solidFill>
                  <a:srgbClr val="800000"/>
                </a:solidFill>
              </a:rPr>
              <a:t>a</a:t>
            </a:r>
            <a:r>
              <a:rPr b="1" lang="en-US">
                <a:solidFill>
                  <a:srgbClr val="800000"/>
                </a:solidFill>
              </a:rPr>
              <a:t>n</a:t>
            </a:r>
            <a:r>
              <a:rPr b="1" lang="en-US">
                <a:solidFill>
                  <a:srgbClr val="800000"/>
                </a:solidFill>
              </a:rPr>
              <a:t>e</a:t>
            </a:r>
            <a:r>
              <a:rPr b="1" lang="en-US">
                <a:solidFill>
                  <a:srgbClr val="800000"/>
                </a:solidFill>
              </a:rPr>
              <a:t> </a:t>
            </a:r>
            <a:r>
              <a:rPr b="1" lang="en-US">
                <a:solidFill>
                  <a:srgbClr val="800000"/>
                </a:solidFill>
              </a:rPr>
              <a:t>A2</a:t>
            </a:r>
            <a:r>
              <a:rPr b="1" lang="en-US">
                <a:solidFill>
                  <a:srgbClr val="800000"/>
                </a:solidFill>
              </a:rPr>
              <a:t> </a:t>
            </a:r>
            <a:r>
              <a:rPr b="1" lang="en-US">
                <a:solidFill>
                  <a:srgbClr val="800000"/>
                </a:solidFill>
              </a:rPr>
              <a:t>-</a:t>
            </a:r>
            <a:r>
              <a:rPr b="1" lang="en-US">
                <a:solidFill>
                  <a:srgbClr val="800000"/>
                </a:solidFill>
              </a:rPr>
              <a:t> </a:t>
            </a:r>
            <a:r>
              <a:rPr b="1" lang="en-US">
                <a:solidFill>
                  <a:srgbClr val="800000"/>
                </a:solidFill>
              </a:rPr>
              <a:t> </a:t>
            </a:r>
            <a:r>
              <a:rPr b="0" lang="en-US">
                <a:solidFill>
                  <a:srgbClr val="000000"/>
                </a:solidFill>
              </a:rPr>
              <a:t>Thromboxane</a:t>
            </a:r>
            <a:r>
              <a:rPr lang="en-US"/>
              <a:t> </a:t>
            </a:r>
            <a:r>
              <a:rPr lang="en-US"/>
              <a:t>A</a:t>
            </a:r>
            <a:r>
              <a:rPr lang="en-US"/>
              <a:t>2</a:t>
            </a:r>
            <a:r>
              <a:rPr lang="en-US"/>
              <a:t> </a:t>
            </a:r>
            <a:r>
              <a:rPr lang="en-US"/>
              <a:t>a</a:t>
            </a:r>
            <a:r>
              <a:rPr lang="en-US"/>
              <a:t>n</a:t>
            </a:r>
            <a:r>
              <a:rPr lang="en-US"/>
              <a:t>d</a:t>
            </a:r>
            <a:r>
              <a:rPr lang="en-US"/>
              <a:t> </a:t>
            </a:r>
            <a:r>
              <a:rPr lang="en-US"/>
              <a:t>A</a:t>
            </a:r>
            <a:r>
              <a:rPr lang="en-US"/>
              <a:t>D</a:t>
            </a:r>
            <a:r>
              <a:rPr lang="en-US"/>
              <a:t>P</a:t>
            </a:r>
            <a:r>
              <a:rPr lang="en-US"/>
              <a:t> </a:t>
            </a:r>
            <a:r>
              <a:rPr lang="en-US"/>
              <a:t>a</a:t>
            </a:r>
            <a:r>
              <a:rPr lang="en-US"/>
              <a:t>t</a:t>
            </a:r>
            <a:r>
              <a:rPr lang="en-US"/>
              <a:t>t</a:t>
            </a:r>
            <a:r>
              <a:rPr lang="en-US"/>
              <a:t>r</a:t>
            </a:r>
            <a:r>
              <a:rPr lang="en-US"/>
              <a:t>a</a:t>
            </a:r>
            <a:r>
              <a:rPr lang="en-US"/>
              <a:t>c</a:t>
            </a:r>
            <a:r>
              <a:rPr lang="en-US"/>
              <a:t>t</a:t>
            </a:r>
            <a:r>
              <a:rPr lang="en-US"/>
              <a:t> </a:t>
            </a:r>
            <a:r>
              <a:rPr lang="en-US"/>
              <a:t>other </a:t>
            </a:r>
            <a:r>
              <a:rPr lang="en-US"/>
              <a:t>platelets</a:t>
            </a:r>
            <a:r>
              <a:rPr lang="en-US"/>
              <a:t> </a:t>
            </a:r>
            <a:r>
              <a:rPr lang="en-US"/>
              <a:t>t</a:t>
            </a:r>
            <a:r>
              <a:rPr lang="en-US"/>
              <a:t>o</a:t>
            </a:r>
            <a:r>
              <a:rPr lang="en-US"/>
              <a:t> </a:t>
            </a:r>
            <a:r>
              <a:rPr lang="en-US"/>
              <a:t>t</a:t>
            </a:r>
            <a:r>
              <a:rPr lang="en-US"/>
              <a:t>h</a:t>
            </a:r>
            <a:r>
              <a:rPr lang="en-US"/>
              <a:t>e</a:t>
            </a:r>
            <a:r>
              <a:rPr lang="en-US"/>
              <a:t> </a:t>
            </a:r>
            <a:r>
              <a:rPr lang="en-US"/>
              <a:t>a</a:t>
            </a:r>
            <a:r>
              <a:rPr lang="en-US"/>
              <a:t>r</a:t>
            </a:r>
            <a:r>
              <a:rPr lang="en-US"/>
              <a:t>e</a:t>
            </a:r>
            <a:r>
              <a:rPr lang="en-US"/>
              <a:t>a</a:t>
            </a:r>
            <a:r>
              <a:rPr lang="en-US"/>
              <a:t>.</a:t>
            </a:r>
            <a:endParaRPr b="1" lang="en-GB">
              <a:solidFill>
                <a:srgbClr val="800000"/>
              </a:solidFill>
            </a:endParaRPr>
          </a:p>
          <a:p>
            <a:pPr>
              <a:buFont typeface="Wingdings" charset="2"/>
              <a:buChar char="l"/>
            </a:pPr>
            <a:r>
              <a:rPr altLang="en-GB" b="0" lang="en-US">
                <a:solidFill>
                  <a:srgbClr val="000000"/>
                </a:solidFill>
              </a:rPr>
              <a:t>Activated</a:t>
            </a:r>
            <a:r>
              <a:rPr altLang="en-GB" b="0" lang="en-US">
                <a:solidFill>
                  <a:srgbClr val="000000"/>
                </a:solidFill>
              </a:rPr>
              <a:t> </a:t>
            </a:r>
            <a:r>
              <a:rPr altLang="en-GB" b="0" lang="en-US">
                <a:solidFill>
                  <a:srgbClr val="000000"/>
                </a:solidFill>
              </a:rPr>
              <a:t>plate</a:t>
            </a:r>
            <a:r>
              <a:rPr altLang="en-GB" b="0" lang="en-US">
                <a:solidFill>
                  <a:srgbClr val="000000"/>
                </a:solidFill>
              </a:rPr>
              <a:t>lets</a:t>
            </a:r>
            <a:r>
              <a:rPr altLang="en-GB" b="0" lang="en-US">
                <a:solidFill>
                  <a:srgbClr val="000000"/>
                </a:solidFill>
              </a:rPr>
              <a:t> </a:t>
            </a:r>
            <a:r>
              <a:rPr altLang="en-GB" b="0" lang="en-US">
                <a:solidFill>
                  <a:srgbClr val="000000"/>
                </a:solidFill>
              </a:rPr>
              <a:t>also</a:t>
            </a:r>
            <a:r>
              <a:rPr altLang="en-GB" b="0" lang="en-US">
                <a:solidFill>
                  <a:srgbClr val="000000"/>
                </a:solidFill>
              </a:rPr>
              <a:t> </a:t>
            </a:r>
            <a:r>
              <a:rPr altLang="en-GB" b="0" lang="en-US">
                <a:solidFill>
                  <a:srgbClr val="000000"/>
                </a:solidFill>
              </a:rPr>
              <a:t>rele</a:t>
            </a:r>
            <a:r>
              <a:rPr altLang="en-GB" b="0" lang="en-US">
                <a:solidFill>
                  <a:srgbClr val="000000"/>
                </a:solidFill>
              </a:rPr>
              <a:t>ase</a:t>
            </a:r>
            <a:r>
              <a:rPr altLang="en-GB" b="0" lang="en-US">
                <a:solidFill>
                  <a:srgbClr val="000000"/>
                </a:solidFill>
              </a:rPr>
              <a:t> </a:t>
            </a:r>
            <a:r>
              <a:rPr altLang="en-GB" b="0" lang="en-US">
                <a:solidFill>
                  <a:srgbClr val="000000"/>
                </a:solidFill>
              </a:rPr>
              <a:t>two</a:t>
            </a:r>
            <a:r>
              <a:rPr altLang="en-GB" b="0" lang="en-US">
                <a:solidFill>
                  <a:srgbClr val="000000"/>
                </a:solidFill>
              </a:rPr>
              <a:t> </a:t>
            </a:r>
            <a:r>
              <a:rPr altLang="en-GB" b="0" lang="en-US">
                <a:solidFill>
                  <a:srgbClr val="000000"/>
                </a:solidFill>
              </a:rPr>
              <a:t>types</a:t>
            </a:r>
            <a:r>
              <a:rPr altLang="en-GB" b="0" lang="en-US">
                <a:solidFill>
                  <a:srgbClr val="000000"/>
                </a:solidFill>
              </a:rPr>
              <a:t> </a:t>
            </a:r>
            <a:r>
              <a:rPr altLang="en-GB" b="0" lang="en-US">
                <a:solidFill>
                  <a:srgbClr val="000000"/>
                </a:solidFill>
              </a:rPr>
              <a:t>of</a:t>
            </a:r>
            <a:r>
              <a:rPr altLang="en-GB" b="0" lang="en-US">
                <a:solidFill>
                  <a:srgbClr val="000000"/>
                </a:solidFill>
              </a:rPr>
              <a:t> </a:t>
            </a:r>
            <a:r>
              <a:rPr altLang="en-GB" b="0" lang="en-US">
                <a:solidFill>
                  <a:srgbClr val="000000"/>
                </a:solidFill>
              </a:rPr>
              <a:t>granu</a:t>
            </a:r>
            <a:r>
              <a:rPr altLang="en-GB" b="0" lang="en-US">
                <a:solidFill>
                  <a:srgbClr val="000000"/>
                </a:solidFill>
              </a:rPr>
              <a:t>les</a:t>
            </a:r>
            <a:r>
              <a:rPr altLang="en-GB" b="0" lang="en-US">
                <a:solidFill>
                  <a:srgbClr val="000000"/>
                </a:solidFill>
              </a:rPr>
              <a:t>;</a:t>
            </a:r>
            <a:r>
              <a:rPr altLang="en-GB" b="0" lang="en-US">
                <a:solidFill>
                  <a:srgbClr val="000000"/>
                </a:solidFill>
              </a:rPr>
              <a:t> </a:t>
            </a:r>
            <a:endParaRPr b="1" lang="en-GB">
              <a:solidFill>
                <a:srgbClr val="800000"/>
              </a:solidFill>
            </a:endParaRPr>
          </a:p>
          <a:p>
            <a:pPr>
              <a:buFont typeface="Wingdings" charset="2"/>
              <a:buChar char="l"/>
            </a:pPr>
            <a:r>
              <a:rPr altLang="en-GB" b="1" sz="3536" lang="en-US">
                <a:solidFill>
                  <a:srgbClr val="002060"/>
                </a:solidFill>
              </a:rPr>
              <a:t>(</a:t>
            </a:r>
            <a:r>
              <a:rPr altLang="en-GB" b="1" sz="3536" lang="en-US">
                <a:solidFill>
                  <a:srgbClr val="002060"/>
                </a:solidFill>
              </a:rPr>
              <a:t>A</a:t>
            </a:r>
            <a:r>
              <a:rPr altLang="en-GB" b="1" sz="3536" lang="en-US">
                <a:solidFill>
                  <a:srgbClr val="002060"/>
                </a:solidFill>
              </a:rPr>
              <a:t>)</a:t>
            </a:r>
            <a:r>
              <a:rPr altLang="en-GB" b="0" lang="en-US">
                <a:solidFill>
                  <a:srgbClr val="000000"/>
                </a:solidFill>
              </a:rPr>
              <a:t>.</a:t>
            </a:r>
            <a:r>
              <a:rPr altLang="en-GB" b="0" lang="en-US">
                <a:solidFill>
                  <a:srgbClr val="0000FF"/>
                </a:solidFill>
              </a:rPr>
              <a:t> </a:t>
            </a:r>
            <a:r>
              <a:rPr altLang="en-GB" b="0" lang="en-US">
                <a:solidFill>
                  <a:srgbClr val="0000FF"/>
                </a:solidFill>
              </a:rPr>
              <a:t>Dense</a:t>
            </a:r>
            <a:r>
              <a:rPr altLang="en-GB" b="0" lang="en-US">
                <a:solidFill>
                  <a:srgbClr val="0000FF"/>
                </a:solidFill>
              </a:rPr>
              <a:t> </a:t>
            </a:r>
            <a:r>
              <a:rPr altLang="en-GB" b="0" lang="en-US">
                <a:solidFill>
                  <a:srgbClr val="0000FF"/>
                </a:solidFill>
              </a:rPr>
              <a:t>granules</a:t>
            </a:r>
            <a:r>
              <a:rPr altLang="en-GB" b="0" lang="en-US">
                <a:solidFill>
                  <a:srgbClr val="0000FF"/>
                </a:solidFill>
              </a:rPr>
              <a:t> </a:t>
            </a:r>
            <a:r>
              <a:rPr altLang="en-GB" b="0" lang="en-US">
                <a:solidFill>
                  <a:srgbClr val="0000FF"/>
                </a:solidFill>
              </a:rPr>
              <a:t>which</a:t>
            </a:r>
            <a:r>
              <a:rPr altLang="en-GB" b="0" lang="en-US">
                <a:solidFill>
                  <a:srgbClr val="0000FF"/>
                </a:solidFill>
              </a:rPr>
              <a:t> </a:t>
            </a:r>
            <a:r>
              <a:rPr altLang="en-GB" b="0" lang="en-US">
                <a:solidFill>
                  <a:srgbClr val="0000FF"/>
                </a:solidFill>
              </a:rPr>
              <a:t>contain</a:t>
            </a:r>
            <a:r>
              <a:rPr altLang="en-GB" b="0" lang="en-US">
                <a:solidFill>
                  <a:srgbClr val="000000"/>
                </a:solidFill>
              </a:rPr>
              <a:t> </a:t>
            </a:r>
            <a:r>
              <a:rPr altLang="en-GB" b="0" lang="en-US">
                <a:solidFill>
                  <a:srgbClr val="000000"/>
                </a:solidFill>
              </a:rPr>
              <a:t>;</a:t>
            </a:r>
            <a:endParaRPr b="1" lang="en-GB">
              <a:solidFill>
                <a:srgbClr val="800000"/>
              </a:solidFill>
            </a:endParaRPr>
          </a:p>
          <a:p>
            <a:pPr>
              <a:buFont typeface="Wingdings" charset="2"/>
              <a:buChar char="l"/>
            </a:pPr>
            <a:r>
              <a:rPr altLang="en-GB" b="1" lang="en-US">
                <a:solidFill>
                  <a:srgbClr val="008000"/>
                </a:solidFill>
              </a:rPr>
              <a:t>S</a:t>
            </a:r>
            <a:r>
              <a:rPr altLang="en-GB" b="0" lang="en-US">
                <a:solidFill>
                  <a:srgbClr val="000000"/>
                </a:solidFill>
              </a:rPr>
              <a:t>erot</a:t>
            </a:r>
            <a:r>
              <a:rPr altLang="en-GB" b="0" lang="en-US">
                <a:solidFill>
                  <a:srgbClr val="000000"/>
                </a:solidFill>
              </a:rPr>
              <a:t>onin</a:t>
            </a:r>
            <a:r>
              <a:rPr altLang="en-GB" b="0" lang="en-US">
                <a:solidFill>
                  <a:srgbClr val="000000"/>
                </a:solidFill>
              </a:rPr>
              <a:t> </a:t>
            </a:r>
            <a:r>
              <a:rPr altLang="en-GB" b="0" lang="en-US">
                <a:solidFill>
                  <a:srgbClr val="000000"/>
                </a:solidFill>
              </a:rPr>
              <a:t>-</a:t>
            </a:r>
            <a:r>
              <a:rPr altLang="en-GB" b="0" lang="en-US">
                <a:solidFill>
                  <a:srgbClr val="000000"/>
                </a:solidFill>
              </a:rPr>
              <a:t> </a:t>
            </a:r>
            <a:r>
              <a:rPr altLang="en-GB" b="0" lang="en-US">
                <a:solidFill>
                  <a:srgbClr val="000000"/>
                </a:solidFill>
              </a:rPr>
              <a:t>vaso</a:t>
            </a:r>
            <a:r>
              <a:rPr altLang="en-GB" b="0" lang="en-US">
                <a:solidFill>
                  <a:srgbClr val="000000"/>
                </a:solidFill>
              </a:rPr>
              <a:t>constriction</a:t>
            </a:r>
            <a:endParaRPr b="1" lang="en-GB">
              <a:solidFill>
                <a:srgbClr val="800000"/>
              </a:solidFill>
            </a:endParaRPr>
          </a:p>
          <a:p>
            <a:pPr>
              <a:buFont typeface="Wingdings" charset="2"/>
              <a:buChar char="l"/>
            </a:pPr>
            <a:r>
              <a:rPr altLang="en-GB" b="1" lang="en-US">
                <a:solidFill>
                  <a:srgbClr val="008000"/>
                </a:solidFill>
              </a:rPr>
              <a:t>A</a:t>
            </a:r>
            <a:r>
              <a:rPr altLang="en-GB" b="0" lang="en-US">
                <a:solidFill>
                  <a:srgbClr val="000000"/>
                </a:solidFill>
              </a:rPr>
              <a:t>DP</a:t>
            </a:r>
            <a:r>
              <a:rPr altLang="en-GB" b="0" lang="en-US">
                <a:solidFill>
                  <a:srgbClr val="000000"/>
                </a:solidFill>
              </a:rPr>
              <a:t> </a:t>
            </a:r>
            <a:r>
              <a:rPr altLang="en-GB" b="0" lang="en-US">
                <a:solidFill>
                  <a:srgbClr val="000000"/>
                </a:solidFill>
              </a:rPr>
              <a:t>-</a:t>
            </a:r>
            <a:r>
              <a:rPr altLang="en-GB" b="0" lang="en-US">
                <a:solidFill>
                  <a:srgbClr val="000000"/>
                </a:solidFill>
              </a:rPr>
              <a:t> </a:t>
            </a:r>
            <a:r>
              <a:rPr altLang="en-GB" b="0" lang="en-US">
                <a:solidFill>
                  <a:srgbClr val="000000"/>
                </a:solidFill>
              </a:rPr>
              <a:t>activates </a:t>
            </a:r>
            <a:r>
              <a:rPr altLang="en-GB" b="0" lang="en-US">
                <a:solidFill>
                  <a:srgbClr val="000000"/>
                </a:solidFill>
              </a:rPr>
              <a:t>platelets</a:t>
            </a:r>
            <a:r>
              <a:rPr altLang="en-GB" b="0" lang="en-US">
                <a:solidFill>
                  <a:srgbClr val="000000"/>
                </a:solidFill>
              </a:rPr>
              <a:t> </a:t>
            </a:r>
            <a:r>
              <a:rPr altLang="en-GB" b="0" lang="en-US">
                <a:solidFill>
                  <a:srgbClr val="000000"/>
                </a:solidFill>
              </a:rPr>
              <a:t>and </a:t>
            </a:r>
            <a:r>
              <a:rPr altLang="en-GB" b="0" lang="en-US">
                <a:solidFill>
                  <a:srgbClr val="000000"/>
                </a:solidFill>
              </a:rPr>
              <a:t>enhan</a:t>
            </a:r>
            <a:r>
              <a:rPr altLang="en-GB" b="0" lang="en-US">
                <a:solidFill>
                  <a:srgbClr val="000000"/>
                </a:solidFill>
              </a:rPr>
              <a:t>ces</a:t>
            </a:r>
            <a:r>
              <a:rPr altLang="en-GB" b="0" lang="en-US">
                <a:solidFill>
                  <a:srgbClr val="000000"/>
                </a:solidFill>
              </a:rPr>
              <a:t> </a:t>
            </a:r>
            <a:r>
              <a:rPr altLang="en-GB" b="0" lang="en-US">
                <a:solidFill>
                  <a:srgbClr val="000000"/>
                </a:solidFill>
              </a:rPr>
              <a:t>the</a:t>
            </a:r>
            <a:r>
              <a:rPr altLang="en-GB" b="0" lang="en-US">
                <a:solidFill>
                  <a:srgbClr val="000000"/>
                </a:solidFill>
              </a:rPr>
              <a:t>ir</a:t>
            </a:r>
            <a:r>
              <a:rPr altLang="en-GB" b="0" lang="en-US">
                <a:solidFill>
                  <a:srgbClr val="000000"/>
                </a:solidFill>
              </a:rPr>
              <a:t> </a:t>
            </a:r>
            <a:r>
              <a:rPr altLang="en-GB" b="0" lang="en-US">
                <a:solidFill>
                  <a:srgbClr val="000000"/>
                </a:solidFill>
              </a:rPr>
              <a:t>aggregation</a:t>
            </a:r>
            <a:endParaRPr b="1" lang="en-GB">
              <a:solidFill>
                <a:srgbClr val="800000"/>
              </a:solidFill>
            </a:endParaRPr>
          </a:p>
          <a:p>
            <a:pPr>
              <a:buFont typeface="Wingdings" charset="2"/>
              <a:buChar char="l"/>
            </a:pPr>
            <a:r>
              <a:rPr altLang="en-GB" b="1" lang="en-US">
                <a:solidFill>
                  <a:srgbClr val="008000"/>
                </a:solidFill>
              </a:rPr>
              <a:t>C</a:t>
            </a:r>
            <a:r>
              <a:rPr altLang="en-GB" b="0" lang="en-US">
                <a:solidFill>
                  <a:srgbClr val="000000"/>
                </a:solidFill>
              </a:rPr>
              <a:t>alcium</a:t>
            </a:r>
            <a:r>
              <a:rPr altLang="en-GB" b="0" lang="en-US">
                <a:solidFill>
                  <a:srgbClr val="000000"/>
                </a:solidFill>
              </a:rPr>
              <a:t> </a:t>
            </a:r>
            <a:r>
              <a:rPr altLang="en-GB" b="0" lang="en-US">
                <a:solidFill>
                  <a:srgbClr val="000000"/>
                </a:solidFill>
              </a:rPr>
              <a:t>ions</a:t>
            </a:r>
            <a:r>
              <a:rPr altLang="en-GB" b="0" lang="en-US">
                <a:solidFill>
                  <a:srgbClr val="000000"/>
                </a:solidFill>
              </a:rPr>
              <a:t>(</a:t>
            </a:r>
            <a:r>
              <a:rPr altLang="en-GB" b="0" lang="en-US">
                <a:solidFill>
                  <a:srgbClr val="000000"/>
                </a:solidFill>
              </a:rPr>
              <a:t>Ca2</a:t>
            </a:r>
            <a:r>
              <a:rPr altLang="en-GB" b="0" lang="en-US">
                <a:solidFill>
                  <a:srgbClr val="000000"/>
                </a:solidFill>
              </a:rPr>
              <a:t>+</a:t>
            </a:r>
            <a:r>
              <a:rPr altLang="en-GB" b="0" lang="en-US">
                <a:solidFill>
                  <a:srgbClr val="000000"/>
                </a:solidFill>
              </a:rPr>
              <a:t>)</a:t>
            </a:r>
            <a:r>
              <a:rPr altLang="en-GB" b="0" lang="en-US">
                <a:solidFill>
                  <a:srgbClr val="000000"/>
                </a:solidFill>
              </a:rPr>
              <a:t>-</a:t>
            </a:r>
            <a:r>
              <a:rPr altLang="en-GB" b="0" lang="en-US">
                <a:solidFill>
                  <a:srgbClr val="000000"/>
                </a:solidFill>
              </a:rPr>
              <a:t> </a:t>
            </a:r>
            <a:r>
              <a:rPr altLang="en-GB" b="0" lang="en-US">
                <a:solidFill>
                  <a:srgbClr val="000000"/>
                </a:solidFill>
              </a:rPr>
              <a:t>coagu</a:t>
            </a:r>
            <a:r>
              <a:rPr altLang="en-GB" b="0" lang="en-US">
                <a:solidFill>
                  <a:srgbClr val="000000"/>
                </a:solidFill>
              </a:rPr>
              <a:t>lation</a:t>
            </a:r>
            <a:r>
              <a:rPr altLang="en-GB" b="0" lang="en-US">
                <a:solidFill>
                  <a:srgbClr val="000000"/>
                </a:solidFill>
              </a:rPr>
              <a:t>.</a:t>
            </a:r>
            <a:endParaRPr b="1" lang="en-GB">
              <a:solidFill>
                <a:srgbClr val="8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725" name=""/>
          <p:cNvSpPr>
            <a:spLocks noGrp="1"/>
          </p:cNvSpPr>
          <p:nvPr>
            <p:ph type="title"/>
          </p:nvPr>
        </p:nvSpPr>
        <p:spPr/>
        <p:txBody>
          <a:bodyPr/>
          <a:p>
            <a:endParaRPr lang="en-GB"/>
          </a:p>
        </p:txBody>
      </p:sp>
      <p:sp>
        <p:nvSpPr>
          <p:cNvPr id="1048726" name=""/>
          <p:cNvSpPr>
            <a:spLocks noGrp="1"/>
          </p:cNvSpPr>
          <p:nvPr>
            <p:ph idx="1"/>
          </p:nvPr>
        </p:nvSpPr>
        <p:spPr/>
        <p:txBody>
          <a:bodyPr/>
          <a:p>
            <a:r>
              <a:rPr altLang="en-GB" lang="en-US"/>
              <a:t>(</a:t>
            </a:r>
            <a:r>
              <a:rPr altLang="en-GB" b="1" sz="3200" lang="en-US">
                <a:solidFill>
                  <a:srgbClr val="000080"/>
                </a:solidFill>
              </a:rPr>
              <a:t>B</a:t>
            </a:r>
            <a:r>
              <a:rPr altLang="en-GB" lang="en-US"/>
              <a:t>)</a:t>
            </a:r>
            <a:r>
              <a:rPr altLang="en-GB" b="0" lang="en-US">
                <a:solidFill>
                  <a:srgbClr val="0000FF"/>
                </a:solidFill>
              </a:rPr>
              <a:t> </a:t>
            </a:r>
            <a:r>
              <a:rPr altLang="en-GB" b="0" lang="en-US">
                <a:solidFill>
                  <a:srgbClr val="0000FF"/>
                </a:solidFill>
              </a:rPr>
              <a:t>Alpha</a:t>
            </a:r>
            <a:r>
              <a:rPr altLang="en-GB" b="0" lang="en-US">
                <a:solidFill>
                  <a:srgbClr val="0000FF"/>
                </a:solidFill>
              </a:rPr>
              <a:t> </a:t>
            </a:r>
            <a:r>
              <a:rPr altLang="en-GB" b="0" lang="en-US">
                <a:solidFill>
                  <a:srgbClr val="0000FF"/>
                </a:solidFill>
              </a:rPr>
              <a:t>granules</a:t>
            </a:r>
            <a:r>
              <a:rPr altLang="en-GB" b="0" lang="en-US">
                <a:solidFill>
                  <a:srgbClr val="0000FF"/>
                </a:solidFill>
              </a:rPr>
              <a:t> </a:t>
            </a:r>
            <a:r>
              <a:rPr altLang="en-GB" b="0" lang="en-US">
                <a:solidFill>
                  <a:srgbClr val="0000FF"/>
                </a:solidFill>
              </a:rPr>
              <a:t>which contain</a:t>
            </a:r>
            <a:r>
              <a:rPr altLang="en-GB" lang="en-US"/>
              <a:t>;</a:t>
            </a:r>
            <a:endParaRPr lang="en-GB"/>
          </a:p>
          <a:p>
            <a:pPr>
              <a:buFont typeface="Wingdings" charset="2"/>
              <a:buChar char="l"/>
            </a:pPr>
            <a:r>
              <a:rPr altLang="en-GB" lang="en-US"/>
              <a:t>Coag</a:t>
            </a:r>
            <a:r>
              <a:rPr altLang="en-GB" lang="en-US"/>
              <a:t>ulation</a:t>
            </a:r>
            <a:r>
              <a:rPr altLang="en-GB" lang="en-US"/>
              <a:t> </a:t>
            </a:r>
            <a:r>
              <a:rPr altLang="en-GB" lang="en-US"/>
              <a:t>fac</a:t>
            </a:r>
            <a:r>
              <a:rPr altLang="en-GB" lang="en-US"/>
              <a:t>tors</a:t>
            </a:r>
            <a:r>
              <a:rPr altLang="en-GB" lang="en-US"/>
              <a:t> </a:t>
            </a:r>
            <a:r>
              <a:rPr altLang="en-GB" lang="en-US"/>
              <a:t>espec</a:t>
            </a:r>
            <a:r>
              <a:rPr altLang="en-GB" lang="en-US"/>
              <a:t>ially</a:t>
            </a:r>
            <a:r>
              <a:rPr altLang="en-GB" lang="en-US"/>
              <a:t> </a:t>
            </a:r>
            <a:r>
              <a:rPr altLang="en-GB" b="1" lang="en-US"/>
              <a:t>V</a:t>
            </a:r>
            <a:r>
              <a:rPr altLang="en-GB" lang="en-US"/>
              <a:t> </a:t>
            </a:r>
            <a:r>
              <a:rPr altLang="en-GB" lang="en-US"/>
              <a:t>and</a:t>
            </a:r>
            <a:r>
              <a:rPr altLang="en-GB" lang="en-US"/>
              <a:t> </a:t>
            </a:r>
            <a:r>
              <a:rPr altLang="en-GB" b="1" lang="en-US"/>
              <a:t>VII</a:t>
            </a:r>
            <a:endParaRPr b="1" lang="en-GB"/>
          </a:p>
          <a:p>
            <a:pPr>
              <a:buFont typeface="Wingdings" charset="2"/>
              <a:buChar char="l"/>
            </a:pPr>
            <a:r>
              <a:rPr altLang="en-GB" b="0" lang="en-US"/>
              <a:t>Fibrinogen</a:t>
            </a:r>
            <a:endParaRPr b="1" lang="en-GB"/>
          </a:p>
          <a:p>
            <a:pPr>
              <a:buFont typeface="Wingdings" charset="2"/>
              <a:buChar char="l"/>
            </a:pPr>
            <a:r>
              <a:rPr altLang="en-GB" b="0" lang="en-US"/>
              <a:t>Platele</a:t>
            </a:r>
            <a:r>
              <a:rPr altLang="en-GB" b="0" lang="en-US"/>
              <a:t>t</a:t>
            </a:r>
            <a:r>
              <a:rPr altLang="en-GB" b="0" lang="en-US"/>
              <a:t> </a:t>
            </a:r>
            <a:r>
              <a:rPr altLang="en-GB" b="0" lang="en-US"/>
              <a:t>derived</a:t>
            </a:r>
            <a:r>
              <a:rPr altLang="en-GB" b="0" lang="en-US"/>
              <a:t> </a:t>
            </a:r>
            <a:r>
              <a:rPr altLang="en-GB" b="0" lang="en-US"/>
              <a:t>growth</a:t>
            </a:r>
            <a:r>
              <a:rPr altLang="en-GB" b="0" lang="en-US"/>
              <a:t> </a:t>
            </a:r>
            <a:r>
              <a:rPr altLang="en-GB" b="0" lang="en-US"/>
              <a:t>factor</a:t>
            </a:r>
            <a:endParaRPr b="1" lang="en-GB"/>
          </a:p>
          <a:p>
            <a:endParaRPr b="1" lang="en-GB"/>
          </a:p>
          <a:p>
            <a:r>
              <a:rPr altLang="en-GB" b="1" lang="en-US"/>
              <a:t>3</a:t>
            </a:r>
            <a:r>
              <a:rPr altLang="en-GB" b="1" lang="en-US"/>
              <a:t> </a:t>
            </a:r>
            <a:r>
              <a:rPr altLang="en-GB" b="1" lang="en-US"/>
              <a:t>and</a:t>
            </a:r>
            <a:r>
              <a:rPr altLang="en-GB" b="1" lang="en-US"/>
              <a:t> </a:t>
            </a:r>
            <a:r>
              <a:rPr altLang="en-GB" b="1" lang="en-US"/>
              <a:t>4</a:t>
            </a:r>
            <a:r>
              <a:rPr altLang="en-GB" b="1" lang="en-US"/>
              <a:t> </a:t>
            </a:r>
            <a:r>
              <a:rPr altLang="en-GB" b="1" lang="en-US"/>
              <a:t>are</a:t>
            </a:r>
            <a:r>
              <a:rPr altLang="en-GB" b="1" lang="en-US"/>
              <a:t> </a:t>
            </a:r>
            <a:r>
              <a:rPr altLang="en-GB" b="1" lang="en-US"/>
              <a:t>called</a:t>
            </a:r>
            <a:r>
              <a:rPr altLang="en-GB" b="1" lang="en-US"/>
              <a:t> </a:t>
            </a:r>
            <a:r>
              <a:rPr altLang="en-GB" b="1" lang="en-US"/>
              <a:t>p</a:t>
            </a:r>
            <a:r>
              <a:rPr altLang="en-GB" b="1" lang="en-US"/>
              <a:t>r</a:t>
            </a:r>
            <a:r>
              <a:rPr altLang="en-GB" b="1" lang="en-US"/>
              <a:t>i</a:t>
            </a:r>
            <a:r>
              <a:rPr altLang="en-GB" b="1" lang="en-US"/>
              <a:t>m</a:t>
            </a:r>
            <a:r>
              <a:rPr altLang="en-GB" b="1" lang="en-US"/>
              <a:t>a</a:t>
            </a:r>
            <a:r>
              <a:rPr altLang="en-GB" b="1" lang="en-US"/>
              <a:t>r</a:t>
            </a:r>
            <a:r>
              <a:rPr altLang="en-GB" b="1" lang="en-US"/>
              <a:t>y</a:t>
            </a:r>
            <a:r>
              <a:rPr altLang="en-GB" b="1" lang="en-US"/>
              <a:t> </a:t>
            </a:r>
            <a:r>
              <a:rPr altLang="en-GB" b="1" lang="en-US"/>
              <a:t>p</a:t>
            </a:r>
            <a:r>
              <a:rPr altLang="en-GB" b="1" lang="en-US"/>
              <a:t>latelet</a:t>
            </a:r>
            <a:r>
              <a:rPr altLang="en-GB" b="1" lang="en-US"/>
              <a:t> </a:t>
            </a:r>
            <a:r>
              <a:rPr altLang="en-GB" b="1" lang="en-US"/>
              <a:t>plug</a:t>
            </a:r>
            <a:r>
              <a:rPr altLang="en-GB" b="1" lang="en-US"/>
              <a:t> </a:t>
            </a:r>
            <a:r>
              <a:rPr altLang="en-GB" b="1" lang="en-US"/>
              <a:t>formati</a:t>
            </a:r>
            <a:r>
              <a:rPr altLang="en-GB" b="1" lang="en-US"/>
              <a:t>on</a:t>
            </a:r>
            <a:r>
              <a:rPr altLang="en-GB" b="1" lang="en-US"/>
              <a:t>.</a:t>
            </a:r>
            <a:endParaRPr b="1" lang="en-GB"/>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27" name=""/>
          <p:cNvSpPr>
            <a:spLocks noGrp="1"/>
          </p:cNvSpPr>
          <p:nvPr>
            <p:ph type="title"/>
          </p:nvPr>
        </p:nvSpPr>
        <p:spPr/>
        <p:txBody>
          <a:bodyPr/>
          <a:p>
            <a:endParaRPr lang="en-GB"/>
          </a:p>
        </p:txBody>
      </p:sp>
      <p:sp>
        <p:nvSpPr>
          <p:cNvPr id="1048728" name=""/>
          <p:cNvSpPr>
            <a:spLocks noGrp="1"/>
          </p:cNvSpPr>
          <p:nvPr>
            <p:ph idx="1"/>
          </p:nvPr>
        </p:nvSpPr>
        <p:spPr/>
        <p:txBody>
          <a:bodyPr/>
          <a:p>
            <a:pPr>
              <a:buFont typeface="Wingdings" charset="2"/>
              <a:buChar char="ü"/>
            </a:pPr>
            <a:r>
              <a:rPr lang="en-US"/>
              <a:t>T</a:t>
            </a:r>
            <a:r>
              <a:rPr lang="en-US"/>
              <a:t>h</a:t>
            </a:r>
            <a:r>
              <a:rPr lang="en-US"/>
              <a:t>e</a:t>
            </a:r>
            <a:r>
              <a:rPr lang="en-US"/>
              <a:t> </a:t>
            </a:r>
            <a:r>
              <a:rPr lang="en-US"/>
              <a:t>r</a:t>
            </a:r>
            <a:r>
              <a:rPr lang="en-US"/>
              <a:t>e</a:t>
            </a:r>
            <a:r>
              <a:rPr lang="en-US"/>
              <a:t>s</a:t>
            </a:r>
            <a:r>
              <a:rPr lang="en-US"/>
              <a:t>u</a:t>
            </a:r>
            <a:r>
              <a:rPr lang="en-US"/>
              <a:t>lt</a:t>
            </a:r>
            <a:r>
              <a:rPr lang="en-US"/>
              <a:t> </a:t>
            </a:r>
            <a:r>
              <a:rPr lang="en-US"/>
              <a:t>i</a:t>
            </a:r>
            <a:r>
              <a:rPr lang="en-US"/>
              <a:t>s</a:t>
            </a:r>
            <a:r>
              <a:rPr lang="en-US"/>
              <a:t> </a:t>
            </a:r>
            <a:r>
              <a:rPr lang="en-US"/>
              <a:t>m</a:t>
            </a:r>
            <a:r>
              <a:rPr lang="en-US"/>
              <a:t>o</a:t>
            </a:r>
            <a:r>
              <a:rPr lang="en-US"/>
              <a:t>r</a:t>
            </a:r>
            <a:r>
              <a:rPr lang="en-US"/>
              <a:t>e</a:t>
            </a:r>
            <a:r>
              <a:rPr lang="en-US"/>
              <a:t> </a:t>
            </a:r>
            <a:r>
              <a:rPr lang="en-US"/>
              <a:t>p</a:t>
            </a:r>
            <a:r>
              <a:rPr lang="en-US"/>
              <a:t>l</a:t>
            </a:r>
            <a:r>
              <a:rPr lang="en-US"/>
              <a:t>a</a:t>
            </a:r>
            <a:r>
              <a:rPr lang="en-US"/>
              <a:t>t</a:t>
            </a:r>
            <a:r>
              <a:rPr lang="en-US"/>
              <a:t>e</a:t>
            </a:r>
            <a:r>
              <a:rPr lang="en-US"/>
              <a:t>l</a:t>
            </a:r>
            <a:r>
              <a:rPr lang="en-US"/>
              <a:t>e</a:t>
            </a:r>
            <a:r>
              <a:rPr lang="en-US"/>
              <a:t>t</a:t>
            </a:r>
            <a:r>
              <a:rPr lang="en-US"/>
              <a:t>s</a:t>
            </a:r>
            <a:r>
              <a:rPr lang="en-US"/>
              <a:t> </a:t>
            </a:r>
            <a:r>
              <a:rPr lang="en-US"/>
              <a:t>come </a:t>
            </a:r>
            <a:r>
              <a:rPr lang="en-US"/>
              <a:t>a</a:t>
            </a:r>
            <a:r>
              <a:rPr lang="en-US"/>
              <a:t>n</a:t>
            </a:r>
            <a:r>
              <a:rPr lang="en-US"/>
              <a:t>d</a:t>
            </a:r>
            <a:r>
              <a:rPr lang="en-US"/>
              <a:t> </a:t>
            </a:r>
            <a:r>
              <a:rPr lang="en-US"/>
              <a:t>s</a:t>
            </a:r>
            <a:r>
              <a:rPr lang="en-US"/>
              <a:t>t</a:t>
            </a:r>
            <a:r>
              <a:rPr lang="en-US"/>
              <a:t>i</a:t>
            </a:r>
            <a:r>
              <a:rPr lang="en-US"/>
              <a:t>c</a:t>
            </a:r>
            <a:r>
              <a:rPr lang="en-US"/>
              <a:t>k</a:t>
            </a:r>
            <a:r>
              <a:rPr lang="en-US"/>
              <a:t> </a:t>
            </a:r>
            <a:r>
              <a:rPr lang="en-US"/>
              <a:t>o</a:t>
            </a:r>
            <a:r>
              <a:rPr lang="en-US"/>
              <a:t>n</a:t>
            </a:r>
            <a:r>
              <a:rPr lang="en-US"/>
              <a:t>t</a:t>
            </a:r>
            <a:r>
              <a:rPr lang="en-US"/>
              <a:t>o</a:t>
            </a:r>
            <a:r>
              <a:rPr lang="en-US"/>
              <a:t> </a:t>
            </a:r>
            <a:r>
              <a:rPr lang="en-US"/>
              <a:t>t</a:t>
            </a:r>
            <a:r>
              <a:rPr lang="en-US"/>
              <a:t>h</a:t>
            </a:r>
            <a:r>
              <a:rPr lang="en-US"/>
              <a:t>e</a:t>
            </a:r>
            <a:r>
              <a:rPr lang="en-US"/>
              <a:t> </a:t>
            </a:r>
            <a:r>
              <a:rPr lang="en-US"/>
              <a:t>f</a:t>
            </a:r>
            <a:r>
              <a:rPr lang="en-US"/>
              <a:t>i</a:t>
            </a:r>
            <a:r>
              <a:rPr lang="en-US"/>
              <a:t>rst</a:t>
            </a:r>
            <a:r>
              <a:rPr lang="en-US"/>
              <a:t> </a:t>
            </a:r>
            <a:r>
              <a:rPr lang="en-US"/>
              <a:t>l</a:t>
            </a:r>
            <a:r>
              <a:rPr lang="en-US"/>
              <a:t>a</a:t>
            </a:r>
            <a:r>
              <a:rPr lang="en-US"/>
              <a:t>y</a:t>
            </a:r>
            <a:r>
              <a:rPr lang="en-US"/>
              <a:t>e</a:t>
            </a:r>
            <a:r>
              <a:rPr lang="en-US"/>
              <a:t>r</a:t>
            </a:r>
            <a:r>
              <a:rPr lang="en-US"/>
              <a:t> </a:t>
            </a:r>
            <a:r>
              <a:rPr lang="en-US"/>
              <a:t>o</a:t>
            </a:r>
            <a:r>
              <a:rPr lang="en-US"/>
              <a:t>f</a:t>
            </a:r>
            <a:r>
              <a:rPr lang="en-US"/>
              <a:t> </a:t>
            </a:r>
            <a:r>
              <a:rPr lang="en-US"/>
              <a:t>p</a:t>
            </a:r>
            <a:r>
              <a:rPr lang="en-US"/>
              <a:t>l</a:t>
            </a:r>
            <a:r>
              <a:rPr lang="en-US"/>
              <a:t>a</a:t>
            </a:r>
            <a:r>
              <a:rPr lang="en-US"/>
              <a:t>t</a:t>
            </a:r>
            <a:r>
              <a:rPr lang="en-US"/>
              <a:t>e</a:t>
            </a:r>
            <a:r>
              <a:rPr lang="en-US"/>
              <a:t>l</a:t>
            </a:r>
            <a:r>
              <a:rPr lang="en-US"/>
              <a:t>e</a:t>
            </a:r>
            <a:r>
              <a:rPr lang="en-US"/>
              <a:t>t</a:t>
            </a:r>
            <a:r>
              <a:rPr lang="en-US"/>
              <a:t>s</a:t>
            </a:r>
            <a:r>
              <a:rPr lang="en-US"/>
              <a:t> </a:t>
            </a:r>
            <a:r>
              <a:rPr lang="en-US"/>
              <a:t>t</a:t>
            </a:r>
            <a:r>
              <a:rPr lang="en-US"/>
              <a:t>h</a:t>
            </a:r>
            <a:r>
              <a:rPr lang="en-US"/>
              <a:t>a</a:t>
            </a:r>
            <a:r>
              <a:rPr lang="en-US"/>
              <a:t>t</a:t>
            </a:r>
            <a:r>
              <a:rPr lang="en-US"/>
              <a:t> </a:t>
            </a:r>
            <a:r>
              <a:rPr lang="en-US"/>
              <a:t>w</a:t>
            </a:r>
            <a:r>
              <a:rPr lang="en-US"/>
              <a:t>a</a:t>
            </a:r>
            <a:r>
              <a:rPr lang="en-US"/>
              <a:t>s</a:t>
            </a:r>
            <a:r>
              <a:rPr lang="en-US"/>
              <a:t> </a:t>
            </a:r>
            <a:r>
              <a:rPr lang="en-US"/>
              <a:t>a</a:t>
            </a:r>
            <a:r>
              <a:rPr lang="en-US"/>
              <a:t>l</a:t>
            </a:r>
            <a:r>
              <a:rPr lang="en-US"/>
              <a:t>r</a:t>
            </a:r>
            <a:r>
              <a:rPr lang="en-US"/>
              <a:t>e</a:t>
            </a:r>
            <a:r>
              <a:rPr lang="en-US"/>
              <a:t>ady</a:t>
            </a:r>
            <a:r>
              <a:rPr lang="en-US"/>
              <a:t> </a:t>
            </a:r>
            <a:r>
              <a:rPr lang="en-US"/>
              <a:t>p</a:t>
            </a:r>
            <a:r>
              <a:rPr lang="en-US"/>
              <a:t>r</a:t>
            </a:r>
            <a:r>
              <a:rPr lang="en-US"/>
              <a:t>e</a:t>
            </a:r>
            <a:r>
              <a:rPr lang="en-US"/>
              <a:t>s</a:t>
            </a:r>
            <a:r>
              <a:rPr lang="en-US"/>
              <a:t>e</a:t>
            </a:r>
            <a:r>
              <a:rPr lang="en-US"/>
              <a:t>n</a:t>
            </a:r>
            <a:r>
              <a:rPr lang="en-US"/>
              <a:t>t</a:t>
            </a:r>
            <a:r>
              <a:rPr lang="en-US"/>
              <a:t>.</a:t>
            </a:r>
            <a:endParaRPr lang="en-GB"/>
          </a:p>
          <a:p>
            <a:pPr>
              <a:buFont typeface="Wingdings" charset="2"/>
              <a:buChar char="ü"/>
            </a:pPr>
            <a:r>
              <a:rPr lang="en-US"/>
              <a:t>T</a:t>
            </a:r>
            <a:r>
              <a:rPr lang="en-US"/>
              <a:t>h</a:t>
            </a:r>
            <a:r>
              <a:rPr lang="en-US"/>
              <a:t>u</a:t>
            </a:r>
            <a:r>
              <a:rPr lang="en-US"/>
              <a:t>s</a:t>
            </a:r>
            <a:r>
              <a:rPr lang="en-US"/>
              <a:t> </a:t>
            </a:r>
            <a:r>
              <a:rPr lang="en-US"/>
              <a:t>i</a:t>
            </a:r>
            <a:r>
              <a:rPr lang="en-US"/>
              <a:t>s</a:t>
            </a:r>
            <a:r>
              <a:rPr lang="en-US"/>
              <a:t> </a:t>
            </a:r>
            <a:r>
              <a:rPr lang="en-US"/>
              <a:t>c</a:t>
            </a:r>
            <a:r>
              <a:rPr lang="en-US"/>
              <a:t>a</a:t>
            </a:r>
            <a:r>
              <a:rPr lang="en-US"/>
              <a:t>l</a:t>
            </a:r>
            <a:r>
              <a:rPr lang="en-US"/>
              <a:t>l</a:t>
            </a:r>
            <a:r>
              <a:rPr lang="en-US"/>
              <a:t>e</a:t>
            </a:r>
            <a:r>
              <a:rPr lang="en-US"/>
              <a:t>d</a:t>
            </a:r>
            <a:r>
              <a:rPr lang="en-US"/>
              <a:t> </a:t>
            </a:r>
            <a:r>
              <a:rPr lang="en-US"/>
              <a:t>p</a:t>
            </a:r>
            <a:r>
              <a:rPr lang="en-US"/>
              <a:t>l</a:t>
            </a:r>
            <a:r>
              <a:rPr lang="en-US"/>
              <a:t>a</a:t>
            </a:r>
            <a:r>
              <a:rPr lang="en-US"/>
              <a:t>t</a:t>
            </a:r>
            <a:r>
              <a:rPr lang="en-US"/>
              <a:t>e</a:t>
            </a:r>
            <a:r>
              <a:rPr lang="en-US"/>
              <a:t>l</a:t>
            </a:r>
            <a:r>
              <a:rPr lang="en-US"/>
              <a:t>e</a:t>
            </a:r>
            <a:r>
              <a:rPr lang="en-US"/>
              <a:t>t</a:t>
            </a:r>
            <a:r>
              <a:rPr lang="en-US"/>
              <a:t> </a:t>
            </a:r>
            <a:r>
              <a:rPr lang="en-US"/>
              <a:t>a</a:t>
            </a:r>
            <a:r>
              <a:rPr lang="en-US"/>
              <a:t>g</a:t>
            </a:r>
            <a:r>
              <a:rPr lang="en-US"/>
              <a:t>g</a:t>
            </a:r>
            <a:r>
              <a:rPr lang="en-US"/>
              <a:t>r</a:t>
            </a:r>
            <a:r>
              <a:rPr lang="en-US"/>
              <a:t>e</a:t>
            </a:r>
            <a:r>
              <a:rPr lang="en-US"/>
              <a:t>gation</a:t>
            </a:r>
            <a:r>
              <a:rPr lang="en-US"/>
              <a:t> </a:t>
            </a:r>
            <a:r>
              <a:rPr lang="en-US"/>
              <a:t>ie</a:t>
            </a:r>
            <a:r>
              <a:rPr lang="en-US"/>
              <a:t> </a:t>
            </a:r>
            <a:r>
              <a:rPr lang="en-US"/>
              <a:t>p</a:t>
            </a:r>
            <a:r>
              <a:rPr lang="en-US"/>
              <a:t>l</a:t>
            </a:r>
            <a:r>
              <a:rPr lang="en-US"/>
              <a:t>a</a:t>
            </a:r>
            <a:r>
              <a:rPr lang="en-US"/>
              <a:t>t</a:t>
            </a:r>
            <a:r>
              <a:rPr lang="en-US"/>
              <a:t>e</a:t>
            </a:r>
            <a:r>
              <a:rPr lang="en-US"/>
              <a:t>l</a:t>
            </a:r>
            <a:r>
              <a:rPr lang="en-US"/>
              <a:t>e</a:t>
            </a:r>
            <a:r>
              <a:rPr lang="en-US"/>
              <a:t>ts</a:t>
            </a:r>
            <a:r>
              <a:rPr lang="en-US"/>
              <a:t> </a:t>
            </a:r>
            <a:r>
              <a:rPr lang="en-US"/>
              <a:t>a</a:t>
            </a:r>
            <a:r>
              <a:rPr lang="en-US"/>
              <a:t>g</a:t>
            </a:r>
            <a:r>
              <a:rPr lang="en-US"/>
              <a:t>g</a:t>
            </a:r>
            <a:r>
              <a:rPr lang="en-US"/>
              <a:t>r</a:t>
            </a:r>
            <a:r>
              <a:rPr lang="en-US"/>
              <a:t>e</a:t>
            </a:r>
            <a:r>
              <a:rPr lang="en-US"/>
              <a:t>g</a:t>
            </a:r>
            <a:r>
              <a:rPr lang="en-US"/>
              <a:t>ate</a:t>
            </a:r>
            <a:r>
              <a:rPr lang="en-US"/>
              <a:t> </a:t>
            </a:r>
            <a:r>
              <a:rPr lang="en-US"/>
              <a:t>t</a:t>
            </a:r>
            <a:r>
              <a:rPr lang="en-US"/>
              <a:t>o</a:t>
            </a:r>
            <a:r>
              <a:rPr lang="en-US"/>
              <a:t> </a:t>
            </a:r>
            <a:r>
              <a:rPr lang="en-US"/>
              <a:t>f</a:t>
            </a:r>
            <a:r>
              <a:rPr lang="en-US"/>
              <a:t>o</a:t>
            </a:r>
            <a:r>
              <a:rPr lang="en-US"/>
              <a:t>r</a:t>
            </a:r>
            <a:r>
              <a:rPr lang="en-US"/>
              <a:t>m</a:t>
            </a:r>
            <a:r>
              <a:rPr lang="en-US"/>
              <a:t> </a:t>
            </a:r>
            <a:r>
              <a:rPr lang="en-US"/>
              <a:t>s</a:t>
            </a:r>
            <a:r>
              <a:rPr lang="en-US"/>
              <a:t>e</a:t>
            </a:r>
            <a:r>
              <a:rPr lang="en-US"/>
              <a:t>v</a:t>
            </a:r>
            <a:r>
              <a:rPr lang="en-US"/>
              <a:t>e</a:t>
            </a:r>
            <a:r>
              <a:rPr lang="en-US"/>
              <a:t>r</a:t>
            </a:r>
            <a:r>
              <a:rPr lang="en-US"/>
              <a:t>a</a:t>
            </a:r>
            <a:r>
              <a:rPr lang="en-US"/>
              <a:t>l</a:t>
            </a:r>
            <a:r>
              <a:rPr lang="en-US"/>
              <a:t> </a:t>
            </a:r>
            <a:r>
              <a:rPr lang="en-US"/>
              <a:t>l</a:t>
            </a:r>
            <a:r>
              <a:rPr lang="en-US"/>
              <a:t>a</a:t>
            </a:r>
            <a:r>
              <a:rPr lang="en-US"/>
              <a:t>y</a:t>
            </a:r>
            <a:r>
              <a:rPr lang="en-US"/>
              <a:t>e</a:t>
            </a:r>
            <a:r>
              <a:rPr lang="en-US"/>
              <a:t>r</a:t>
            </a:r>
            <a:r>
              <a:rPr lang="en-US"/>
              <a:t>s</a:t>
            </a:r>
            <a:r>
              <a:rPr lang="en-US"/>
              <a:t> </a:t>
            </a:r>
            <a:r>
              <a:rPr lang="en-US"/>
              <a:t>o</a:t>
            </a:r>
            <a:r>
              <a:rPr lang="en-US"/>
              <a:t>f</a:t>
            </a:r>
            <a:r>
              <a:rPr lang="en-US"/>
              <a:t> </a:t>
            </a:r>
            <a:r>
              <a:rPr lang="en-US"/>
              <a:t>p</a:t>
            </a:r>
            <a:r>
              <a:rPr lang="en-US"/>
              <a:t>l</a:t>
            </a:r>
            <a:r>
              <a:rPr lang="en-US"/>
              <a:t>a</a:t>
            </a:r>
            <a:r>
              <a:rPr lang="en-US"/>
              <a:t>t</a:t>
            </a:r>
            <a:r>
              <a:rPr lang="en-US"/>
              <a:t>e</a:t>
            </a:r>
            <a:r>
              <a:rPr lang="en-US"/>
              <a:t>l</a:t>
            </a:r>
            <a:r>
              <a:rPr lang="en-US"/>
              <a:t>ets</a:t>
            </a:r>
            <a:r>
              <a:rPr lang="en-US"/>
              <a:t> </a:t>
            </a:r>
            <a:r>
              <a:rPr lang="en-US"/>
              <a:t>p</a:t>
            </a:r>
            <a:r>
              <a:rPr lang="en-US"/>
              <a:t>i</a:t>
            </a:r>
            <a:r>
              <a:rPr lang="en-US"/>
              <a:t>l</a:t>
            </a:r>
            <a:r>
              <a:rPr lang="en-US"/>
              <a:t>e</a:t>
            </a:r>
            <a:r>
              <a:rPr lang="en-US"/>
              <a:t>d</a:t>
            </a:r>
            <a:r>
              <a:rPr lang="en-US"/>
              <a:t> </a:t>
            </a:r>
            <a:r>
              <a:rPr lang="en-US"/>
              <a:t>o</a:t>
            </a:r>
            <a:r>
              <a:rPr lang="en-US"/>
              <a:t>n</a:t>
            </a:r>
            <a:r>
              <a:rPr lang="en-US"/>
              <a:t> </a:t>
            </a:r>
            <a:r>
              <a:rPr lang="en-US"/>
              <a:t>t</a:t>
            </a:r>
            <a:r>
              <a:rPr lang="en-US"/>
              <a:t>o</a:t>
            </a:r>
            <a:r>
              <a:rPr lang="en-US"/>
              <a:t>p</a:t>
            </a:r>
            <a:r>
              <a:rPr lang="en-US"/>
              <a:t> </a:t>
            </a:r>
            <a:r>
              <a:rPr lang="en-US"/>
              <a:t>o</a:t>
            </a:r>
            <a:r>
              <a:rPr lang="en-US"/>
              <a:t>f</a:t>
            </a:r>
            <a:r>
              <a:rPr lang="en-US"/>
              <a:t> </a:t>
            </a:r>
            <a:r>
              <a:rPr lang="en-US"/>
              <a:t>e</a:t>
            </a:r>
            <a:r>
              <a:rPr lang="en-US"/>
              <a:t>a</a:t>
            </a:r>
            <a:r>
              <a:rPr lang="en-US"/>
              <a:t>c</a:t>
            </a:r>
            <a:r>
              <a:rPr lang="en-US"/>
              <a:t>h</a:t>
            </a:r>
            <a:r>
              <a:rPr lang="en-US"/>
              <a:t> </a:t>
            </a:r>
            <a:r>
              <a:rPr lang="en-US"/>
              <a:t>o</a:t>
            </a:r>
            <a:r>
              <a:rPr lang="en-US"/>
              <a:t>t</a:t>
            </a:r>
            <a:r>
              <a:rPr lang="en-US"/>
              <a:t>h</a:t>
            </a:r>
            <a:r>
              <a:rPr lang="en-US"/>
              <a:t>e</a:t>
            </a:r>
            <a:r>
              <a:rPr lang="en-US"/>
              <a:t>r</a:t>
            </a:r>
            <a:r>
              <a:rPr lang="en-US"/>
              <a:t>.</a:t>
            </a:r>
            <a:endParaRPr lang="en-GB"/>
          </a:p>
          <a:p>
            <a:pPr>
              <a:buFont typeface="Wingdings" charset="2"/>
              <a:buChar char="ü"/>
            </a:pPr>
            <a:r>
              <a:rPr lang="en-US"/>
              <a:t>A</a:t>
            </a:r>
            <a:r>
              <a:rPr lang="en-US"/>
              <a:t>t</a:t>
            </a:r>
            <a:r>
              <a:rPr lang="en-US"/>
              <a:t> </a:t>
            </a:r>
            <a:r>
              <a:rPr lang="en-US"/>
              <a:t>this </a:t>
            </a:r>
            <a:r>
              <a:rPr lang="en-US"/>
              <a:t>s</a:t>
            </a:r>
            <a:r>
              <a:rPr lang="en-US"/>
              <a:t>t</a:t>
            </a:r>
            <a:r>
              <a:rPr lang="en-US"/>
              <a:t>a</a:t>
            </a:r>
            <a:r>
              <a:rPr lang="en-US"/>
              <a:t>g</a:t>
            </a:r>
            <a:r>
              <a:rPr lang="en-US"/>
              <a:t>e</a:t>
            </a:r>
            <a:r>
              <a:rPr lang="en-US"/>
              <a:t>,</a:t>
            </a:r>
            <a:r>
              <a:rPr lang="en-US"/>
              <a:t> </a:t>
            </a:r>
            <a:r>
              <a:rPr lang="en-US"/>
              <a:t>t</a:t>
            </a:r>
            <a:r>
              <a:rPr lang="en-US"/>
              <a:t>h</a:t>
            </a:r>
            <a:r>
              <a:rPr lang="en-US"/>
              <a:t>e</a:t>
            </a:r>
            <a:r>
              <a:rPr lang="en-US"/>
              <a:t>s</a:t>
            </a:r>
            <a:r>
              <a:rPr lang="en-US"/>
              <a:t>e</a:t>
            </a:r>
            <a:r>
              <a:rPr lang="en-US"/>
              <a:t> </a:t>
            </a:r>
            <a:r>
              <a:rPr lang="en-US"/>
              <a:t>l</a:t>
            </a:r>
            <a:r>
              <a:rPr lang="en-US"/>
              <a:t>a</a:t>
            </a:r>
            <a:r>
              <a:rPr lang="en-US"/>
              <a:t>y</a:t>
            </a:r>
            <a:r>
              <a:rPr lang="en-US"/>
              <a:t>e</a:t>
            </a:r>
            <a:r>
              <a:rPr lang="en-US"/>
              <a:t>r</a:t>
            </a:r>
            <a:r>
              <a:rPr lang="en-US"/>
              <a:t>s</a:t>
            </a:r>
            <a:r>
              <a:rPr lang="en-US"/>
              <a:t> </a:t>
            </a:r>
            <a:r>
              <a:rPr lang="en-US"/>
              <a:t>o</a:t>
            </a:r>
            <a:r>
              <a:rPr lang="en-US"/>
              <a:t>f</a:t>
            </a:r>
            <a:r>
              <a:rPr lang="en-US"/>
              <a:t> </a:t>
            </a:r>
            <a:r>
              <a:rPr lang="en-US"/>
              <a:t>p</a:t>
            </a:r>
            <a:r>
              <a:rPr lang="en-US"/>
              <a:t>l</a:t>
            </a:r>
            <a:r>
              <a:rPr lang="en-US"/>
              <a:t>a</a:t>
            </a:r>
            <a:r>
              <a:rPr lang="en-US"/>
              <a:t>t</a:t>
            </a:r>
            <a:r>
              <a:rPr lang="en-US"/>
              <a:t>e</a:t>
            </a:r>
            <a:r>
              <a:rPr lang="en-US"/>
              <a:t>l</a:t>
            </a:r>
            <a:r>
              <a:rPr lang="en-US"/>
              <a:t>e</a:t>
            </a:r>
            <a:r>
              <a:rPr lang="en-US"/>
              <a:t>ts</a:t>
            </a:r>
            <a:r>
              <a:rPr lang="en-US"/>
              <a:t> </a:t>
            </a:r>
            <a:r>
              <a:rPr lang="en-US"/>
              <a:t>f</a:t>
            </a:r>
            <a:r>
              <a:rPr lang="en-US"/>
              <a:t>o</a:t>
            </a:r>
            <a:r>
              <a:rPr lang="en-US"/>
              <a:t>r</a:t>
            </a:r>
            <a:r>
              <a:rPr lang="en-US"/>
              <a:t>m</a:t>
            </a:r>
            <a:r>
              <a:rPr lang="en-US"/>
              <a:t> </a:t>
            </a:r>
            <a:r>
              <a:rPr b="1" lang="en-US" u="sng">
                <a:solidFill>
                  <a:srgbClr val="800000"/>
                </a:solidFill>
              </a:rPr>
              <a:t>t</a:t>
            </a:r>
            <a:r>
              <a:rPr b="1" lang="en-US" u="sng">
                <a:solidFill>
                  <a:srgbClr val="800000"/>
                </a:solidFill>
              </a:rPr>
              <a:t>h</a:t>
            </a:r>
            <a:r>
              <a:rPr b="1" lang="en-US" u="sng">
                <a:solidFill>
                  <a:srgbClr val="800000"/>
                </a:solidFill>
              </a:rPr>
              <a:t>e</a:t>
            </a:r>
            <a:r>
              <a:rPr b="1" lang="en-US" u="sng">
                <a:solidFill>
                  <a:srgbClr val="800000"/>
                </a:solidFill>
              </a:rPr>
              <a:t> </a:t>
            </a:r>
            <a:r>
              <a:rPr b="1" lang="en-US" u="sng">
                <a:solidFill>
                  <a:srgbClr val="800000"/>
                </a:solidFill>
              </a:rPr>
              <a:t>p</a:t>
            </a:r>
            <a:r>
              <a:rPr b="1" lang="en-US" u="sng">
                <a:solidFill>
                  <a:srgbClr val="800000"/>
                </a:solidFill>
              </a:rPr>
              <a:t>r</a:t>
            </a:r>
            <a:r>
              <a:rPr b="1" lang="en-US" u="sng">
                <a:solidFill>
                  <a:srgbClr val="800000"/>
                </a:solidFill>
              </a:rPr>
              <a:t>i</a:t>
            </a:r>
            <a:r>
              <a:rPr b="1" lang="en-US" u="sng">
                <a:solidFill>
                  <a:srgbClr val="800000"/>
                </a:solidFill>
              </a:rPr>
              <a:t>m</a:t>
            </a:r>
            <a:r>
              <a:rPr b="1" lang="en-US" u="sng">
                <a:solidFill>
                  <a:srgbClr val="800000"/>
                </a:solidFill>
              </a:rPr>
              <a:t>a</a:t>
            </a:r>
            <a:r>
              <a:rPr b="1" lang="en-US" u="sng">
                <a:solidFill>
                  <a:srgbClr val="800000"/>
                </a:solidFill>
              </a:rPr>
              <a:t>r</a:t>
            </a:r>
            <a:r>
              <a:rPr b="1" lang="en-US" u="sng">
                <a:solidFill>
                  <a:srgbClr val="800000"/>
                </a:solidFill>
              </a:rPr>
              <a:t>y</a:t>
            </a:r>
            <a:r>
              <a:rPr b="1" lang="en-US" u="sng">
                <a:solidFill>
                  <a:srgbClr val="800000"/>
                </a:solidFill>
              </a:rPr>
              <a:t> </a:t>
            </a:r>
            <a:r>
              <a:rPr b="1" lang="en-US" u="sng">
                <a:solidFill>
                  <a:srgbClr val="800000"/>
                </a:solidFill>
              </a:rPr>
              <a:t>h</a:t>
            </a:r>
            <a:r>
              <a:rPr b="1" lang="en-US" u="sng">
                <a:solidFill>
                  <a:srgbClr val="800000"/>
                </a:solidFill>
              </a:rPr>
              <a:t>e</a:t>
            </a:r>
            <a:r>
              <a:rPr b="1" lang="en-US" u="sng">
                <a:solidFill>
                  <a:srgbClr val="800000"/>
                </a:solidFill>
              </a:rPr>
              <a:t>m</a:t>
            </a:r>
            <a:r>
              <a:rPr b="1" lang="en-US" u="sng">
                <a:solidFill>
                  <a:srgbClr val="800000"/>
                </a:solidFill>
              </a:rPr>
              <a:t>o</a:t>
            </a:r>
            <a:r>
              <a:rPr b="1" lang="en-US" u="sng">
                <a:solidFill>
                  <a:srgbClr val="800000"/>
                </a:solidFill>
              </a:rPr>
              <a:t>s</a:t>
            </a:r>
            <a:r>
              <a:rPr b="1" lang="en-US" u="sng">
                <a:solidFill>
                  <a:srgbClr val="800000"/>
                </a:solidFill>
              </a:rPr>
              <a:t>t</a:t>
            </a:r>
            <a:r>
              <a:rPr b="1" lang="en-US" u="sng">
                <a:solidFill>
                  <a:srgbClr val="800000"/>
                </a:solidFill>
              </a:rPr>
              <a:t>a</a:t>
            </a:r>
            <a:r>
              <a:rPr b="1" lang="en-US" u="sng">
                <a:solidFill>
                  <a:srgbClr val="800000"/>
                </a:solidFill>
              </a:rPr>
              <a:t>t</a:t>
            </a:r>
            <a:r>
              <a:rPr b="1" lang="en-US" u="sng">
                <a:solidFill>
                  <a:srgbClr val="800000"/>
                </a:solidFill>
              </a:rPr>
              <a:t>i</a:t>
            </a:r>
            <a:r>
              <a:rPr b="1" lang="en-US" u="sng">
                <a:solidFill>
                  <a:srgbClr val="800000"/>
                </a:solidFill>
              </a:rPr>
              <a:t>c</a:t>
            </a:r>
            <a:r>
              <a:rPr b="1" lang="en-US" u="sng">
                <a:solidFill>
                  <a:srgbClr val="800000"/>
                </a:solidFill>
              </a:rPr>
              <a:t> </a:t>
            </a:r>
            <a:r>
              <a:rPr b="1" lang="en-US" u="sng">
                <a:solidFill>
                  <a:srgbClr val="800000"/>
                </a:solidFill>
              </a:rPr>
              <a:t>p</a:t>
            </a:r>
            <a:r>
              <a:rPr b="1" lang="en-US" u="sng">
                <a:solidFill>
                  <a:srgbClr val="800000"/>
                </a:solidFill>
              </a:rPr>
              <a:t>l</a:t>
            </a:r>
            <a:r>
              <a:rPr b="1" lang="en-US" u="sng">
                <a:solidFill>
                  <a:srgbClr val="800000"/>
                </a:solidFill>
              </a:rPr>
              <a:t>u</a:t>
            </a:r>
            <a:r>
              <a:rPr b="1" lang="en-US" u="sng">
                <a:solidFill>
                  <a:srgbClr val="800000"/>
                </a:solidFill>
              </a:rPr>
              <a:t>g</a:t>
            </a:r>
            <a:r>
              <a:rPr b="1" lang="en-US" u="sng">
                <a:solidFill>
                  <a:srgbClr val="800000"/>
                </a:solidFill>
              </a:rPr>
              <a:t>/</a:t>
            </a:r>
            <a:r>
              <a:rPr b="1" lang="en-US" u="sng">
                <a:solidFill>
                  <a:srgbClr val="800000"/>
                </a:solidFill>
              </a:rPr>
              <a:t> </a:t>
            </a:r>
            <a:r>
              <a:rPr b="1" lang="en-US" u="sng">
                <a:solidFill>
                  <a:srgbClr val="800000"/>
                </a:solidFill>
              </a:rPr>
              <a:t>p</a:t>
            </a:r>
            <a:r>
              <a:rPr b="1" lang="en-US" u="sng">
                <a:solidFill>
                  <a:srgbClr val="800000"/>
                </a:solidFill>
              </a:rPr>
              <a:t>r</a:t>
            </a:r>
            <a:r>
              <a:rPr b="1" lang="en-US" u="sng">
                <a:solidFill>
                  <a:srgbClr val="800000"/>
                </a:solidFill>
              </a:rPr>
              <a:t>i</a:t>
            </a:r>
            <a:r>
              <a:rPr b="1" lang="en-US" u="sng">
                <a:solidFill>
                  <a:srgbClr val="800000"/>
                </a:solidFill>
              </a:rPr>
              <a:t>m</a:t>
            </a:r>
            <a:r>
              <a:rPr b="1" lang="en-US" u="sng">
                <a:solidFill>
                  <a:srgbClr val="800000"/>
                </a:solidFill>
              </a:rPr>
              <a:t>a</a:t>
            </a:r>
            <a:r>
              <a:rPr b="1" lang="en-US" u="sng">
                <a:solidFill>
                  <a:srgbClr val="800000"/>
                </a:solidFill>
              </a:rPr>
              <a:t>r</a:t>
            </a:r>
            <a:r>
              <a:rPr b="1" lang="en-US" u="sng">
                <a:solidFill>
                  <a:srgbClr val="800000"/>
                </a:solidFill>
              </a:rPr>
              <a:t>y</a:t>
            </a:r>
            <a:r>
              <a:rPr b="1" lang="en-US" u="sng">
                <a:solidFill>
                  <a:srgbClr val="800000"/>
                </a:solidFill>
              </a:rPr>
              <a:t> </a:t>
            </a:r>
            <a:r>
              <a:rPr b="1" lang="en-US" u="sng">
                <a:solidFill>
                  <a:srgbClr val="800000"/>
                </a:solidFill>
              </a:rPr>
              <a:t>p</a:t>
            </a:r>
            <a:r>
              <a:rPr b="1" lang="en-US" u="sng">
                <a:solidFill>
                  <a:srgbClr val="800000"/>
                </a:solidFill>
              </a:rPr>
              <a:t>l</a:t>
            </a:r>
            <a:r>
              <a:rPr b="1" lang="en-US" u="sng">
                <a:solidFill>
                  <a:srgbClr val="800000"/>
                </a:solidFill>
              </a:rPr>
              <a:t>a</a:t>
            </a:r>
            <a:r>
              <a:rPr b="1" lang="en-US" u="sng">
                <a:solidFill>
                  <a:srgbClr val="800000"/>
                </a:solidFill>
              </a:rPr>
              <a:t>t</a:t>
            </a:r>
            <a:r>
              <a:rPr b="1" lang="en-US" u="sng">
                <a:solidFill>
                  <a:srgbClr val="800000"/>
                </a:solidFill>
              </a:rPr>
              <a:t>e</a:t>
            </a:r>
            <a:r>
              <a:rPr b="1" lang="en-US" u="sng">
                <a:solidFill>
                  <a:srgbClr val="800000"/>
                </a:solidFill>
              </a:rPr>
              <a:t>l</a:t>
            </a:r>
            <a:r>
              <a:rPr b="1" lang="en-US" u="sng">
                <a:solidFill>
                  <a:srgbClr val="800000"/>
                </a:solidFill>
              </a:rPr>
              <a:t>e</a:t>
            </a:r>
            <a:r>
              <a:rPr b="1" lang="en-US" u="sng">
                <a:solidFill>
                  <a:srgbClr val="800000"/>
                </a:solidFill>
              </a:rPr>
              <a:t>t</a:t>
            </a:r>
            <a:r>
              <a:rPr b="1" lang="en-US" u="sng">
                <a:solidFill>
                  <a:srgbClr val="800000"/>
                </a:solidFill>
              </a:rPr>
              <a:t> </a:t>
            </a:r>
            <a:r>
              <a:rPr b="1" lang="en-US" u="sng">
                <a:solidFill>
                  <a:srgbClr val="800000"/>
                </a:solidFill>
              </a:rPr>
              <a:t>p</a:t>
            </a:r>
            <a:r>
              <a:rPr b="1" lang="en-US" u="sng">
                <a:solidFill>
                  <a:srgbClr val="800000"/>
                </a:solidFill>
              </a:rPr>
              <a:t>l</a:t>
            </a:r>
            <a:r>
              <a:rPr b="1" lang="en-US" u="sng">
                <a:solidFill>
                  <a:srgbClr val="800000"/>
                </a:solidFill>
              </a:rPr>
              <a:t>u</a:t>
            </a:r>
            <a:r>
              <a:rPr b="1" lang="en-US" u="sng">
                <a:solidFill>
                  <a:srgbClr val="800000"/>
                </a:solidFill>
              </a:rPr>
              <a:t>g</a:t>
            </a:r>
            <a:r>
              <a:rPr b="1" lang="en-US" u="sng">
                <a:solidFill>
                  <a:srgbClr val="800000"/>
                </a:solidFill>
              </a:rPr>
              <a:t>.</a:t>
            </a:r>
            <a:r>
              <a:rPr lang="en-US"/>
              <a:t> </a:t>
            </a:r>
            <a:r>
              <a:rPr lang="en-US"/>
              <a:t>This </a:t>
            </a:r>
            <a:r>
              <a:rPr lang="en-US"/>
              <a:t>p</a:t>
            </a:r>
            <a:r>
              <a:rPr lang="en-US"/>
              <a:t>r</a:t>
            </a:r>
            <a:r>
              <a:rPr lang="en-US"/>
              <a:t>e</a:t>
            </a:r>
            <a:r>
              <a:rPr lang="en-US"/>
              <a:t>v</a:t>
            </a:r>
            <a:r>
              <a:rPr lang="en-US"/>
              <a:t>e</a:t>
            </a:r>
            <a:r>
              <a:rPr lang="en-US"/>
              <a:t>nts</a:t>
            </a:r>
            <a:r>
              <a:rPr lang="en-US"/>
              <a:t> </a:t>
            </a:r>
            <a:r>
              <a:rPr lang="en-US"/>
              <a:t>blood </a:t>
            </a:r>
            <a:r>
              <a:rPr lang="en-US"/>
              <a:t>f</a:t>
            </a:r>
            <a:r>
              <a:rPr lang="en-US"/>
              <a:t>r</a:t>
            </a:r>
            <a:r>
              <a:rPr lang="en-US"/>
              <a:t>o</a:t>
            </a:r>
            <a:r>
              <a:rPr lang="en-US"/>
              <a:t>m</a:t>
            </a:r>
            <a:r>
              <a:rPr lang="en-US"/>
              <a:t> </a:t>
            </a:r>
            <a:r>
              <a:rPr lang="en-US"/>
              <a:t>f</a:t>
            </a:r>
            <a:r>
              <a:rPr lang="en-US"/>
              <a:t>l</a:t>
            </a:r>
            <a:r>
              <a:rPr lang="en-US"/>
              <a:t>o</a:t>
            </a:r>
            <a:r>
              <a:rPr lang="en-US"/>
              <a:t>w</a:t>
            </a:r>
            <a:r>
              <a:rPr lang="en-US"/>
              <a:t>i</a:t>
            </a:r>
            <a:r>
              <a:rPr lang="en-US"/>
              <a:t>ng</a:t>
            </a:r>
            <a:r>
              <a:rPr lang="en-US"/>
              <a:t> </a:t>
            </a:r>
            <a:r>
              <a:rPr lang="en-US"/>
              <a:t>out </a:t>
            </a:r>
            <a:r>
              <a:rPr lang="en-US"/>
              <a:t>b</a:t>
            </a:r>
            <a:r>
              <a:rPr lang="en-US"/>
              <a:t>u</a:t>
            </a:r>
            <a:r>
              <a:rPr lang="en-US"/>
              <a:t>t</a:t>
            </a:r>
            <a:r>
              <a:rPr lang="en-US"/>
              <a:t> </a:t>
            </a:r>
            <a:r>
              <a:rPr lang="en-US"/>
              <a:t>it's </a:t>
            </a:r>
            <a:r>
              <a:rPr lang="en-US"/>
              <a:t>t</a:t>
            </a:r>
            <a:r>
              <a:rPr lang="en-US"/>
              <a:t>o</a:t>
            </a:r>
            <a:r>
              <a:rPr lang="en-US"/>
              <a:t>o</a:t>
            </a:r>
            <a:r>
              <a:rPr lang="en-US"/>
              <a:t> </a:t>
            </a:r>
            <a:r>
              <a:rPr lang="en-US"/>
              <a:t>w</a:t>
            </a:r>
            <a:r>
              <a:rPr lang="en-US"/>
              <a:t>e</a:t>
            </a:r>
            <a:r>
              <a:rPr lang="en-US"/>
              <a:t>a</a:t>
            </a:r>
            <a:r>
              <a:rPr lang="en-US"/>
              <a:t>k</a:t>
            </a:r>
            <a:r>
              <a:rPr lang="en-US"/>
              <a:t>,</a:t>
            </a:r>
            <a:r>
              <a:rPr lang="en-US"/>
              <a:t> </a:t>
            </a:r>
            <a:r>
              <a:rPr lang="en-US"/>
              <a:t>a</a:t>
            </a:r>
            <a:r>
              <a:rPr lang="en-US"/>
              <a:t>n</a:t>
            </a:r>
            <a:r>
              <a:rPr lang="en-US"/>
              <a:t>d</a:t>
            </a:r>
            <a:r>
              <a:rPr lang="en-US"/>
              <a:t> </a:t>
            </a:r>
            <a:r>
              <a:rPr lang="en-US"/>
              <a:t>b</a:t>
            </a:r>
            <a:r>
              <a:rPr lang="en-US"/>
              <a:t>l</a:t>
            </a:r>
            <a:r>
              <a:rPr lang="en-US"/>
              <a:t>o</a:t>
            </a:r>
            <a:r>
              <a:rPr lang="en-US"/>
              <a:t>o</a:t>
            </a:r>
            <a:r>
              <a:rPr lang="en-US"/>
              <a:t>d</a:t>
            </a:r>
            <a:r>
              <a:rPr lang="en-US"/>
              <a:t> </a:t>
            </a:r>
            <a:r>
              <a:rPr lang="en-US"/>
              <a:t>m</a:t>
            </a:r>
            <a:r>
              <a:rPr lang="en-US"/>
              <a:t>a</a:t>
            </a:r>
            <a:r>
              <a:rPr lang="en-US"/>
              <a:t>y</a:t>
            </a:r>
            <a:r>
              <a:rPr lang="en-US"/>
              <a:t> </a:t>
            </a:r>
            <a:r>
              <a:rPr lang="en-US"/>
              <a:t>f</a:t>
            </a:r>
            <a:r>
              <a:rPr lang="en-US"/>
              <a:t>l</a:t>
            </a:r>
            <a:r>
              <a:rPr lang="en-US"/>
              <a:t>o</a:t>
            </a:r>
            <a:r>
              <a:rPr lang="en-US"/>
              <a:t>w</a:t>
            </a:r>
            <a:r>
              <a:rPr lang="en-US"/>
              <a:t> </a:t>
            </a:r>
            <a:r>
              <a:rPr lang="en-US"/>
              <a:t>o</a:t>
            </a:r>
            <a:r>
              <a:rPr lang="en-US"/>
              <a:t>u</a:t>
            </a:r>
            <a:r>
              <a:rPr lang="en-US"/>
              <a:t>t</a:t>
            </a:r>
            <a:r>
              <a:rPr lang="en-US"/>
              <a:t> </a:t>
            </a:r>
            <a:r>
              <a:rPr lang="en-US"/>
              <a:t>s</a:t>
            </a:r>
            <a:r>
              <a:rPr lang="en-US"/>
              <a:t>o</a:t>
            </a:r>
            <a:r>
              <a:rPr lang="en-US"/>
              <a:t>o</a:t>
            </a:r>
            <a:r>
              <a:rPr lang="en-US"/>
              <a:t>n</a:t>
            </a:r>
            <a:r>
              <a:rPr lang="en-US"/>
              <a:t>.</a:t>
            </a:r>
            <a:r>
              <a:rPr lang="en-US"/>
              <a:t> </a:t>
            </a:r>
            <a:endParaRPr lang="en-GB"/>
          </a:p>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617" name=""/>
          <p:cNvSpPr>
            <a:spLocks noGrp="1"/>
          </p:cNvSpPr>
          <p:nvPr>
            <p:ph type="title"/>
          </p:nvPr>
        </p:nvSpPr>
        <p:spPr/>
        <p:txBody>
          <a:bodyPr/>
          <a:p>
            <a:r>
              <a:rPr lang="en-US">
                <a:solidFill>
                  <a:srgbClr val="800000"/>
                </a:solidFill>
              </a:rPr>
              <a:t>S</a:t>
            </a:r>
            <a:r>
              <a:rPr lang="en-US">
                <a:solidFill>
                  <a:srgbClr val="800000"/>
                </a:solidFill>
              </a:rPr>
              <a:t>i</a:t>
            </a:r>
            <a:r>
              <a:rPr lang="en-US">
                <a:solidFill>
                  <a:srgbClr val="800000"/>
                </a:solidFill>
              </a:rPr>
              <a:t>t</a:t>
            </a:r>
            <a:r>
              <a:rPr lang="en-US">
                <a:solidFill>
                  <a:srgbClr val="800000"/>
                </a:solidFill>
              </a:rPr>
              <a:t>e</a:t>
            </a:r>
            <a:r>
              <a:rPr lang="en-US">
                <a:solidFill>
                  <a:srgbClr val="800000"/>
                </a:solidFill>
              </a:rPr>
              <a:t>s</a:t>
            </a:r>
            <a:r>
              <a:rPr lang="en-US">
                <a:solidFill>
                  <a:srgbClr val="800000"/>
                </a:solidFill>
              </a:rPr>
              <a:t> </a:t>
            </a:r>
            <a:r>
              <a:rPr lang="en-US">
                <a:solidFill>
                  <a:srgbClr val="800000"/>
                </a:solidFill>
              </a:rPr>
              <a:t>o</a:t>
            </a:r>
            <a:r>
              <a:rPr lang="en-US">
                <a:solidFill>
                  <a:srgbClr val="800000"/>
                </a:solidFill>
              </a:rPr>
              <a:t>f</a:t>
            </a:r>
            <a:r>
              <a:rPr lang="en-US">
                <a:solidFill>
                  <a:srgbClr val="800000"/>
                </a:solidFill>
              </a:rPr>
              <a:t> </a:t>
            </a:r>
            <a:r>
              <a:rPr lang="en-US">
                <a:solidFill>
                  <a:srgbClr val="800000"/>
                </a:solidFill>
              </a:rPr>
              <a:t>h</a:t>
            </a:r>
            <a:r>
              <a:rPr lang="en-US">
                <a:solidFill>
                  <a:srgbClr val="800000"/>
                </a:solidFill>
              </a:rPr>
              <a:t>a</a:t>
            </a:r>
            <a:r>
              <a:rPr lang="en-US">
                <a:solidFill>
                  <a:srgbClr val="800000"/>
                </a:solidFill>
              </a:rPr>
              <a:t>e</a:t>
            </a:r>
            <a:r>
              <a:rPr lang="en-US">
                <a:solidFill>
                  <a:srgbClr val="800000"/>
                </a:solidFill>
              </a:rPr>
              <a:t>m</a:t>
            </a:r>
            <a:r>
              <a:rPr lang="en-US">
                <a:solidFill>
                  <a:srgbClr val="800000"/>
                </a:solidFill>
              </a:rPr>
              <a:t>o</a:t>
            </a:r>
            <a:r>
              <a:rPr lang="en-US">
                <a:solidFill>
                  <a:srgbClr val="800000"/>
                </a:solidFill>
              </a:rPr>
              <a:t>p</a:t>
            </a:r>
            <a:r>
              <a:rPr lang="en-US">
                <a:solidFill>
                  <a:srgbClr val="800000"/>
                </a:solidFill>
              </a:rPr>
              <a:t>o</a:t>
            </a:r>
            <a:r>
              <a:rPr lang="en-US">
                <a:solidFill>
                  <a:srgbClr val="800000"/>
                </a:solidFill>
              </a:rPr>
              <a:t>iesis</a:t>
            </a:r>
            <a:endParaRPr lang="en-GB">
              <a:solidFill>
                <a:srgbClr val="800000"/>
              </a:solidFill>
            </a:endParaRPr>
          </a:p>
        </p:txBody>
      </p:sp>
      <p:sp>
        <p:nvSpPr>
          <p:cNvPr id="1048618" name=""/>
          <p:cNvSpPr>
            <a:spLocks noGrp="1"/>
          </p:cNvSpPr>
          <p:nvPr>
            <p:ph idx="1"/>
          </p:nvPr>
        </p:nvSpPr>
        <p:spPr/>
        <p:txBody>
          <a:bodyPr>
            <a:normAutofit/>
          </a:bodyPr>
          <a:p>
            <a:pPr>
              <a:buFont typeface="Wingdings" charset="2"/>
              <a:buChar char="l"/>
            </a:pPr>
            <a:r>
              <a:rPr lang="en-US"/>
              <a:t>I</a:t>
            </a:r>
            <a:r>
              <a:rPr lang="en-US"/>
              <a:t>n</a:t>
            </a:r>
            <a:r>
              <a:rPr lang="en-US"/>
              <a:t> </a:t>
            </a:r>
            <a:r>
              <a:rPr lang="en-US"/>
              <a:t>n</a:t>
            </a:r>
            <a:r>
              <a:rPr lang="en-US"/>
              <a:t>o</a:t>
            </a:r>
            <a:r>
              <a:rPr lang="en-US"/>
              <a:t>rmal</a:t>
            </a:r>
            <a:r>
              <a:rPr lang="en-US"/>
              <a:t> </a:t>
            </a:r>
            <a:r>
              <a:rPr lang="en-US"/>
              <a:t>c</a:t>
            </a:r>
            <a:r>
              <a:rPr lang="en-US"/>
              <a:t>h</a:t>
            </a:r>
            <a:r>
              <a:rPr lang="en-US"/>
              <a:t>i</a:t>
            </a:r>
            <a:r>
              <a:rPr lang="en-US"/>
              <a:t>l</a:t>
            </a:r>
            <a:r>
              <a:rPr lang="en-US"/>
              <a:t>d</a:t>
            </a:r>
            <a:r>
              <a:rPr lang="en-US"/>
              <a:t>h</a:t>
            </a:r>
            <a:r>
              <a:rPr lang="en-US"/>
              <a:t>ood</a:t>
            </a:r>
            <a:r>
              <a:rPr lang="en-US"/>
              <a:t> </a:t>
            </a:r>
            <a:r>
              <a:rPr lang="en-US"/>
              <a:t>a</a:t>
            </a:r>
            <a:r>
              <a:rPr lang="en-US"/>
              <a:t>n</a:t>
            </a:r>
            <a:r>
              <a:rPr lang="en-US"/>
              <a:t>d</a:t>
            </a:r>
            <a:r>
              <a:rPr lang="en-US"/>
              <a:t> </a:t>
            </a:r>
            <a:r>
              <a:rPr lang="en-US"/>
              <a:t>a</a:t>
            </a:r>
            <a:r>
              <a:rPr lang="en-US"/>
              <a:t>d</a:t>
            </a:r>
            <a:r>
              <a:rPr lang="en-US"/>
              <a:t>u</a:t>
            </a:r>
            <a:r>
              <a:rPr lang="en-US"/>
              <a:t>l</a:t>
            </a:r>
            <a:r>
              <a:rPr lang="en-US"/>
              <a:t>t</a:t>
            </a:r>
            <a:r>
              <a:rPr lang="en-US"/>
              <a:t> </a:t>
            </a:r>
            <a:r>
              <a:rPr lang="en-US"/>
              <a:t>l</a:t>
            </a:r>
            <a:r>
              <a:rPr lang="en-US"/>
              <a:t>i</a:t>
            </a:r>
            <a:r>
              <a:rPr lang="en-US"/>
              <a:t>f</a:t>
            </a:r>
            <a:r>
              <a:rPr lang="en-US"/>
              <a:t>e</a:t>
            </a:r>
            <a:r>
              <a:rPr lang="en-US"/>
              <a:t>,</a:t>
            </a:r>
            <a:r>
              <a:rPr lang="en-US"/>
              <a:t> </a:t>
            </a:r>
            <a:r>
              <a:rPr lang="en-US"/>
              <a:t>t</a:t>
            </a:r>
            <a:r>
              <a:rPr lang="en-US"/>
              <a:t>h</a:t>
            </a:r>
            <a:r>
              <a:rPr lang="en-US"/>
              <a:t>e</a:t>
            </a:r>
            <a:r>
              <a:rPr lang="en-US"/>
              <a:t> </a:t>
            </a:r>
            <a:r>
              <a:rPr lang="en-US"/>
              <a:t>r</a:t>
            </a:r>
            <a:r>
              <a:rPr lang="en-US"/>
              <a:t>e</a:t>
            </a:r>
            <a:r>
              <a:rPr lang="en-US"/>
              <a:t>d</a:t>
            </a:r>
            <a:r>
              <a:rPr lang="en-US"/>
              <a:t> </a:t>
            </a:r>
            <a:r>
              <a:rPr lang="en-US"/>
              <a:t>b</a:t>
            </a:r>
            <a:r>
              <a:rPr lang="en-US"/>
              <a:t>o</a:t>
            </a:r>
            <a:r>
              <a:rPr lang="en-US"/>
              <a:t>n</a:t>
            </a:r>
            <a:r>
              <a:rPr lang="en-US"/>
              <a:t>e</a:t>
            </a:r>
            <a:r>
              <a:rPr lang="en-US"/>
              <a:t> </a:t>
            </a:r>
            <a:r>
              <a:rPr lang="en-US"/>
              <a:t>m</a:t>
            </a:r>
            <a:r>
              <a:rPr lang="en-US"/>
              <a:t>arrow</a:t>
            </a:r>
            <a:r>
              <a:rPr lang="en-US"/>
              <a:t> </a:t>
            </a:r>
            <a:r>
              <a:rPr lang="en-US"/>
              <a:t>i</a:t>
            </a:r>
            <a:r>
              <a:rPr lang="en-US"/>
              <a:t>s</a:t>
            </a:r>
            <a:r>
              <a:rPr lang="en-US"/>
              <a:t> </a:t>
            </a:r>
            <a:r>
              <a:rPr lang="en-US"/>
              <a:t>t</a:t>
            </a:r>
            <a:r>
              <a:rPr lang="en-US"/>
              <a:t>h</a:t>
            </a:r>
            <a:r>
              <a:rPr lang="en-US"/>
              <a:t>e</a:t>
            </a:r>
            <a:r>
              <a:rPr lang="en-US"/>
              <a:t> </a:t>
            </a:r>
            <a:r>
              <a:rPr lang="en-US"/>
              <a:t>o</a:t>
            </a:r>
            <a:r>
              <a:rPr lang="en-US"/>
              <a:t>n</a:t>
            </a:r>
            <a:r>
              <a:rPr lang="en-US"/>
              <a:t>l</a:t>
            </a:r>
            <a:r>
              <a:rPr lang="en-US"/>
              <a:t>y</a:t>
            </a:r>
            <a:r>
              <a:rPr lang="en-US"/>
              <a:t> </a:t>
            </a:r>
            <a:r>
              <a:rPr lang="en-US"/>
              <a:t>s</a:t>
            </a:r>
            <a:r>
              <a:rPr lang="en-US"/>
              <a:t>o</a:t>
            </a:r>
            <a:r>
              <a:rPr lang="en-US"/>
              <a:t>u</a:t>
            </a:r>
            <a:r>
              <a:rPr lang="en-US"/>
              <a:t>rce</a:t>
            </a:r>
            <a:r>
              <a:rPr lang="en-US"/>
              <a:t> </a:t>
            </a:r>
            <a:r>
              <a:rPr lang="en-US"/>
              <a:t>o</a:t>
            </a:r>
            <a:r>
              <a:rPr lang="en-US"/>
              <a:t>f</a:t>
            </a:r>
            <a:r>
              <a:rPr lang="en-US"/>
              <a:t> </a:t>
            </a:r>
            <a:r>
              <a:rPr lang="en-US"/>
              <a:t>n</a:t>
            </a:r>
            <a:r>
              <a:rPr lang="en-US"/>
              <a:t>e</a:t>
            </a:r>
            <a:r>
              <a:rPr lang="en-US"/>
              <a:t>w</a:t>
            </a:r>
            <a:r>
              <a:rPr lang="en-US"/>
              <a:t> </a:t>
            </a:r>
            <a:r>
              <a:rPr lang="en-US"/>
              <a:t>b</a:t>
            </a:r>
            <a:r>
              <a:rPr lang="en-US"/>
              <a:t>l</a:t>
            </a:r>
            <a:r>
              <a:rPr lang="en-US"/>
              <a:t>o</a:t>
            </a:r>
            <a:r>
              <a:rPr lang="en-US"/>
              <a:t>o</a:t>
            </a:r>
            <a:r>
              <a:rPr lang="en-US"/>
              <a:t>d</a:t>
            </a:r>
            <a:r>
              <a:rPr lang="en-US"/>
              <a:t> </a:t>
            </a:r>
            <a:r>
              <a:rPr lang="en-US"/>
              <a:t>cells</a:t>
            </a:r>
            <a:endParaRPr lang="en-GB"/>
          </a:p>
          <a:p>
            <a:pPr>
              <a:buFont typeface="Wingdings" charset="2"/>
              <a:buChar char="l"/>
            </a:pPr>
            <a:r>
              <a:rPr lang="en-US"/>
              <a:t>F</a:t>
            </a:r>
            <a:r>
              <a:rPr lang="en-US"/>
              <a:t>e</a:t>
            </a:r>
            <a:r>
              <a:rPr lang="en-US"/>
              <a:t>t</a:t>
            </a:r>
            <a:r>
              <a:rPr lang="en-US"/>
              <a:t>u</a:t>
            </a:r>
            <a:r>
              <a:rPr lang="en-US"/>
              <a:t>s</a:t>
            </a:r>
            <a:endParaRPr lang="en-GB"/>
          </a:p>
          <a:p>
            <a:r>
              <a:rPr lang="en-US"/>
              <a:t>0</a:t>
            </a:r>
            <a:r>
              <a:rPr lang="en-US"/>
              <a:t>-</a:t>
            </a:r>
            <a:r>
              <a:rPr lang="en-US"/>
              <a:t>2</a:t>
            </a:r>
            <a:r>
              <a:rPr lang="en-US"/>
              <a:t> </a:t>
            </a:r>
            <a:r>
              <a:rPr lang="en-US"/>
              <a:t>m</a:t>
            </a:r>
            <a:r>
              <a:rPr lang="en-US"/>
              <a:t>o</a:t>
            </a:r>
            <a:r>
              <a:rPr lang="en-US"/>
              <a:t>n</a:t>
            </a:r>
            <a:r>
              <a:rPr lang="en-US"/>
              <a:t>t</a:t>
            </a:r>
            <a:r>
              <a:rPr lang="en-US"/>
              <a:t>h</a:t>
            </a:r>
            <a:r>
              <a:rPr lang="en-US"/>
              <a:t>s</a:t>
            </a:r>
            <a:r>
              <a:rPr lang="en-US"/>
              <a:t>,</a:t>
            </a:r>
            <a:r>
              <a:rPr lang="en-US"/>
              <a:t>----------y</a:t>
            </a:r>
            <a:r>
              <a:rPr lang="en-US"/>
              <a:t>o</a:t>
            </a:r>
            <a:r>
              <a:rPr lang="en-US"/>
              <a:t>l</a:t>
            </a:r>
            <a:r>
              <a:rPr lang="en-US"/>
              <a:t>k</a:t>
            </a:r>
            <a:r>
              <a:rPr lang="en-US"/>
              <a:t> </a:t>
            </a:r>
            <a:r>
              <a:rPr lang="en-US"/>
              <a:t>s</a:t>
            </a:r>
            <a:r>
              <a:rPr lang="en-US"/>
              <a:t>a</a:t>
            </a:r>
            <a:r>
              <a:rPr lang="en-US"/>
              <a:t>c</a:t>
            </a:r>
            <a:endParaRPr lang="en-GB"/>
          </a:p>
          <a:p>
            <a:r>
              <a:rPr lang="en-US"/>
              <a:t>2</a:t>
            </a:r>
            <a:r>
              <a:rPr lang="en-US"/>
              <a:t>-</a:t>
            </a:r>
            <a:r>
              <a:rPr lang="en-US"/>
              <a:t>7</a:t>
            </a:r>
            <a:r>
              <a:rPr lang="en-US"/>
              <a:t> </a:t>
            </a:r>
            <a:r>
              <a:rPr lang="en-US"/>
              <a:t>m</a:t>
            </a:r>
            <a:r>
              <a:rPr lang="en-US"/>
              <a:t>o</a:t>
            </a:r>
            <a:r>
              <a:rPr lang="en-US"/>
              <a:t>n</a:t>
            </a:r>
            <a:r>
              <a:rPr lang="en-US"/>
              <a:t>t</a:t>
            </a:r>
            <a:r>
              <a:rPr lang="en-US"/>
              <a:t>h</a:t>
            </a:r>
            <a:r>
              <a:rPr lang="en-US"/>
              <a:t>s</a:t>
            </a:r>
            <a:r>
              <a:rPr lang="en-US"/>
              <a:t>,</a:t>
            </a:r>
            <a:r>
              <a:rPr lang="en-US"/>
              <a:t>----------l</a:t>
            </a:r>
            <a:r>
              <a:rPr lang="en-US"/>
              <a:t>i</a:t>
            </a:r>
            <a:r>
              <a:rPr lang="en-US"/>
              <a:t>v</a:t>
            </a:r>
            <a:r>
              <a:rPr lang="en-US"/>
              <a:t>e</a:t>
            </a:r>
            <a:r>
              <a:rPr lang="en-US"/>
              <a:t>r</a:t>
            </a:r>
            <a:r>
              <a:rPr lang="en-US"/>
              <a:t> </a:t>
            </a:r>
            <a:r>
              <a:rPr lang="en-US"/>
              <a:t>a</a:t>
            </a:r>
            <a:r>
              <a:rPr lang="en-US"/>
              <a:t>n</a:t>
            </a:r>
            <a:r>
              <a:rPr lang="en-US"/>
              <a:t>d</a:t>
            </a:r>
            <a:r>
              <a:rPr lang="en-US"/>
              <a:t> </a:t>
            </a:r>
            <a:r>
              <a:rPr lang="en-US"/>
              <a:t>s</a:t>
            </a:r>
            <a:r>
              <a:rPr lang="en-US"/>
              <a:t>p</a:t>
            </a:r>
            <a:r>
              <a:rPr lang="en-US"/>
              <a:t>l</a:t>
            </a:r>
            <a:r>
              <a:rPr lang="en-US"/>
              <a:t>e</a:t>
            </a:r>
            <a:r>
              <a:rPr lang="en-US"/>
              <a:t>e</a:t>
            </a:r>
            <a:r>
              <a:rPr lang="en-US"/>
              <a:t>n</a:t>
            </a:r>
            <a:endParaRPr lang="en-GB"/>
          </a:p>
          <a:p>
            <a:pPr indent="0" marL="0">
              <a:buNone/>
            </a:pPr>
            <a:r>
              <a:rPr lang="en-US"/>
              <a:t> </a:t>
            </a:r>
            <a:r>
              <a:rPr lang="en-US"/>
              <a:t> </a:t>
            </a:r>
            <a:r>
              <a:rPr lang="en-US"/>
              <a:t> </a:t>
            </a:r>
            <a:r>
              <a:rPr lang="en-US"/>
              <a:t>B</a:t>
            </a:r>
            <a:r>
              <a:rPr lang="en-US"/>
              <a:t>y</a:t>
            </a:r>
            <a:r>
              <a:rPr lang="en-US"/>
              <a:t> </a:t>
            </a:r>
            <a:r>
              <a:rPr lang="en-US"/>
              <a:t>9</a:t>
            </a:r>
            <a:r>
              <a:rPr lang="en-US"/>
              <a:t>m</a:t>
            </a:r>
            <a:r>
              <a:rPr lang="en-US"/>
              <a:t>o</a:t>
            </a:r>
            <a:r>
              <a:rPr lang="en-US"/>
              <a:t>n</a:t>
            </a:r>
            <a:r>
              <a:rPr lang="en-US"/>
              <a:t>t</a:t>
            </a:r>
            <a:r>
              <a:rPr lang="en-US"/>
              <a:t>h</a:t>
            </a:r>
            <a:r>
              <a:rPr lang="en-US"/>
              <a:t>s</a:t>
            </a:r>
            <a:r>
              <a:rPr lang="en-US"/>
              <a:t>(</a:t>
            </a:r>
            <a:r>
              <a:rPr lang="en-US"/>
              <a:t>b</a:t>
            </a:r>
            <a:r>
              <a:rPr lang="en-US"/>
              <a:t>i</a:t>
            </a:r>
            <a:r>
              <a:rPr lang="en-US"/>
              <a:t>r</a:t>
            </a:r>
            <a:r>
              <a:rPr lang="en-US"/>
              <a:t>t</a:t>
            </a:r>
            <a:r>
              <a:rPr lang="en-US"/>
              <a:t>h</a:t>
            </a:r>
            <a:r>
              <a:rPr lang="en-US"/>
              <a:t>)</a:t>
            </a:r>
            <a:r>
              <a:rPr lang="en-US"/>
              <a:t>-</a:t>
            </a:r>
            <a:r>
              <a:rPr lang="en-US"/>
              <a:t>-</a:t>
            </a:r>
            <a:r>
              <a:rPr lang="en-US"/>
              <a:t>-</a:t>
            </a:r>
            <a:r>
              <a:rPr lang="en-US"/>
              <a:t>-</a:t>
            </a:r>
            <a:r>
              <a:rPr lang="en-US"/>
              <a:t>-</a:t>
            </a:r>
            <a:r>
              <a:rPr lang="en-US"/>
              <a:t>-</a:t>
            </a:r>
            <a:r>
              <a:rPr lang="en-US"/>
              <a:t>-</a:t>
            </a:r>
            <a:r>
              <a:rPr lang="en-US"/>
              <a:t>-</a:t>
            </a:r>
            <a:r>
              <a:rPr lang="en-US"/>
              <a:t>-</a:t>
            </a:r>
            <a:r>
              <a:rPr lang="en-US"/>
              <a:t>-</a:t>
            </a:r>
            <a:r>
              <a:rPr lang="en-US"/>
              <a:t>-</a:t>
            </a:r>
            <a:r>
              <a:rPr lang="en-US"/>
              <a:t> </a:t>
            </a:r>
            <a:r>
              <a:rPr lang="en-US"/>
              <a:t>b</a:t>
            </a:r>
            <a:r>
              <a:rPr lang="en-US"/>
              <a:t>o</a:t>
            </a:r>
            <a:r>
              <a:rPr lang="en-US"/>
              <a:t>n</a:t>
            </a:r>
            <a:r>
              <a:rPr lang="en-US"/>
              <a:t>e</a:t>
            </a:r>
            <a:r>
              <a:rPr lang="en-US"/>
              <a:t> </a:t>
            </a:r>
            <a:r>
              <a:rPr lang="en-US"/>
              <a:t>m</a:t>
            </a:r>
            <a:r>
              <a:rPr lang="en-US"/>
              <a:t>a</a:t>
            </a:r>
            <a:r>
              <a:rPr lang="en-US"/>
              <a:t>rrow</a:t>
            </a:r>
            <a:endParaRPr lang="en-GB"/>
          </a:p>
          <a:p>
            <a:pPr>
              <a:buFont typeface="Wingdings" charset="2"/>
              <a:buChar char="l"/>
            </a:pPr>
            <a:r>
              <a:rPr lang="en-US"/>
              <a:t>I</a:t>
            </a:r>
            <a:r>
              <a:rPr lang="en-US"/>
              <a:t>n</a:t>
            </a:r>
            <a:r>
              <a:rPr lang="en-US"/>
              <a:t>f</a:t>
            </a:r>
            <a:r>
              <a:rPr lang="en-US"/>
              <a:t>a</a:t>
            </a:r>
            <a:r>
              <a:rPr lang="en-US"/>
              <a:t>n</a:t>
            </a:r>
            <a:r>
              <a:rPr lang="en-US"/>
              <a:t>t</a:t>
            </a:r>
            <a:r>
              <a:rPr lang="en-US"/>
              <a:t>s</a:t>
            </a:r>
            <a:endParaRPr lang="en-GB"/>
          </a:p>
          <a:p>
            <a:r>
              <a:rPr lang="en-US"/>
              <a:t>Bone </a:t>
            </a:r>
            <a:r>
              <a:rPr lang="en-US"/>
              <a:t>marrow</a:t>
            </a:r>
            <a:r>
              <a:rPr lang="en-US"/>
              <a:t> </a:t>
            </a:r>
            <a:r>
              <a:rPr lang="en-US"/>
              <a:t>of</a:t>
            </a:r>
            <a:r>
              <a:rPr lang="en-US"/>
              <a:t> </a:t>
            </a:r>
            <a:r>
              <a:rPr lang="en-US"/>
              <a:t>a</a:t>
            </a:r>
            <a:r>
              <a:rPr lang="en-US"/>
              <a:t>l</a:t>
            </a:r>
            <a:r>
              <a:rPr lang="en-US"/>
              <a:t>l</a:t>
            </a:r>
            <a:r>
              <a:rPr lang="en-US"/>
              <a:t> </a:t>
            </a:r>
            <a:r>
              <a:rPr lang="en-US"/>
              <a:t>b</a:t>
            </a:r>
            <a:r>
              <a:rPr lang="en-US"/>
              <a:t>o</a:t>
            </a:r>
            <a:r>
              <a:rPr lang="en-US"/>
              <a:t>n</a:t>
            </a:r>
            <a:r>
              <a:rPr lang="en-US"/>
              <a:t>e</a:t>
            </a:r>
            <a:r>
              <a:rPr lang="en-US"/>
              <a:t>s</a:t>
            </a:r>
            <a:endParaRPr lang="en-GB"/>
          </a:p>
          <a:p>
            <a:endParaRPr lang="en-GB"/>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29" name=""/>
          <p:cNvSpPr>
            <a:spLocks noGrp="1"/>
          </p:cNvSpPr>
          <p:nvPr>
            <p:ph type="title"/>
          </p:nvPr>
        </p:nvSpPr>
        <p:spPr/>
        <p:txBody>
          <a:bodyPr>
            <a:normAutofit fontScale="90000"/>
          </a:bodyPr>
          <a:p>
            <a:r>
              <a:rPr b="1" lang="en-US">
                <a:solidFill>
                  <a:srgbClr val="000080"/>
                </a:solidFill>
              </a:rPr>
              <a:t>D</a:t>
            </a:r>
            <a:r>
              <a:rPr b="1" lang="en-US">
                <a:solidFill>
                  <a:srgbClr val="000080"/>
                </a:solidFill>
              </a:rPr>
              <a:t>i</a:t>
            </a:r>
            <a:r>
              <a:rPr b="1" lang="en-US">
                <a:solidFill>
                  <a:srgbClr val="000080"/>
                </a:solidFill>
              </a:rPr>
              <a:t>f</a:t>
            </a:r>
            <a:r>
              <a:rPr b="1" lang="en-US">
                <a:solidFill>
                  <a:srgbClr val="000080"/>
                </a:solidFill>
              </a:rPr>
              <a:t>f</a:t>
            </a:r>
            <a:r>
              <a:rPr b="1" lang="en-US">
                <a:solidFill>
                  <a:srgbClr val="000080"/>
                </a:solidFill>
              </a:rPr>
              <a:t>e</a:t>
            </a:r>
            <a:r>
              <a:rPr b="1" lang="en-US">
                <a:solidFill>
                  <a:srgbClr val="000080"/>
                </a:solidFill>
              </a:rPr>
              <a:t>r</a:t>
            </a:r>
            <a:r>
              <a:rPr b="1" lang="en-US">
                <a:solidFill>
                  <a:srgbClr val="000080"/>
                </a:solidFill>
              </a:rPr>
              <a:t>e</a:t>
            </a:r>
            <a:r>
              <a:rPr b="1" lang="en-US">
                <a:solidFill>
                  <a:srgbClr val="000080"/>
                </a:solidFill>
              </a:rPr>
              <a:t>n</a:t>
            </a:r>
            <a:r>
              <a:rPr b="1" lang="en-US">
                <a:solidFill>
                  <a:srgbClr val="000080"/>
                </a:solidFill>
              </a:rPr>
              <a:t>c</a:t>
            </a:r>
            <a:r>
              <a:rPr b="1" lang="en-US">
                <a:solidFill>
                  <a:srgbClr val="000080"/>
                </a:solidFill>
              </a:rPr>
              <a:t>e</a:t>
            </a:r>
            <a:r>
              <a:rPr b="1" lang="en-US">
                <a:solidFill>
                  <a:srgbClr val="000080"/>
                </a:solidFill>
              </a:rPr>
              <a:t> </a:t>
            </a:r>
            <a:r>
              <a:rPr b="1" lang="en-US">
                <a:solidFill>
                  <a:srgbClr val="000080"/>
                </a:solidFill>
              </a:rPr>
              <a:t>b</a:t>
            </a:r>
            <a:r>
              <a:rPr b="1" lang="en-US">
                <a:solidFill>
                  <a:srgbClr val="000080"/>
                </a:solidFill>
              </a:rPr>
              <a:t>e</a:t>
            </a:r>
            <a:r>
              <a:rPr b="1" lang="en-US">
                <a:solidFill>
                  <a:srgbClr val="000080"/>
                </a:solidFill>
              </a:rPr>
              <a:t>tween</a:t>
            </a:r>
            <a:r>
              <a:rPr b="1" lang="en-US">
                <a:solidFill>
                  <a:srgbClr val="000080"/>
                </a:solidFill>
              </a:rPr>
              <a:t> </a:t>
            </a:r>
            <a:r>
              <a:rPr b="1" lang="en-US">
                <a:solidFill>
                  <a:srgbClr val="000080"/>
                </a:solidFill>
              </a:rPr>
              <a:t>p</a:t>
            </a:r>
            <a:r>
              <a:rPr b="1" lang="en-US">
                <a:solidFill>
                  <a:srgbClr val="000080"/>
                </a:solidFill>
              </a:rPr>
              <a:t>l</a:t>
            </a:r>
            <a:r>
              <a:rPr b="1" lang="en-US">
                <a:solidFill>
                  <a:srgbClr val="000080"/>
                </a:solidFill>
              </a:rPr>
              <a:t>a</a:t>
            </a:r>
            <a:r>
              <a:rPr b="1" lang="en-US">
                <a:solidFill>
                  <a:srgbClr val="000080"/>
                </a:solidFill>
              </a:rPr>
              <a:t>t</a:t>
            </a:r>
            <a:r>
              <a:rPr b="1" lang="en-US">
                <a:solidFill>
                  <a:srgbClr val="000080"/>
                </a:solidFill>
              </a:rPr>
              <a:t>e</a:t>
            </a:r>
            <a:r>
              <a:rPr b="1" lang="en-US">
                <a:solidFill>
                  <a:srgbClr val="000080"/>
                </a:solidFill>
              </a:rPr>
              <a:t>let</a:t>
            </a:r>
            <a:r>
              <a:rPr b="1" lang="en-US">
                <a:solidFill>
                  <a:srgbClr val="000080"/>
                </a:solidFill>
              </a:rPr>
              <a:t> adhesion</a:t>
            </a:r>
            <a:r>
              <a:rPr b="1" lang="en-US">
                <a:solidFill>
                  <a:srgbClr val="000080"/>
                </a:solidFill>
              </a:rPr>
              <a:t> </a:t>
            </a:r>
            <a:r>
              <a:rPr b="1" lang="en-US">
                <a:solidFill>
                  <a:srgbClr val="000080"/>
                </a:solidFill>
              </a:rPr>
              <a:t>a</a:t>
            </a:r>
            <a:r>
              <a:rPr b="1" lang="en-US">
                <a:solidFill>
                  <a:srgbClr val="000080"/>
                </a:solidFill>
              </a:rPr>
              <a:t>n</a:t>
            </a:r>
            <a:r>
              <a:rPr b="1" lang="en-US">
                <a:solidFill>
                  <a:srgbClr val="000080"/>
                </a:solidFill>
              </a:rPr>
              <a:t>d</a:t>
            </a:r>
            <a:r>
              <a:rPr b="1" lang="en-US">
                <a:solidFill>
                  <a:srgbClr val="000080"/>
                </a:solidFill>
              </a:rPr>
              <a:t> </a:t>
            </a:r>
            <a:r>
              <a:rPr b="1" lang="en-US">
                <a:solidFill>
                  <a:srgbClr val="000080"/>
                </a:solidFill>
              </a:rPr>
              <a:t>p</a:t>
            </a:r>
            <a:r>
              <a:rPr b="1" lang="en-US">
                <a:solidFill>
                  <a:srgbClr val="000080"/>
                </a:solidFill>
              </a:rPr>
              <a:t>l</a:t>
            </a:r>
            <a:r>
              <a:rPr b="1" lang="en-US">
                <a:solidFill>
                  <a:srgbClr val="000080"/>
                </a:solidFill>
              </a:rPr>
              <a:t>a</a:t>
            </a:r>
            <a:r>
              <a:rPr b="1" lang="en-US">
                <a:solidFill>
                  <a:srgbClr val="000080"/>
                </a:solidFill>
              </a:rPr>
              <a:t>t</a:t>
            </a:r>
            <a:r>
              <a:rPr b="1" lang="en-US">
                <a:solidFill>
                  <a:srgbClr val="000080"/>
                </a:solidFill>
              </a:rPr>
              <a:t>elet</a:t>
            </a:r>
            <a:r>
              <a:rPr b="1" lang="en-US">
                <a:solidFill>
                  <a:srgbClr val="000080"/>
                </a:solidFill>
              </a:rPr>
              <a:t> aggregation</a:t>
            </a:r>
            <a:endParaRPr b="1" lang="en-GB">
              <a:solidFill>
                <a:srgbClr val="000080"/>
              </a:solidFill>
            </a:endParaRPr>
          </a:p>
        </p:txBody>
      </p:sp>
      <p:sp>
        <p:nvSpPr>
          <p:cNvPr id="1048730" name=""/>
          <p:cNvSpPr>
            <a:spLocks noGrp="1"/>
          </p:cNvSpPr>
          <p:nvPr>
            <p:ph idx="1"/>
          </p:nvPr>
        </p:nvSpPr>
        <p:spPr/>
        <p:txBody>
          <a:bodyPr/>
          <a:p>
            <a:pPr>
              <a:buFont typeface="Wingdings" charset="2"/>
              <a:buChar char="l"/>
            </a:pPr>
            <a:r>
              <a:rPr lang="en-US"/>
              <a:t>P</a:t>
            </a:r>
            <a:r>
              <a:rPr lang="en-US"/>
              <a:t>l</a:t>
            </a:r>
            <a:r>
              <a:rPr lang="en-US"/>
              <a:t>a</a:t>
            </a:r>
            <a:r>
              <a:rPr lang="en-US"/>
              <a:t>t</a:t>
            </a:r>
            <a:r>
              <a:rPr lang="en-US"/>
              <a:t>e</a:t>
            </a:r>
            <a:r>
              <a:rPr lang="en-US"/>
              <a:t>l</a:t>
            </a:r>
            <a:r>
              <a:rPr lang="en-US"/>
              <a:t>e</a:t>
            </a:r>
            <a:r>
              <a:rPr lang="en-US"/>
              <a:t>t</a:t>
            </a:r>
            <a:r>
              <a:rPr lang="en-US"/>
              <a:t> </a:t>
            </a:r>
            <a:r>
              <a:rPr lang="en-US"/>
              <a:t>a</a:t>
            </a:r>
            <a:r>
              <a:rPr lang="en-US"/>
              <a:t>d</a:t>
            </a:r>
            <a:r>
              <a:rPr lang="en-US"/>
              <a:t>h</a:t>
            </a:r>
            <a:r>
              <a:rPr lang="en-US"/>
              <a:t>e</a:t>
            </a:r>
            <a:r>
              <a:rPr lang="en-US"/>
              <a:t>s</a:t>
            </a:r>
            <a:r>
              <a:rPr lang="en-US"/>
              <a:t>i</a:t>
            </a:r>
            <a:r>
              <a:rPr lang="en-US"/>
              <a:t>on</a:t>
            </a:r>
            <a:r>
              <a:rPr lang="en-US"/>
              <a:t> </a:t>
            </a:r>
            <a:r>
              <a:rPr lang="en-US"/>
              <a:t>involve</a:t>
            </a:r>
            <a:r>
              <a:rPr lang="en-US"/>
              <a:t>s</a:t>
            </a:r>
            <a:r>
              <a:rPr lang="en-US"/>
              <a:t> </a:t>
            </a:r>
            <a:r>
              <a:rPr lang="en-US"/>
              <a:t>p</a:t>
            </a:r>
            <a:r>
              <a:rPr lang="en-US"/>
              <a:t>l</a:t>
            </a:r>
            <a:r>
              <a:rPr lang="en-US"/>
              <a:t>a</a:t>
            </a:r>
            <a:r>
              <a:rPr lang="en-US"/>
              <a:t>t</a:t>
            </a:r>
            <a:r>
              <a:rPr lang="en-US"/>
              <a:t>e</a:t>
            </a:r>
            <a:r>
              <a:rPr lang="en-US"/>
              <a:t>l</a:t>
            </a:r>
            <a:r>
              <a:rPr lang="en-US"/>
              <a:t>ets</a:t>
            </a:r>
            <a:r>
              <a:rPr lang="en-US"/>
              <a:t> </a:t>
            </a:r>
            <a:r>
              <a:rPr lang="en-US"/>
              <a:t>attaching</a:t>
            </a:r>
            <a:r>
              <a:rPr lang="en-US"/>
              <a:t> </a:t>
            </a:r>
            <a:r>
              <a:rPr lang="en-US"/>
              <a:t>o</a:t>
            </a:r>
            <a:r>
              <a:rPr lang="en-US"/>
              <a:t>n</a:t>
            </a:r>
            <a:r>
              <a:rPr lang="en-US"/>
              <a:t>t</a:t>
            </a:r>
            <a:r>
              <a:rPr lang="en-US"/>
              <a:t>o</a:t>
            </a:r>
            <a:r>
              <a:rPr lang="en-US"/>
              <a:t> </a:t>
            </a:r>
            <a:r>
              <a:rPr lang="en-US"/>
              <a:t>d</a:t>
            </a:r>
            <a:r>
              <a:rPr lang="en-US"/>
              <a:t>a</a:t>
            </a:r>
            <a:r>
              <a:rPr lang="en-US"/>
              <a:t>m</a:t>
            </a:r>
            <a:r>
              <a:rPr lang="en-US"/>
              <a:t>a</a:t>
            </a:r>
            <a:r>
              <a:rPr lang="en-US"/>
              <a:t>g</a:t>
            </a:r>
            <a:r>
              <a:rPr lang="en-US"/>
              <a:t>e</a:t>
            </a:r>
            <a:r>
              <a:rPr lang="en-US"/>
              <a:t>d</a:t>
            </a:r>
            <a:r>
              <a:rPr lang="en-US"/>
              <a:t> </a:t>
            </a:r>
            <a:r>
              <a:rPr lang="en-US"/>
              <a:t>e</a:t>
            </a:r>
            <a:r>
              <a:rPr lang="en-US"/>
              <a:t>n</a:t>
            </a:r>
            <a:r>
              <a:rPr lang="en-US"/>
              <a:t>d</a:t>
            </a:r>
            <a:r>
              <a:rPr lang="en-US"/>
              <a:t>o</a:t>
            </a:r>
            <a:r>
              <a:rPr lang="en-US"/>
              <a:t>t</a:t>
            </a:r>
            <a:r>
              <a:rPr lang="en-US"/>
              <a:t>h</a:t>
            </a:r>
            <a:r>
              <a:rPr lang="en-US"/>
              <a:t>elium</a:t>
            </a:r>
            <a:r>
              <a:rPr lang="en-US"/>
              <a:t> </a:t>
            </a:r>
            <a:r>
              <a:rPr lang="en-US"/>
              <a:t>W</a:t>
            </a:r>
            <a:r>
              <a:rPr lang="en-US"/>
              <a:t>H</a:t>
            </a:r>
            <a:r>
              <a:rPr lang="en-US"/>
              <a:t>I</a:t>
            </a:r>
            <a:r>
              <a:rPr lang="en-US"/>
              <a:t>L</a:t>
            </a:r>
            <a:r>
              <a:rPr lang="en-US"/>
              <a:t>E</a:t>
            </a:r>
            <a:r>
              <a:rPr lang="en-US"/>
              <a:t> </a:t>
            </a:r>
            <a:r>
              <a:rPr lang="en-US"/>
              <a:t>p</a:t>
            </a:r>
            <a:r>
              <a:rPr lang="en-US"/>
              <a:t>l</a:t>
            </a:r>
            <a:r>
              <a:rPr lang="en-US"/>
              <a:t>a</a:t>
            </a:r>
            <a:r>
              <a:rPr lang="en-US"/>
              <a:t>t</a:t>
            </a:r>
            <a:r>
              <a:rPr lang="en-US"/>
              <a:t>e</a:t>
            </a:r>
            <a:r>
              <a:rPr lang="en-US"/>
              <a:t>l</a:t>
            </a:r>
            <a:r>
              <a:rPr lang="en-US"/>
              <a:t>e</a:t>
            </a:r>
            <a:r>
              <a:rPr lang="en-US"/>
              <a:t>t</a:t>
            </a:r>
            <a:r>
              <a:rPr lang="en-US"/>
              <a:t> </a:t>
            </a:r>
            <a:r>
              <a:rPr lang="en-US"/>
              <a:t>a</a:t>
            </a:r>
            <a:r>
              <a:rPr lang="en-US"/>
              <a:t>g</a:t>
            </a:r>
            <a:r>
              <a:rPr lang="en-US"/>
              <a:t>g</a:t>
            </a:r>
            <a:r>
              <a:rPr lang="en-US"/>
              <a:t>r</a:t>
            </a:r>
            <a:r>
              <a:rPr lang="en-US"/>
              <a:t>e</a:t>
            </a:r>
            <a:r>
              <a:rPr lang="en-US"/>
              <a:t>g</a:t>
            </a:r>
            <a:r>
              <a:rPr lang="en-US"/>
              <a:t>ation</a:t>
            </a:r>
            <a:r>
              <a:rPr lang="en-US"/>
              <a:t> </a:t>
            </a:r>
            <a:r>
              <a:rPr lang="en-US"/>
              <a:t>i</a:t>
            </a:r>
            <a:r>
              <a:rPr lang="en-US"/>
              <a:t>n</a:t>
            </a:r>
            <a:r>
              <a:rPr lang="en-US"/>
              <a:t>v</a:t>
            </a:r>
            <a:r>
              <a:rPr lang="en-US"/>
              <a:t>o</a:t>
            </a:r>
            <a:r>
              <a:rPr lang="en-US"/>
              <a:t>l</a:t>
            </a:r>
            <a:r>
              <a:rPr lang="en-US"/>
              <a:t>v</a:t>
            </a:r>
            <a:r>
              <a:rPr lang="en-US"/>
              <a:t>e</a:t>
            </a:r>
            <a:r>
              <a:rPr lang="en-US"/>
              <a:t>s</a:t>
            </a:r>
            <a:r>
              <a:rPr lang="en-US"/>
              <a:t> </a:t>
            </a:r>
            <a:r>
              <a:rPr lang="en-US"/>
              <a:t>m</a:t>
            </a:r>
            <a:r>
              <a:rPr lang="en-US"/>
              <a:t>o</a:t>
            </a:r>
            <a:r>
              <a:rPr lang="en-US"/>
              <a:t>re</a:t>
            </a:r>
            <a:r>
              <a:rPr lang="en-US"/>
              <a:t> </a:t>
            </a:r>
            <a:r>
              <a:rPr lang="en-US"/>
              <a:t>Platele</a:t>
            </a:r>
            <a:r>
              <a:rPr lang="en-US"/>
              <a:t>ts</a:t>
            </a:r>
            <a:r>
              <a:rPr lang="en-US"/>
              <a:t> </a:t>
            </a:r>
            <a:r>
              <a:rPr lang="en-US"/>
              <a:t>a</a:t>
            </a:r>
            <a:r>
              <a:rPr lang="en-US"/>
              <a:t>t</a:t>
            </a:r>
            <a:r>
              <a:rPr lang="en-US"/>
              <a:t>t</a:t>
            </a:r>
            <a:r>
              <a:rPr lang="en-US"/>
              <a:t>a</a:t>
            </a:r>
            <a:r>
              <a:rPr lang="en-US"/>
              <a:t>c</a:t>
            </a:r>
            <a:r>
              <a:rPr lang="en-US"/>
              <a:t>h</a:t>
            </a:r>
            <a:r>
              <a:rPr lang="en-US"/>
              <a:t>i</a:t>
            </a:r>
            <a:r>
              <a:rPr lang="en-US"/>
              <a:t>n</a:t>
            </a:r>
            <a:r>
              <a:rPr lang="en-US"/>
              <a:t>g</a:t>
            </a:r>
            <a:r>
              <a:rPr lang="en-US"/>
              <a:t> </a:t>
            </a:r>
            <a:r>
              <a:rPr lang="en-US"/>
              <a:t>o</a:t>
            </a:r>
            <a:r>
              <a:rPr lang="en-US"/>
              <a:t>n</a:t>
            </a:r>
            <a:r>
              <a:rPr lang="en-US"/>
              <a:t>t</a:t>
            </a:r>
            <a:r>
              <a:rPr lang="en-US"/>
              <a:t>o</a:t>
            </a:r>
            <a:r>
              <a:rPr lang="en-US"/>
              <a:t> </a:t>
            </a:r>
            <a:r>
              <a:rPr lang="en-US"/>
              <a:t>the</a:t>
            </a:r>
            <a:r>
              <a:rPr lang="en-US"/>
              <a:t> </a:t>
            </a:r>
            <a:r>
              <a:rPr lang="en-US"/>
              <a:t>l</a:t>
            </a:r>
            <a:r>
              <a:rPr lang="en-US"/>
              <a:t>a</a:t>
            </a:r>
            <a:r>
              <a:rPr lang="en-US"/>
              <a:t>y</a:t>
            </a:r>
            <a:r>
              <a:rPr lang="en-US"/>
              <a:t>e</a:t>
            </a:r>
            <a:r>
              <a:rPr lang="en-US"/>
              <a:t>r</a:t>
            </a:r>
            <a:r>
              <a:rPr lang="en-US"/>
              <a:t> </a:t>
            </a:r>
            <a:r>
              <a:rPr lang="en-US"/>
              <a:t>o</a:t>
            </a:r>
            <a:r>
              <a:rPr lang="en-US"/>
              <a:t>f</a:t>
            </a:r>
            <a:r>
              <a:rPr lang="en-US"/>
              <a:t> </a:t>
            </a:r>
            <a:r>
              <a:rPr lang="en-US"/>
              <a:t>p</a:t>
            </a:r>
            <a:r>
              <a:rPr lang="en-US"/>
              <a:t>l</a:t>
            </a:r>
            <a:r>
              <a:rPr lang="en-US"/>
              <a:t>a</a:t>
            </a:r>
            <a:r>
              <a:rPr lang="en-US"/>
              <a:t>t</a:t>
            </a:r>
            <a:r>
              <a:rPr lang="en-US"/>
              <a:t>e</a:t>
            </a:r>
            <a:r>
              <a:rPr lang="en-US"/>
              <a:t>l</a:t>
            </a:r>
            <a:r>
              <a:rPr lang="en-US"/>
              <a:t>ets</a:t>
            </a:r>
            <a:r>
              <a:rPr lang="en-US"/>
              <a:t> </a:t>
            </a:r>
            <a:r>
              <a:rPr lang="en-US"/>
              <a:t>w</a:t>
            </a:r>
            <a:r>
              <a:rPr lang="en-US"/>
              <a:t>h</a:t>
            </a:r>
            <a:r>
              <a:rPr lang="en-US"/>
              <a:t>i</a:t>
            </a:r>
            <a:r>
              <a:rPr lang="en-US"/>
              <a:t>c</a:t>
            </a:r>
            <a:r>
              <a:rPr lang="en-US"/>
              <a:t>h</a:t>
            </a:r>
            <a:r>
              <a:rPr lang="en-US"/>
              <a:t> </a:t>
            </a:r>
            <a:r>
              <a:rPr lang="en-US"/>
              <a:t>i</a:t>
            </a:r>
            <a:r>
              <a:rPr lang="en-US"/>
              <a:t>s</a:t>
            </a:r>
            <a:r>
              <a:rPr lang="en-US"/>
              <a:t> </a:t>
            </a:r>
            <a:r>
              <a:rPr lang="en-US"/>
              <a:t>already</a:t>
            </a:r>
            <a:r>
              <a:rPr lang="en-US"/>
              <a:t> </a:t>
            </a:r>
            <a:r>
              <a:rPr lang="en-US"/>
              <a:t>a</a:t>
            </a:r>
            <a:r>
              <a:rPr lang="en-US"/>
              <a:t>d</a:t>
            </a:r>
            <a:r>
              <a:rPr lang="en-US"/>
              <a:t>h</a:t>
            </a:r>
            <a:r>
              <a:rPr lang="en-US"/>
              <a:t>e</a:t>
            </a:r>
            <a:r>
              <a:rPr lang="en-US"/>
              <a:t>r</a:t>
            </a:r>
            <a:r>
              <a:rPr lang="en-US"/>
              <a:t>e</a:t>
            </a:r>
            <a:r>
              <a:rPr lang="en-US"/>
              <a:t>n</a:t>
            </a:r>
            <a:r>
              <a:rPr lang="en-US"/>
              <a:t>t</a:t>
            </a:r>
            <a:r>
              <a:rPr lang="en-US"/>
              <a:t> </a:t>
            </a:r>
            <a:r>
              <a:rPr lang="en-US"/>
              <a:t>o</a:t>
            </a:r>
            <a:r>
              <a:rPr lang="en-US"/>
              <a:t>n</a:t>
            </a:r>
            <a:r>
              <a:rPr lang="en-US"/>
              <a:t> </a:t>
            </a:r>
            <a:r>
              <a:rPr lang="en-US"/>
              <a:t>t</a:t>
            </a:r>
            <a:r>
              <a:rPr lang="en-US"/>
              <a:t>h</a:t>
            </a:r>
            <a:r>
              <a:rPr lang="en-US"/>
              <a:t>e</a:t>
            </a:r>
            <a:r>
              <a:rPr lang="en-US"/>
              <a:t> </a:t>
            </a:r>
            <a:r>
              <a:rPr lang="en-US"/>
              <a:t>d</a:t>
            </a:r>
            <a:r>
              <a:rPr lang="en-US"/>
              <a:t>a</a:t>
            </a:r>
            <a:r>
              <a:rPr lang="en-US"/>
              <a:t>m</a:t>
            </a:r>
            <a:r>
              <a:rPr lang="en-US"/>
              <a:t>a</a:t>
            </a:r>
            <a:r>
              <a:rPr lang="en-US"/>
              <a:t>g</a:t>
            </a:r>
            <a:r>
              <a:rPr lang="en-US"/>
              <a:t>e</a:t>
            </a:r>
            <a:r>
              <a:rPr lang="en-US"/>
              <a:t>d</a:t>
            </a:r>
            <a:r>
              <a:rPr lang="en-US"/>
              <a:t> </a:t>
            </a:r>
            <a:r>
              <a:rPr lang="en-US"/>
              <a:t>e</a:t>
            </a:r>
            <a:r>
              <a:rPr lang="en-US"/>
              <a:t>n</a:t>
            </a:r>
            <a:r>
              <a:rPr lang="en-US"/>
              <a:t>d</a:t>
            </a:r>
            <a:r>
              <a:rPr lang="en-US"/>
              <a:t>o</a:t>
            </a:r>
            <a:r>
              <a:rPr lang="en-US"/>
              <a:t>t</a:t>
            </a:r>
            <a:r>
              <a:rPr lang="en-US"/>
              <a:t>h</a:t>
            </a:r>
            <a:r>
              <a:rPr lang="en-US"/>
              <a:t>elium</a:t>
            </a:r>
            <a:r>
              <a:rPr lang="en-US"/>
              <a:t>.</a:t>
            </a:r>
            <a:endParaRPr lang="en-GB"/>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31" name=""/>
          <p:cNvSpPr>
            <a:spLocks noGrp="1"/>
          </p:cNvSpPr>
          <p:nvPr>
            <p:ph type="title"/>
          </p:nvPr>
        </p:nvSpPr>
        <p:spPr/>
        <p:txBody>
          <a:bodyPr/>
          <a:p>
            <a:endParaRPr lang="en-GB"/>
          </a:p>
        </p:txBody>
      </p:sp>
      <p:sp>
        <p:nvSpPr>
          <p:cNvPr id="1048732" name=""/>
          <p:cNvSpPr>
            <a:spLocks noGrp="1"/>
          </p:cNvSpPr>
          <p:nvPr>
            <p:ph idx="1"/>
          </p:nvPr>
        </p:nvSpPr>
        <p:spPr/>
        <p:txBody>
          <a:bodyPr/>
          <a:p>
            <a:r>
              <a:rPr b="1" lang="en-US" u="sng">
                <a:solidFill>
                  <a:srgbClr val="000080"/>
                </a:solidFill>
              </a:rPr>
              <a:t>4</a:t>
            </a:r>
            <a:r>
              <a:rPr b="1" lang="en-US" u="sng">
                <a:solidFill>
                  <a:srgbClr val="000080"/>
                </a:solidFill>
              </a:rPr>
              <a:t> </a:t>
            </a:r>
            <a:r>
              <a:rPr b="1" lang="en-US" u="sng">
                <a:solidFill>
                  <a:srgbClr val="000080"/>
                </a:solidFill>
              </a:rPr>
              <a:t>COAGULATION</a:t>
            </a:r>
            <a:r>
              <a:rPr lang="en-US"/>
              <a:t>.</a:t>
            </a:r>
            <a:endParaRPr lang="en-GB"/>
          </a:p>
          <a:p>
            <a:r>
              <a:rPr b="1" lang="en-US">
                <a:solidFill>
                  <a:srgbClr val="800000"/>
                </a:solidFill>
              </a:rPr>
              <a:t>R</a:t>
            </a:r>
            <a:r>
              <a:rPr b="1" lang="en-US">
                <a:solidFill>
                  <a:srgbClr val="800000"/>
                </a:solidFill>
              </a:rPr>
              <a:t>e</a:t>
            </a:r>
            <a:r>
              <a:rPr b="1" lang="en-US">
                <a:solidFill>
                  <a:srgbClr val="800000"/>
                </a:solidFill>
              </a:rPr>
              <a:t>c</a:t>
            </a:r>
            <a:r>
              <a:rPr b="1" lang="en-US">
                <a:solidFill>
                  <a:srgbClr val="800000"/>
                </a:solidFill>
              </a:rPr>
              <a:t>a</a:t>
            </a:r>
            <a:r>
              <a:rPr b="1" lang="en-US">
                <a:solidFill>
                  <a:srgbClr val="800000"/>
                </a:solidFill>
              </a:rPr>
              <a:t>l</a:t>
            </a:r>
            <a:r>
              <a:rPr b="1" lang="en-US">
                <a:solidFill>
                  <a:srgbClr val="800000"/>
                </a:solidFill>
              </a:rPr>
              <a:t>l</a:t>
            </a:r>
            <a:r>
              <a:rPr lang="en-US"/>
              <a:t>;</a:t>
            </a:r>
            <a:r>
              <a:rPr lang="en-US"/>
              <a:t> </a:t>
            </a:r>
            <a:r>
              <a:rPr lang="en-US"/>
              <a:t>c</a:t>
            </a:r>
            <a:r>
              <a:rPr lang="en-US"/>
              <a:t>o</a:t>
            </a:r>
            <a:r>
              <a:rPr lang="en-US"/>
              <a:t>a</a:t>
            </a:r>
            <a:r>
              <a:rPr lang="en-US"/>
              <a:t>g</a:t>
            </a:r>
            <a:r>
              <a:rPr lang="en-US"/>
              <a:t>u</a:t>
            </a:r>
            <a:r>
              <a:rPr lang="en-US"/>
              <a:t>lation</a:t>
            </a:r>
            <a:r>
              <a:rPr lang="en-US"/>
              <a:t> </a:t>
            </a:r>
            <a:r>
              <a:rPr lang="en-US"/>
              <a:t>m</a:t>
            </a:r>
            <a:r>
              <a:rPr lang="en-US"/>
              <a:t>e</a:t>
            </a:r>
            <a:r>
              <a:rPr lang="en-US"/>
              <a:t>a</a:t>
            </a:r>
            <a:r>
              <a:rPr lang="en-US"/>
              <a:t>n</a:t>
            </a:r>
            <a:r>
              <a:rPr lang="en-US"/>
              <a:t>s</a:t>
            </a:r>
            <a:r>
              <a:rPr lang="en-US"/>
              <a:t> </a:t>
            </a:r>
            <a:r>
              <a:rPr lang="en-US"/>
              <a:t>c</a:t>
            </a:r>
            <a:r>
              <a:rPr lang="en-US"/>
              <a:t>o</a:t>
            </a:r>
            <a:r>
              <a:rPr lang="en-US"/>
              <a:t>n</a:t>
            </a:r>
            <a:r>
              <a:rPr lang="en-US"/>
              <a:t>v</a:t>
            </a:r>
            <a:r>
              <a:rPr lang="en-US"/>
              <a:t>e</a:t>
            </a:r>
            <a:r>
              <a:rPr lang="en-US"/>
              <a:t>r</a:t>
            </a:r>
            <a:r>
              <a:rPr lang="en-US"/>
              <a:t>s</a:t>
            </a:r>
            <a:r>
              <a:rPr lang="en-US"/>
              <a:t>i</a:t>
            </a:r>
            <a:r>
              <a:rPr lang="en-US"/>
              <a:t>o</a:t>
            </a:r>
            <a:r>
              <a:rPr lang="en-US"/>
              <a:t>n</a:t>
            </a:r>
            <a:r>
              <a:rPr lang="en-US"/>
              <a:t> </a:t>
            </a:r>
            <a:r>
              <a:rPr lang="en-US"/>
              <a:t>o</a:t>
            </a:r>
            <a:r>
              <a:rPr lang="en-US"/>
              <a:t>f</a:t>
            </a:r>
            <a:r>
              <a:rPr lang="en-US"/>
              <a:t> </a:t>
            </a:r>
            <a:r>
              <a:rPr lang="en-US"/>
              <a:t>soluble </a:t>
            </a:r>
            <a:r>
              <a:rPr lang="en-US"/>
              <a:t>fibrinogen</a:t>
            </a:r>
            <a:r>
              <a:rPr lang="en-US"/>
              <a:t> </a:t>
            </a:r>
            <a:r>
              <a:rPr lang="en-US"/>
              <a:t>t</a:t>
            </a:r>
            <a:r>
              <a:rPr lang="en-US"/>
              <a:t>o</a:t>
            </a:r>
            <a:r>
              <a:rPr lang="en-US"/>
              <a:t> </a:t>
            </a:r>
            <a:r>
              <a:rPr lang="en-US"/>
              <a:t>i</a:t>
            </a:r>
            <a:r>
              <a:rPr lang="en-US"/>
              <a:t>n</a:t>
            </a:r>
            <a:r>
              <a:rPr lang="en-US"/>
              <a:t>s</a:t>
            </a:r>
            <a:r>
              <a:rPr lang="en-US"/>
              <a:t>o</a:t>
            </a:r>
            <a:r>
              <a:rPr lang="en-US"/>
              <a:t>l</a:t>
            </a:r>
            <a:r>
              <a:rPr lang="en-US"/>
              <a:t>uble</a:t>
            </a:r>
            <a:r>
              <a:rPr lang="en-US"/>
              <a:t> </a:t>
            </a:r>
            <a:r>
              <a:rPr lang="en-US"/>
              <a:t>fibrin</a:t>
            </a:r>
            <a:endParaRPr lang="en-GB"/>
          </a:p>
          <a:p>
            <a:r>
              <a:rPr b="1" sz="8700" lang="en-US" u="sng">
                <a:solidFill>
                  <a:srgbClr val="800000"/>
                </a:solidFill>
              </a:rPr>
              <a:t>A</a:t>
            </a:r>
            <a:r>
              <a:rPr b="1" sz="8700" lang="en-US" u="sng">
                <a:solidFill>
                  <a:srgbClr val="800000"/>
                </a:solidFill>
              </a:rPr>
              <a:t>s</a:t>
            </a:r>
            <a:r>
              <a:rPr b="1" sz="8700" lang="en-US" u="sng">
                <a:solidFill>
                  <a:srgbClr val="800000"/>
                </a:solidFill>
              </a:rPr>
              <a:t>s</a:t>
            </a:r>
            <a:r>
              <a:rPr b="1" sz="8700" lang="en-US" u="sng">
                <a:solidFill>
                  <a:srgbClr val="800000"/>
                </a:solidFill>
              </a:rPr>
              <a:t>i</a:t>
            </a:r>
            <a:r>
              <a:rPr b="1" sz="8700" lang="en-US" u="sng">
                <a:solidFill>
                  <a:srgbClr val="800000"/>
                </a:solidFill>
              </a:rPr>
              <a:t>g</a:t>
            </a:r>
            <a:r>
              <a:rPr b="1" sz="8700" lang="en-US" u="sng">
                <a:solidFill>
                  <a:srgbClr val="800000"/>
                </a:solidFill>
              </a:rPr>
              <a:t>nment</a:t>
            </a:r>
            <a:endParaRPr b="1" sz="8700" lang="en-GB" u="sng">
              <a:solidFill>
                <a:srgbClr val="800000"/>
              </a:solidFill>
            </a:endParaRPr>
          </a:p>
          <a:p>
            <a:r>
              <a:rPr lang="en-US"/>
              <a:t>Make </a:t>
            </a:r>
            <a:r>
              <a:rPr lang="en-US"/>
              <a:t>notes </a:t>
            </a:r>
            <a:r>
              <a:rPr lang="en-US"/>
              <a:t>a</a:t>
            </a:r>
            <a:r>
              <a:rPr lang="en-US"/>
              <a:t>b</a:t>
            </a:r>
            <a:r>
              <a:rPr lang="en-US"/>
              <a:t>o</a:t>
            </a:r>
            <a:r>
              <a:rPr lang="en-US"/>
              <a:t>u</a:t>
            </a:r>
            <a:r>
              <a:rPr lang="en-US"/>
              <a:t>t</a:t>
            </a:r>
            <a:r>
              <a:rPr lang="en-US"/>
              <a:t> </a:t>
            </a:r>
            <a:r>
              <a:rPr lang="en-US"/>
              <a:t>c</a:t>
            </a:r>
            <a:r>
              <a:rPr lang="en-US"/>
              <a:t>l</a:t>
            </a:r>
            <a:r>
              <a:rPr lang="en-US"/>
              <a:t>o</a:t>
            </a:r>
            <a:r>
              <a:rPr lang="en-US"/>
              <a:t>t</a:t>
            </a:r>
            <a:r>
              <a:rPr lang="en-US"/>
              <a:t>t</a:t>
            </a:r>
            <a:r>
              <a:rPr lang="en-US"/>
              <a:t>ing</a:t>
            </a:r>
            <a:r>
              <a:rPr lang="en-US"/>
              <a:t> </a:t>
            </a:r>
            <a:r>
              <a:rPr lang="en-US"/>
              <a:t>f</a:t>
            </a:r>
            <a:r>
              <a:rPr lang="en-US"/>
              <a:t>a</a:t>
            </a:r>
            <a:r>
              <a:rPr lang="en-US"/>
              <a:t>ctors</a:t>
            </a:r>
            <a:r>
              <a:rPr lang="en-US"/>
              <a:t> </a:t>
            </a:r>
            <a:r>
              <a:rPr lang="en-US"/>
              <a:t>f</a:t>
            </a:r>
            <a:r>
              <a:rPr lang="en-US"/>
              <a:t>r</a:t>
            </a:r>
            <a:r>
              <a:rPr lang="en-US"/>
              <a:t>o</a:t>
            </a:r>
            <a:r>
              <a:rPr lang="en-US"/>
              <a:t>m</a:t>
            </a:r>
            <a:r>
              <a:rPr lang="en-US"/>
              <a:t> </a:t>
            </a:r>
            <a:r>
              <a:rPr lang="en-US"/>
              <a:t>anatomy</a:t>
            </a:r>
            <a:r>
              <a:rPr lang="en-US"/>
              <a:t> and</a:t>
            </a:r>
            <a:r>
              <a:rPr lang="en-US"/>
              <a:t> physiology</a:t>
            </a:r>
            <a:r>
              <a:rPr lang="en-US"/>
              <a:t> </a:t>
            </a:r>
            <a:r>
              <a:rPr lang="en-US"/>
              <a:t>by </a:t>
            </a:r>
            <a:r>
              <a:rPr lang="en-US"/>
              <a:t>Ross</a:t>
            </a:r>
            <a:r>
              <a:rPr lang="en-US"/>
              <a:t> </a:t>
            </a:r>
            <a:r>
              <a:rPr lang="en-US"/>
              <a:t>a</a:t>
            </a:r>
            <a:r>
              <a:rPr lang="en-US"/>
              <a:t>n</a:t>
            </a:r>
            <a:r>
              <a:rPr lang="en-US"/>
              <a:t>d</a:t>
            </a:r>
            <a:r>
              <a:rPr lang="en-US"/>
              <a:t> </a:t>
            </a:r>
            <a:r>
              <a:rPr lang="en-US"/>
              <a:t>Wilson</a:t>
            </a:r>
            <a:r>
              <a:rPr lang="en-US"/>
              <a:t>.</a:t>
            </a:r>
            <a:endParaRPr lang="en-GB"/>
          </a:p>
          <a:p>
            <a:endParaRPr lang="en-GB"/>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33" name=""/>
          <p:cNvSpPr>
            <a:spLocks noGrp="1"/>
          </p:cNvSpPr>
          <p:nvPr>
            <p:ph type="title"/>
          </p:nvPr>
        </p:nvSpPr>
        <p:spPr/>
        <p:txBody>
          <a:bodyPr/>
          <a:p>
            <a:endParaRPr lang="en-GB"/>
          </a:p>
        </p:txBody>
      </p:sp>
      <p:sp>
        <p:nvSpPr>
          <p:cNvPr id="1048734" name=""/>
          <p:cNvSpPr>
            <a:spLocks noGrp="1"/>
          </p:cNvSpPr>
          <p:nvPr>
            <p:ph idx="1"/>
          </p:nvPr>
        </p:nvSpPr>
        <p:spPr/>
        <p:txBody>
          <a:bodyPr/>
          <a:p>
            <a:pPr>
              <a:buFont typeface="Wingdings" charset="2"/>
              <a:buChar char="ü"/>
            </a:pPr>
            <a:r>
              <a:rPr lang="en-US"/>
              <a:t>C</a:t>
            </a:r>
            <a:r>
              <a:rPr lang="en-US"/>
              <a:t>o</a:t>
            </a:r>
            <a:r>
              <a:rPr lang="en-US"/>
              <a:t>a</a:t>
            </a:r>
            <a:r>
              <a:rPr lang="en-US"/>
              <a:t>g</a:t>
            </a:r>
            <a:r>
              <a:rPr lang="en-US"/>
              <a:t>u</a:t>
            </a:r>
            <a:r>
              <a:rPr lang="en-US"/>
              <a:t>lation</a:t>
            </a:r>
            <a:r>
              <a:rPr lang="en-US"/>
              <a:t> </a:t>
            </a:r>
            <a:r>
              <a:rPr lang="en-US"/>
              <a:t>o</a:t>
            </a:r>
            <a:r>
              <a:rPr lang="en-US"/>
              <a:t>c</a:t>
            </a:r>
            <a:r>
              <a:rPr lang="en-US"/>
              <a:t>c</a:t>
            </a:r>
            <a:r>
              <a:rPr lang="en-US"/>
              <a:t>u</a:t>
            </a:r>
            <a:r>
              <a:rPr lang="en-US"/>
              <a:t>r</a:t>
            </a:r>
            <a:r>
              <a:rPr lang="en-US"/>
              <a:t>s</a:t>
            </a:r>
            <a:r>
              <a:rPr lang="en-US"/>
              <a:t> </a:t>
            </a:r>
            <a:r>
              <a:rPr lang="en-US"/>
              <a:t>v</a:t>
            </a:r>
            <a:r>
              <a:rPr lang="en-US"/>
              <a:t>i</a:t>
            </a:r>
            <a:r>
              <a:rPr lang="en-US"/>
              <a:t>a</a:t>
            </a:r>
            <a:r>
              <a:rPr lang="en-US"/>
              <a:t> </a:t>
            </a:r>
            <a:r>
              <a:rPr lang="en-US"/>
              <a:t>2</a:t>
            </a:r>
            <a:r>
              <a:rPr lang="en-US"/>
              <a:t> </a:t>
            </a:r>
            <a:r>
              <a:rPr lang="en-US"/>
              <a:t>p</a:t>
            </a:r>
            <a:r>
              <a:rPr lang="en-US"/>
              <a:t>a</a:t>
            </a:r>
            <a:r>
              <a:rPr lang="en-US"/>
              <a:t>t</a:t>
            </a:r>
            <a:r>
              <a:rPr lang="en-US"/>
              <a:t>h</a:t>
            </a:r>
            <a:r>
              <a:rPr lang="en-US"/>
              <a:t>w</a:t>
            </a:r>
            <a:r>
              <a:rPr lang="en-US"/>
              <a:t>a</a:t>
            </a:r>
            <a:r>
              <a:rPr lang="en-US"/>
              <a:t>y</a:t>
            </a:r>
            <a:r>
              <a:rPr lang="en-US"/>
              <a:t>s</a:t>
            </a:r>
            <a:endParaRPr lang="en-GB"/>
          </a:p>
          <a:p>
            <a:pPr indent="-514350" marL="514350">
              <a:buFont typeface="+mj-ea"/>
              <a:buAutoNum type="circleNumDbPlain" startAt="1"/>
            </a:pPr>
            <a:r>
              <a:rPr b="1" lang="en-US">
                <a:solidFill>
                  <a:srgbClr val="800000"/>
                </a:solidFill>
              </a:rPr>
              <a:t>I</a:t>
            </a:r>
            <a:r>
              <a:rPr b="1" lang="en-US">
                <a:solidFill>
                  <a:srgbClr val="800000"/>
                </a:solidFill>
              </a:rPr>
              <a:t>n</a:t>
            </a:r>
            <a:r>
              <a:rPr b="1" lang="en-US">
                <a:solidFill>
                  <a:srgbClr val="800000"/>
                </a:solidFill>
              </a:rPr>
              <a:t>t</a:t>
            </a:r>
            <a:r>
              <a:rPr b="1" lang="en-US">
                <a:solidFill>
                  <a:srgbClr val="800000"/>
                </a:solidFill>
              </a:rPr>
              <a:t>r</a:t>
            </a:r>
            <a:r>
              <a:rPr b="1" lang="en-US">
                <a:solidFill>
                  <a:srgbClr val="800000"/>
                </a:solidFill>
              </a:rPr>
              <a:t>i</a:t>
            </a:r>
            <a:r>
              <a:rPr b="1" lang="en-US">
                <a:solidFill>
                  <a:srgbClr val="800000"/>
                </a:solidFill>
              </a:rPr>
              <a:t>n</a:t>
            </a:r>
            <a:r>
              <a:rPr b="1" lang="en-US">
                <a:solidFill>
                  <a:srgbClr val="800000"/>
                </a:solidFill>
              </a:rPr>
              <a:t>s</a:t>
            </a:r>
            <a:r>
              <a:rPr b="1" lang="en-US">
                <a:solidFill>
                  <a:srgbClr val="800000"/>
                </a:solidFill>
              </a:rPr>
              <a:t>ic</a:t>
            </a:r>
            <a:r>
              <a:rPr b="1" lang="en-US">
                <a:solidFill>
                  <a:srgbClr val="800000"/>
                </a:solidFill>
              </a:rPr>
              <a:t> </a:t>
            </a:r>
            <a:r>
              <a:rPr b="1" lang="en-US">
                <a:solidFill>
                  <a:srgbClr val="800000"/>
                </a:solidFill>
              </a:rPr>
              <a:t>p</a:t>
            </a:r>
            <a:r>
              <a:rPr b="1" lang="en-US">
                <a:solidFill>
                  <a:srgbClr val="800000"/>
                </a:solidFill>
              </a:rPr>
              <a:t>a</a:t>
            </a:r>
            <a:r>
              <a:rPr b="1" lang="en-US">
                <a:solidFill>
                  <a:srgbClr val="800000"/>
                </a:solidFill>
              </a:rPr>
              <a:t>t</a:t>
            </a:r>
            <a:r>
              <a:rPr b="1" lang="en-US">
                <a:solidFill>
                  <a:srgbClr val="800000"/>
                </a:solidFill>
              </a:rPr>
              <a:t>h</a:t>
            </a:r>
            <a:r>
              <a:rPr b="1" lang="en-US">
                <a:solidFill>
                  <a:srgbClr val="800000"/>
                </a:solidFill>
              </a:rPr>
              <a:t>w</a:t>
            </a:r>
            <a:r>
              <a:rPr b="1" lang="en-US">
                <a:solidFill>
                  <a:srgbClr val="800000"/>
                </a:solidFill>
              </a:rPr>
              <a:t>a</a:t>
            </a:r>
            <a:r>
              <a:rPr b="1" lang="en-US">
                <a:solidFill>
                  <a:srgbClr val="800000"/>
                </a:solidFill>
              </a:rPr>
              <a:t>y</a:t>
            </a:r>
            <a:endParaRPr b="1" lang="en-GB">
              <a:solidFill>
                <a:srgbClr val="800000"/>
              </a:solidFill>
            </a:endParaRPr>
          </a:p>
          <a:p>
            <a:pPr indent="-514350" marL="514350">
              <a:buFont typeface="+mj-ea"/>
              <a:buAutoNum type="circleNumDbPlain" startAt="1"/>
            </a:pPr>
            <a:r>
              <a:rPr b="1" lang="en-US">
                <a:solidFill>
                  <a:srgbClr val="800000"/>
                </a:solidFill>
              </a:rPr>
              <a:t>E</a:t>
            </a:r>
            <a:r>
              <a:rPr b="1" lang="en-US">
                <a:solidFill>
                  <a:srgbClr val="800000"/>
                </a:solidFill>
              </a:rPr>
              <a:t>x</a:t>
            </a:r>
            <a:r>
              <a:rPr b="1" lang="en-US">
                <a:solidFill>
                  <a:srgbClr val="800000"/>
                </a:solidFill>
              </a:rPr>
              <a:t>t</a:t>
            </a:r>
            <a:r>
              <a:rPr b="1" lang="en-US">
                <a:solidFill>
                  <a:srgbClr val="800000"/>
                </a:solidFill>
              </a:rPr>
              <a:t>r</a:t>
            </a:r>
            <a:r>
              <a:rPr b="1" lang="en-US">
                <a:solidFill>
                  <a:srgbClr val="800000"/>
                </a:solidFill>
              </a:rPr>
              <a:t>i</a:t>
            </a:r>
            <a:r>
              <a:rPr b="1" lang="en-US">
                <a:solidFill>
                  <a:srgbClr val="800000"/>
                </a:solidFill>
              </a:rPr>
              <a:t>n</a:t>
            </a:r>
            <a:r>
              <a:rPr b="1" lang="en-US">
                <a:solidFill>
                  <a:srgbClr val="800000"/>
                </a:solidFill>
              </a:rPr>
              <a:t>s</a:t>
            </a:r>
            <a:r>
              <a:rPr b="1" lang="en-US">
                <a:solidFill>
                  <a:srgbClr val="800000"/>
                </a:solidFill>
              </a:rPr>
              <a:t>ic</a:t>
            </a:r>
            <a:r>
              <a:rPr b="1" lang="en-US">
                <a:solidFill>
                  <a:srgbClr val="800000"/>
                </a:solidFill>
              </a:rPr>
              <a:t> </a:t>
            </a:r>
            <a:r>
              <a:rPr b="1" lang="en-US">
                <a:solidFill>
                  <a:srgbClr val="800000"/>
                </a:solidFill>
              </a:rPr>
              <a:t>p</a:t>
            </a:r>
            <a:r>
              <a:rPr b="1" lang="en-US">
                <a:solidFill>
                  <a:srgbClr val="800000"/>
                </a:solidFill>
              </a:rPr>
              <a:t>a</a:t>
            </a:r>
            <a:r>
              <a:rPr b="1" lang="en-US">
                <a:solidFill>
                  <a:srgbClr val="800000"/>
                </a:solidFill>
              </a:rPr>
              <a:t>t</a:t>
            </a:r>
            <a:r>
              <a:rPr b="1" lang="en-US">
                <a:solidFill>
                  <a:srgbClr val="800000"/>
                </a:solidFill>
              </a:rPr>
              <a:t>h</a:t>
            </a:r>
            <a:r>
              <a:rPr b="1" lang="en-US">
                <a:solidFill>
                  <a:srgbClr val="800000"/>
                </a:solidFill>
              </a:rPr>
              <a:t>w</a:t>
            </a:r>
            <a:r>
              <a:rPr b="1" lang="en-US">
                <a:solidFill>
                  <a:srgbClr val="800000"/>
                </a:solidFill>
              </a:rPr>
              <a:t>ay</a:t>
            </a:r>
            <a:endParaRPr b="1" lang="en-GB">
              <a:solidFill>
                <a:srgbClr val="800000"/>
              </a:solidFill>
            </a:endParaRPr>
          </a:p>
          <a:p>
            <a:pPr>
              <a:buFont typeface="Wingdings" charset="2"/>
              <a:buChar char="l"/>
            </a:pPr>
            <a:r>
              <a:rPr b="1" lang="en-US" u="sng">
                <a:solidFill>
                  <a:srgbClr val="330066"/>
                </a:solidFill>
              </a:rPr>
              <a:t>I</a:t>
            </a:r>
            <a:r>
              <a:rPr b="1" lang="en-US" u="sng">
                <a:solidFill>
                  <a:srgbClr val="330066"/>
                </a:solidFill>
              </a:rPr>
              <a:t>N</a:t>
            </a:r>
            <a:r>
              <a:rPr b="1" lang="en-US" u="sng">
                <a:solidFill>
                  <a:srgbClr val="330066"/>
                </a:solidFill>
              </a:rPr>
              <a:t>T</a:t>
            </a:r>
            <a:r>
              <a:rPr b="1" lang="en-US" u="sng">
                <a:solidFill>
                  <a:srgbClr val="330066"/>
                </a:solidFill>
              </a:rPr>
              <a:t>R</a:t>
            </a:r>
            <a:r>
              <a:rPr b="1" lang="en-US" u="sng">
                <a:solidFill>
                  <a:srgbClr val="330066"/>
                </a:solidFill>
              </a:rPr>
              <a:t>I</a:t>
            </a:r>
            <a:r>
              <a:rPr b="1" lang="en-US" u="sng">
                <a:solidFill>
                  <a:srgbClr val="330066"/>
                </a:solidFill>
              </a:rPr>
              <a:t>N</a:t>
            </a:r>
            <a:r>
              <a:rPr b="1" lang="en-US" u="sng">
                <a:solidFill>
                  <a:srgbClr val="330066"/>
                </a:solidFill>
              </a:rPr>
              <a:t>S</a:t>
            </a:r>
            <a:r>
              <a:rPr b="1" lang="en-US" u="sng">
                <a:solidFill>
                  <a:srgbClr val="330066"/>
                </a:solidFill>
              </a:rPr>
              <a:t>IC</a:t>
            </a:r>
            <a:r>
              <a:rPr b="1" lang="en-US" u="sng">
                <a:solidFill>
                  <a:srgbClr val="330066"/>
                </a:solidFill>
              </a:rPr>
              <a:t> PATHWAY</a:t>
            </a:r>
            <a:endParaRPr b="1" lang="en-GB" u="sng">
              <a:solidFill>
                <a:srgbClr val="330066"/>
              </a:solidFill>
            </a:endParaRPr>
          </a:p>
          <a:p>
            <a:pPr>
              <a:buFont typeface="Wingdings" charset="2"/>
              <a:buChar char="ü"/>
            </a:pPr>
            <a:r>
              <a:rPr lang="en-US"/>
              <a:t>T</a:t>
            </a:r>
            <a:r>
              <a:rPr lang="en-US"/>
              <a:t>h</a:t>
            </a:r>
            <a:r>
              <a:rPr lang="en-US"/>
              <a:t>i</a:t>
            </a:r>
            <a:r>
              <a:rPr lang="en-US"/>
              <a:t>s</a:t>
            </a:r>
            <a:r>
              <a:rPr lang="en-US"/>
              <a:t> </a:t>
            </a:r>
            <a:r>
              <a:rPr lang="en-US"/>
              <a:t>p</a:t>
            </a:r>
            <a:r>
              <a:rPr lang="en-US"/>
              <a:t>a</a:t>
            </a:r>
            <a:r>
              <a:rPr lang="en-US"/>
              <a:t>t</a:t>
            </a:r>
            <a:r>
              <a:rPr lang="en-US"/>
              <a:t>h</a:t>
            </a:r>
            <a:r>
              <a:rPr lang="en-US"/>
              <a:t>w</a:t>
            </a:r>
            <a:r>
              <a:rPr lang="en-US"/>
              <a:t>a</a:t>
            </a:r>
            <a:r>
              <a:rPr lang="en-US"/>
              <a:t>y</a:t>
            </a:r>
            <a:r>
              <a:rPr lang="en-US"/>
              <a:t> </a:t>
            </a:r>
            <a:r>
              <a:rPr lang="en-US"/>
              <a:t>i</a:t>
            </a:r>
            <a:r>
              <a:rPr lang="en-US"/>
              <a:t>s</a:t>
            </a:r>
            <a:r>
              <a:rPr lang="en-US"/>
              <a:t> </a:t>
            </a:r>
            <a:r>
              <a:rPr lang="en-US"/>
              <a:t>s</a:t>
            </a:r>
            <a:r>
              <a:rPr lang="en-US"/>
              <a:t>w</a:t>
            </a:r>
            <a:r>
              <a:rPr lang="en-US"/>
              <a:t>i</a:t>
            </a:r>
            <a:r>
              <a:rPr lang="en-US"/>
              <a:t>t</a:t>
            </a:r>
            <a:r>
              <a:rPr lang="en-US"/>
              <a:t>c</a:t>
            </a:r>
            <a:r>
              <a:rPr lang="en-US"/>
              <a:t>h</a:t>
            </a:r>
            <a:r>
              <a:rPr lang="en-US"/>
              <a:t>e</a:t>
            </a:r>
            <a:r>
              <a:rPr lang="en-US"/>
              <a:t>d</a:t>
            </a:r>
            <a:r>
              <a:rPr lang="en-US"/>
              <a:t> </a:t>
            </a:r>
            <a:r>
              <a:rPr lang="en-US"/>
              <a:t>o</a:t>
            </a:r>
            <a:r>
              <a:rPr lang="en-US"/>
              <a:t>n</a:t>
            </a:r>
            <a:r>
              <a:rPr lang="en-US"/>
              <a:t> </a:t>
            </a:r>
            <a:r>
              <a:rPr lang="en-US"/>
              <a:t>w</a:t>
            </a:r>
            <a:r>
              <a:rPr lang="en-US"/>
              <a:t>h</a:t>
            </a:r>
            <a:r>
              <a:rPr lang="en-US"/>
              <a:t>e</a:t>
            </a:r>
            <a:r>
              <a:rPr lang="en-US"/>
              <a:t>n</a:t>
            </a:r>
            <a:r>
              <a:rPr lang="en-US"/>
              <a:t> </a:t>
            </a:r>
            <a:r>
              <a:rPr lang="en-US"/>
              <a:t>b</a:t>
            </a:r>
            <a:r>
              <a:rPr lang="en-US"/>
              <a:t>l</a:t>
            </a:r>
            <a:r>
              <a:rPr lang="en-US"/>
              <a:t>o</a:t>
            </a:r>
            <a:r>
              <a:rPr lang="en-US"/>
              <a:t>o</a:t>
            </a:r>
            <a:r>
              <a:rPr lang="en-US"/>
              <a:t>d</a:t>
            </a:r>
            <a:r>
              <a:rPr lang="en-US"/>
              <a:t> </a:t>
            </a:r>
            <a:r>
              <a:rPr lang="en-US"/>
              <a:t>comes </a:t>
            </a:r>
            <a:r>
              <a:rPr lang="en-US"/>
              <a:t>i</a:t>
            </a:r>
            <a:r>
              <a:rPr lang="en-US"/>
              <a:t>n</a:t>
            </a:r>
            <a:r>
              <a:rPr lang="en-US"/>
              <a:t> </a:t>
            </a:r>
            <a:r>
              <a:rPr lang="en-US"/>
              <a:t>c</a:t>
            </a:r>
            <a:r>
              <a:rPr lang="en-US"/>
              <a:t>o</a:t>
            </a:r>
            <a:r>
              <a:rPr lang="en-US"/>
              <a:t>n</a:t>
            </a:r>
            <a:r>
              <a:rPr lang="en-US"/>
              <a:t>t</a:t>
            </a:r>
            <a:r>
              <a:rPr lang="en-US"/>
              <a:t>act</a:t>
            </a:r>
            <a:r>
              <a:rPr lang="en-US"/>
              <a:t> </a:t>
            </a:r>
            <a:r>
              <a:rPr lang="en-US"/>
              <a:t>w</a:t>
            </a:r>
            <a:r>
              <a:rPr lang="en-US"/>
              <a:t>i</a:t>
            </a:r>
            <a:r>
              <a:rPr lang="en-US"/>
              <a:t>t</a:t>
            </a:r>
            <a:r>
              <a:rPr lang="en-US"/>
              <a:t>h</a:t>
            </a:r>
            <a:r>
              <a:rPr lang="en-US"/>
              <a:t> </a:t>
            </a:r>
            <a:r>
              <a:rPr lang="en-US"/>
              <a:t>a</a:t>
            </a:r>
            <a:r>
              <a:rPr lang="en-US"/>
              <a:t>c</a:t>
            </a:r>
            <a:r>
              <a:rPr lang="en-US"/>
              <a:t>t</a:t>
            </a:r>
            <a:r>
              <a:rPr lang="en-US"/>
              <a:t>i</a:t>
            </a:r>
            <a:r>
              <a:rPr lang="en-US"/>
              <a:t>v</a:t>
            </a:r>
            <a:r>
              <a:rPr lang="en-US"/>
              <a:t>a</a:t>
            </a:r>
            <a:r>
              <a:rPr lang="en-US"/>
              <a:t>t</a:t>
            </a:r>
            <a:r>
              <a:rPr lang="en-US"/>
              <a:t>e</a:t>
            </a:r>
            <a:r>
              <a:rPr lang="en-US"/>
              <a:t>d</a:t>
            </a:r>
            <a:r>
              <a:rPr lang="en-US"/>
              <a:t> </a:t>
            </a:r>
            <a:r>
              <a:rPr lang="en-US"/>
              <a:t>p</a:t>
            </a:r>
            <a:r>
              <a:rPr lang="en-US"/>
              <a:t>l</a:t>
            </a:r>
            <a:r>
              <a:rPr lang="en-US"/>
              <a:t>a</a:t>
            </a:r>
            <a:r>
              <a:rPr lang="en-US"/>
              <a:t>t</a:t>
            </a:r>
            <a:r>
              <a:rPr lang="en-US"/>
              <a:t>e</a:t>
            </a:r>
            <a:r>
              <a:rPr lang="en-US"/>
              <a:t>l</a:t>
            </a:r>
            <a:r>
              <a:rPr lang="en-US"/>
              <a:t>e</a:t>
            </a:r>
            <a:r>
              <a:rPr lang="en-US"/>
              <a:t>t</a:t>
            </a:r>
            <a:r>
              <a:rPr lang="en-US"/>
              <a:t>s</a:t>
            </a:r>
            <a:endParaRPr lang="en-GB"/>
          </a:p>
          <a:p>
            <a:pPr>
              <a:buFont typeface="Wingdings" charset="2"/>
              <a:buChar char="ü"/>
            </a:pPr>
            <a:r>
              <a:rPr lang="en-US"/>
              <a:t>W</a:t>
            </a:r>
            <a:r>
              <a:rPr lang="en-US"/>
              <a:t>h</a:t>
            </a:r>
            <a:r>
              <a:rPr lang="en-US"/>
              <a:t>e</a:t>
            </a:r>
            <a:r>
              <a:rPr lang="en-US"/>
              <a:t>n</a:t>
            </a:r>
            <a:r>
              <a:rPr lang="en-US"/>
              <a:t> </a:t>
            </a:r>
            <a:r>
              <a:rPr lang="en-US"/>
              <a:t>c</a:t>
            </a:r>
            <a:r>
              <a:rPr lang="en-US"/>
              <a:t>l</a:t>
            </a:r>
            <a:r>
              <a:rPr lang="en-US"/>
              <a:t>o</a:t>
            </a:r>
            <a:r>
              <a:rPr lang="en-US"/>
              <a:t>t</a:t>
            </a:r>
            <a:r>
              <a:rPr lang="en-US"/>
              <a:t>t</a:t>
            </a:r>
            <a:r>
              <a:rPr lang="en-US"/>
              <a:t>i</a:t>
            </a:r>
            <a:r>
              <a:rPr lang="en-US"/>
              <a:t>ng</a:t>
            </a:r>
            <a:r>
              <a:rPr lang="en-US"/>
              <a:t> </a:t>
            </a:r>
            <a:r>
              <a:rPr lang="en-US"/>
              <a:t>f</a:t>
            </a:r>
            <a:r>
              <a:rPr lang="en-US"/>
              <a:t>a</a:t>
            </a:r>
            <a:r>
              <a:rPr lang="en-US"/>
              <a:t>c</a:t>
            </a:r>
            <a:r>
              <a:rPr lang="en-US"/>
              <a:t>t</a:t>
            </a:r>
            <a:r>
              <a:rPr lang="en-US"/>
              <a:t>or</a:t>
            </a:r>
            <a:r>
              <a:rPr lang="en-US"/>
              <a:t> </a:t>
            </a:r>
            <a:r>
              <a:rPr lang="en-US"/>
              <a:t>X</a:t>
            </a:r>
            <a:r>
              <a:rPr lang="en-US"/>
              <a:t>I</a:t>
            </a:r>
            <a:r>
              <a:rPr lang="en-US"/>
              <a:t>I</a:t>
            </a:r>
            <a:r>
              <a:rPr lang="en-US"/>
              <a:t> </a:t>
            </a:r>
            <a:r>
              <a:rPr lang="en-US"/>
              <a:t>/</a:t>
            </a:r>
            <a:r>
              <a:rPr lang="en-US"/>
              <a:t>H</a:t>
            </a:r>
            <a:r>
              <a:rPr lang="en-US"/>
              <a:t>a</a:t>
            </a:r>
            <a:r>
              <a:rPr lang="en-US"/>
              <a:t>g</a:t>
            </a:r>
            <a:r>
              <a:rPr lang="en-US"/>
              <a:t>e</a:t>
            </a:r>
            <a:r>
              <a:rPr lang="en-US"/>
              <a:t>m</a:t>
            </a:r>
            <a:r>
              <a:rPr lang="en-US"/>
              <a:t>a</a:t>
            </a:r>
            <a:r>
              <a:rPr lang="en-US"/>
              <a:t>n</a:t>
            </a:r>
            <a:r>
              <a:rPr lang="en-US"/>
              <a:t> </a:t>
            </a:r>
            <a:r>
              <a:rPr lang="en-US"/>
              <a:t>f</a:t>
            </a:r>
            <a:r>
              <a:rPr lang="en-US"/>
              <a:t>a</a:t>
            </a:r>
            <a:r>
              <a:rPr lang="en-US"/>
              <a:t>c</a:t>
            </a:r>
            <a:r>
              <a:rPr lang="en-US"/>
              <a:t>t</a:t>
            </a:r>
            <a:r>
              <a:rPr lang="en-US"/>
              <a:t>or</a:t>
            </a:r>
            <a:r>
              <a:rPr lang="en-US"/>
              <a:t>/</a:t>
            </a:r>
            <a:r>
              <a:rPr lang="en-US"/>
              <a:t>contact</a:t>
            </a:r>
            <a:r>
              <a:rPr lang="en-US"/>
              <a:t> </a:t>
            </a:r>
            <a:r>
              <a:rPr lang="en-US"/>
              <a:t>f</a:t>
            </a:r>
            <a:r>
              <a:rPr lang="en-US"/>
              <a:t>a</a:t>
            </a:r>
            <a:r>
              <a:rPr lang="en-US"/>
              <a:t>c</a:t>
            </a:r>
            <a:r>
              <a:rPr lang="en-US"/>
              <a:t>t</a:t>
            </a:r>
            <a:r>
              <a:rPr lang="en-US"/>
              <a:t>or</a:t>
            </a:r>
            <a:r>
              <a:rPr lang="en-US"/>
              <a:t> </a:t>
            </a:r>
            <a:r>
              <a:rPr lang="en-US"/>
              <a:t>c</a:t>
            </a:r>
            <a:r>
              <a:rPr lang="en-US"/>
              <a:t>o</a:t>
            </a:r>
            <a:r>
              <a:rPr lang="en-US"/>
              <a:t>m</a:t>
            </a:r>
            <a:r>
              <a:rPr lang="en-US"/>
              <a:t>e</a:t>
            </a:r>
            <a:r>
              <a:rPr lang="en-US"/>
              <a:t>s</a:t>
            </a:r>
            <a:r>
              <a:rPr lang="en-US"/>
              <a:t> </a:t>
            </a:r>
            <a:r>
              <a:rPr lang="en-US"/>
              <a:t>i</a:t>
            </a:r>
            <a:r>
              <a:rPr lang="en-US"/>
              <a:t>n</a:t>
            </a:r>
            <a:r>
              <a:rPr lang="en-US"/>
              <a:t> </a:t>
            </a:r>
            <a:r>
              <a:rPr lang="en-US"/>
              <a:t>contact</a:t>
            </a:r>
            <a:r>
              <a:rPr lang="en-US"/>
              <a:t> </a:t>
            </a:r>
            <a:r>
              <a:rPr lang="en-US"/>
              <a:t>w</a:t>
            </a:r>
            <a:r>
              <a:rPr lang="en-US"/>
              <a:t>i</a:t>
            </a:r>
            <a:r>
              <a:rPr lang="en-US"/>
              <a:t>t</a:t>
            </a:r>
            <a:r>
              <a:rPr lang="en-US"/>
              <a:t>h</a:t>
            </a:r>
            <a:r>
              <a:rPr lang="en-US"/>
              <a:t> </a:t>
            </a:r>
            <a:r>
              <a:rPr lang="en-US"/>
              <a:t>a</a:t>
            </a:r>
            <a:r>
              <a:rPr lang="en-US"/>
              <a:t>c</a:t>
            </a:r>
            <a:r>
              <a:rPr lang="en-US"/>
              <a:t>t</a:t>
            </a:r>
            <a:r>
              <a:rPr lang="en-US"/>
              <a:t>i</a:t>
            </a:r>
            <a:r>
              <a:rPr lang="en-US"/>
              <a:t>v</a:t>
            </a:r>
            <a:r>
              <a:rPr lang="en-US"/>
              <a:t>a</a:t>
            </a:r>
            <a:r>
              <a:rPr lang="en-US"/>
              <a:t>t</a:t>
            </a:r>
            <a:r>
              <a:rPr lang="en-US"/>
              <a:t>e</a:t>
            </a:r>
            <a:r>
              <a:rPr lang="en-US"/>
              <a:t>d</a:t>
            </a:r>
            <a:r>
              <a:rPr lang="en-US"/>
              <a:t> </a:t>
            </a:r>
            <a:r>
              <a:rPr lang="en-US"/>
              <a:t>platelets</a:t>
            </a:r>
            <a:r>
              <a:rPr lang="en-US"/>
              <a:t>,</a:t>
            </a:r>
            <a:r>
              <a:rPr lang="en-US"/>
              <a:t> </a:t>
            </a:r>
            <a:r>
              <a:rPr lang="en-US"/>
              <a:t>i</a:t>
            </a:r>
            <a:r>
              <a:rPr lang="en-US"/>
              <a:t>t</a:t>
            </a:r>
            <a:r>
              <a:rPr lang="en-US"/>
              <a:t> </a:t>
            </a:r>
            <a:r>
              <a:rPr lang="en-US"/>
              <a:t>b</a:t>
            </a:r>
            <a:r>
              <a:rPr lang="en-US"/>
              <a:t>e</a:t>
            </a:r>
            <a:r>
              <a:rPr lang="en-US"/>
              <a:t>c</a:t>
            </a:r>
            <a:r>
              <a:rPr lang="en-US"/>
              <a:t>o</a:t>
            </a:r>
            <a:r>
              <a:rPr lang="en-US"/>
              <a:t>mes</a:t>
            </a:r>
            <a:r>
              <a:rPr lang="en-US"/>
              <a:t> </a:t>
            </a:r>
            <a:r>
              <a:rPr lang="en-US"/>
              <a:t>a</a:t>
            </a:r>
            <a:r>
              <a:rPr lang="en-US"/>
              <a:t>c</a:t>
            </a:r>
            <a:r>
              <a:rPr lang="en-US"/>
              <a:t>t</a:t>
            </a:r>
            <a:r>
              <a:rPr lang="en-US"/>
              <a:t>i</a:t>
            </a:r>
            <a:r>
              <a:rPr lang="en-US"/>
              <a:t>v</a:t>
            </a:r>
            <a:r>
              <a:rPr lang="en-US"/>
              <a:t>a</a:t>
            </a:r>
            <a:r>
              <a:rPr lang="en-US"/>
              <a:t>t</a:t>
            </a:r>
            <a:r>
              <a:rPr lang="en-US"/>
              <a:t>e</a:t>
            </a:r>
            <a:r>
              <a:rPr lang="en-US"/>
              <a:t>d</a:t>
            </a:r>
            <a:r>
              <a:rPr lang="en-US"/>
              <a:t>.</a:t>
            </a:r>
            <a:endParaRPr lang="en-GB"/>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35" name=""/>
          <p:cNvSpPr>
            <a:spLocks noGrp="1"/>
          </p:cNvSpPr>
          <p:nvPr>
            <p:ph type="title"/>
          </p:nvPr>
        </p:nvSpPr>
        <p:spPr/>
        <p:txBody>
          <a:bodyPr/>
          <a:p>
            <a:endParaRPr lang="en-GB"/>
          </a:p>
        </p:txBody>
      </p:sp>
      <p:sp>
        <p:nvSpPr>
          <p:cNvPr id="1048736" name=""/>
          <p:cNvSpPr>
            <a:spLocks noGrp="1"/>
          </p:cNvSpPr>
          <p:nvPr>
            <p:ph idx="1"/>
          </p:nvPr>
        </p:nvSpPr>
        <p:spPr/>
        <p:txBody>
          <a:bodyPr>
            <a:normAutofit fontScale="85714" lnSpcReduction="20000"/>
          </a:bodyPr>
          <a:p>
            <a:pPr>
              <a:buFont typeface="Wingdings" charset="2"/>
              <a:buChar char="ü"/>
            </a:pPr>
            <a:r>
              <a:rPr lang="en-US"/>
              <a:t>A</a:t>
            </a:r>
            <a:r>
              <a:rPr lang="en-US"/>
              <a:t>c</a:t>
            </a:r>
            <a:r>
              <a:rPr lang="en-US"/>
              <a:t>t</a:t>
            </a:r>
            <a:r>
              <a:rPr lang="en-US"/>
              <a:t>i</a:t>
            </a:r>
            <a:r>
              <a:rPr lang="en-US"/>
              <a:t>v</a:t>
            </a:r>
            <a:r>
              <a:rPr lang="en-US"/>
              <a:t>a</a:t>
            </a:r>
            <a:r>
              <a:rPr lang="en-US"/>
              <a:t>t</a:t>
            </a:r>
            <a:r>
              <a:rPr lang="en-US"/>
              <a:t>e</a:t>
            </a:r>
            <a:r>
              <a:rPr lang="en-US"/>
              <a:t>d</a:t>
            </a:r>
            <a:r>
              <a:rPr lang="en-US"/>
              <a:t> </a:t>
            </a:r>
            <a:r>
              <a:rPr lang="en-US"/>
              <a:t>f</a:t>
            </a:r>
            <a:r>
              <a:rPr lang="en-US"/>
              <a:t>a</a:t>
            </a:r>
            <a:r>
              <a:rPr lang="en-US"/>
              <a:t>c</a:t>
            </a:r>
            <a:r>
              <a:rPr lang="en-US"/>
              <a:t>t</a:t>
            </a:r>
            <a:r>
              <a:rPr lang="en-US"/>
              <a:t>or</a:t>
            </a:r>
            <a:r>
              <a:rPr lang="en-US"/>
              <a:t> </a:t>
            </a:r>
            <a:r>
              <a:rPr lang="en-US"/>
              <a:t>X</a:t>
            </a:r>
            <a:r>
              <a:rPr lang="en-US"/>
              <a:t>I</a:t>
            </a:r>
            <a:r>
              <a:rPr lang="en-US"/>
              <a:t>I</a:t>
            </a:r>
            <a:r>
              <a:rPr lang="en-US"/>
              <a:t>,</a:t>
            </a:r>
            <a:r>
              <a:rPr lang="en-US"/>
              <a:t> </a:t>
            </a:r>
            <a:r>
              <a:rPr lang="en-US"/>
              <a:t>a</a:t>
            </a:r>
            <a:r>
              <a:rPr lang="en-US"/>
              <a:t>l</a:t>
            </a:r>
            <a:r>
              <a:rPr lang="en-US"/>
              <a:t>s</a:t>
            </a:r>
            <a:r>
              <a:rPr lang="en-US"/>
              <a:t>o</a:t>
            </a:r>
            <a:r>
              <a:rPr lang="en-US"/>
              <a:t> </a:t>
            </a:r>
            <a:r>
              <a:rPr lang="en-US"/>
              <a:t>a</a:t>
            </a:r>
            <a:r>
              <a:rPr lang="en-US"/>
              <a:t>c</a:t>
            </a:r>
            <a:r>
              <a:rPr lang="en-US"/>
              <a:t>t</a:t>
            </a:r>
            <a:r>
              <a:rPr lang="en-US"/>
              <a:t>i</a:t>
            </a:r>
            <a:r>
              <a:rPr lang="en-US"/>
              <a:t>v</a:t>
            </a:r>
            <a:r>
              <a:rPr lang="en-US"/>
              <a:t>a</a:t>
            </a:r>
            <a:r>
              <a:rPr lang="en-US"/>
              <a:t>t</a:t>
            </a:r>
            <a:r>
              <a:rPr lang="en-US"/>
              <a:t>e</a:t>
            </a:r>
            <a:r>
              <a:rPr lang="en-US"/>
              <a:t>s</a:t>
            </a:r>
            <a:r>
              <a:rPr lang="en-US"/>
              <a:t> </a:t>
            </a:r>
            <a:r>
              <a:rPr lang="en-US"/>
              <a:t>c</a:t>
            </a:r>
            <a:r>
              <a:rPr lang="en-US"/>
              <a:t>l</a:t>
            </a:r>
            <a:r>
              <a:rPr lang="en-US"/>
              <a:t>o</a:t>
            </a:r>
            <a:r>
              <a:rPr lang="en-US"/>
              <a:t>t</a:t>
            </a:r>
            <a:r>
              <a:rPr lang="en-US"/>
              <a:t>t</a:t>
            </a:r>
            <a:r>
              <a:rPr lang="en-US"/>
              <a:t>ing</a:t>
            </a:r>
            <a:r>
              <a:rPr lang="en-US"/>
              <a:t> </a:t>
            </a:r>
            <a:r>
              <a:rPr lang="en-US"/>
              <a:t>f</a:t>
            </a:r>
            <a:r>
              <a:rPr lang="en-US"/>
              <a:t>a</a:t>
            </a:r>
            <a:r>
              <a:rPr lang="en-US"/>
              <a:t>c</a:t>
            </a:r>
            <a:r>
              <a:rPr lang="en-US"/>
              <a:t>t</a:t>
            </a:r>
            <a:r>
              <a:rPr lang="en-US"/>
              <a:t>o</a:t>
            </a:r>
            <a:r>
              <a:rPr lang="en-US"/>
              <a:t>r</a:t>
            </a:r>
            <a:r>
              <a:rPr lang="en-US"/>
              <a:t> </a:t>
            </a:r>
            <a:r>
              <a:rPr lang="en-US"/>
              <a:t>XI</a:t>
            </a:r>
            <a:endParaRPr lang="en-GB"/>
          </a:p>
          <a:p>
            <a:pPr>
              <a:buFont typeface="Wingdings" charset="2"/>
              <a:buChar char="ü"/>
            </a:pPr>
            <a:r>
              <a:rPr lang="en-US"/>
              <a:t>In </a:t>
            </a:r>
            <a:r>
              <a:rPr lang="en-US"/>
              <a:t>the </a:t>
            </a:r>
            <a:r>
              <a:rPr lang="en-US"/>
              <a:t>prese</a:t>
            </a:r>
            <a:r>
              <a:rPr lang="en-US"/>
              <a:t>nce</a:t>
            </a:r>
            <a:r>
              <a:rPr lang="en-US"/>
              <a:t> of</a:t>
            </a:r>
            <a:r>
              <a:rPr lang="en-US"/>
              <a:t> </a:t>
            </a:r>
            <a:r>
              <a:rPr lang="en-US"/>
              <a:t>Ca2+</a:t>
            </a:r>
            <a:r>
              <a:rPr lang="en-US"/>
              <a:t>,</a:t>
            </a:r>
            <a:r>
              <a:rPr lang="en-US"/>
              <a:t> </a:t>
            </a:r>
            <a:r>
              <a:rPr lang="en-US"/>
              <a:t>a</a:t>
            </a:r>
            <a:r>
              <a:rPr lang="en-US"/>
              <a:t>ctivated</a:t>
            </a:r>
            <a:r>
              <a:rPr lang="en-US"/>
              <a:t> </a:t>
            </a:r>
            <a:r>
              <a:rPr lang="en-US"/>
              <a:t>f</a:t>
            </a:r>
            <a:r>
              <a:rPr lang="en-US"/>
              <a:t>a</a:t>
            </a:r>
            <a:r>
              <a:rPr lang="en-US"/>
              <a:t>c</a:t>
            </a:r>
            <a:r>
              <a:rPr lang="en-US"/>
              <a:t>tor</a:t>
            </a:r>
            <a:r>
              <a:rPr lang="en-US"/>
              <a:t> </a:t>
            </a:r>
            <a:r>
              <a:rPr lang="en-US"/>
              <a:t>X</a:t>
            </a:r>
            <a:r>
              <a:rPr lang="en-US"/>
              <a:t>I</a:t>
            </a:r>
            <a:r>
              <a:rPr lang="en-US"/>
              <a:t> </a:t>
            </a:r>
            <a:r>
              <a:rPr lang="en-US"/>
              <a:t>a</a:t>
            </a:r>
            <a:r>
              <a:rPr lang="en-US"/>
              <a:t>c</a:t>
            </a:r>
            <a:r>
              <a:rPr lang="en-US"/>
              <a:t>t</a:t>
            </a:r>
            <a:r>
              <a:rPr lang="en-US"/>
              <a:t>i</a:t>
            </a:r>
            <a:r>
              <a:rPr lang="en-US"/>
              <a:t>v</a:t>
            </a:r>
            <a:r>
              <a:rPr lang="en-US"/>
              <a:t>a</a:t>
            </a:r>
            <a:r>
              <a:rPr lang="en-US"/>
              <a:t>t</a:t>
            </a:r>
            <a:r>
              <a:rPr lang="en-US"/>
              <a:t>e</a:t>
            </a:r>
            <a:r>
              <a:rPr lang="en-US"/>
              <a:t>s</a:t>
            </a:r>
            <a:r>
              <a:rPr lang="en-US"/>
              <a:t> </a:t>
            </a:r>
            <a:r>
              <a:rPr lang="en-US"/>
              <a:t>c</a:t>
            </a:r>
            <a:r>
              <a:rPr lang="en-US"/>
              <a:t>l</a:t>
            </a:r>
            <a:r>
              <a:rPr lang="en-US"/>
              <a:t>o</a:t>
            </a:r>
            <a:r>
              <a:rPr lang="en-US"/>
              <a:t>t</a:t>
            </a:r>
            <a:r>
              <a:rPr lang="en-US"/>
              <a:t>t</a:t>
            </a:r>
            <a:r>
              <a:rPr lang="en-US"/>
              <a:t>i</a:t>
            </a:r>
            <a:r>
              <a:rPr lang="en-US"/>
              <a:t>ng</a:t>
            </a:r>
            <a:r>
              <a:rPr lang="en-US"/>
              <a:t> </a:t>
            </a:r>
            <a:r>
              <a:rPr lang="en-US"/>
              <a:t>factor </a:t>
            </a:r>
            <a:r>
              <a:rPr lang="en-US"/>
              <a:t>I</a:t>
            </a:r>
            <a:r>
              <a:rPr lang="en-US"/>
              <a:t>X</a:t>
            </a:r>
            <a:endParaRPr lang="en-GB"/>
          </a:p>
          <a:p>
            <a:pPr>
              <a:buFont typeface="Wingdings" charset="2"/>
              <a:buChar char="ü"/>
            </a:pPr>
            <a:r>
              <a:rPr lang="en-US"/>
              <a:t>Ac</a:t>
            </a:r>
            <a:r>
              <a:rPr lang="en-US"/>
              <a:t>t</a:t>
            </a:r>
            <a:r>
              <a:rPr lang="en-US"/>
              <a:t>i</a:t>
            </a:r>
            <a:r>
              <a:rPr lang="en-US"/>
              <a:t>v</a:t>
            </a:r>
            <a:r>
              <a:rPr lang="en-US"/>
              <a:t>a</a:t>
            </a:r>
            <a:r>
              <a:rPr lang="en-US"/>
              <a:t>t</a:t>
            </a:r>
            <a:r>
              <a:rPr lang="en-US"/>
              <a:t>e</a:t>
            </a:r>
            <a:r>
              <a:rPr lang="en-US"/>
              <a:t>d</a:t>
            </a:r>
            <a:r>
              <a:rPr lang="en-US"/>
              <a:t> </a:t>
            </a:r>
            <a:r>
              <a:rPr lang="en-US"/>
              <a:t>factor</a:t>
            </a:r>
            <a:r>
              <a:rPr lang="en-US"/>
              <a:t> </a:t>
            </a:r>
            <a:r>
              <a:rPr lang="en-US"/>
              <a:t>I</a:t>
            </a:r>
            <a:r>
              <a:rPr lang="en-US"/>
              <a:t>X</a:t>
            </a:r>
            <a:r>
              <a:rPr lang="en-US"/>
              <a:t>,</a:t>
            </a:r>
            <a:r>
              <a:rPr lang="en-US"/>
              <a:t> </a:t>
            </a:r>
            <a:r>
              <a:rPr lang="en-US"/>
              <a:t>a</a:t>
            </a:r>
            <a:r>
              <a:rPr lang="en-US"/>
              <a:t>c</a:t>
            </a:r>
            <a:r>
              <a:rPr lang="en-US"/>
              <a:t>t</a:t>
            </a:r>
            <a:r>
              <a:rPr lang="en-US"/>
              <a:t>i</a:t>
            </a:r>
            <a:r>
              <a:rPr lang="en-US"/>
              <a:t>v</a:t>
            </a:r>
            <a:r>
              <a:rPr lang="en-US"/>
              <a:t>a</a:t>
            </a:r>
            <a:r>
              <a:rPr lang="en-US"/>
              <a:t>t</a:t>
            </a:r>
            <a:r>
              <a:rPr lang="en-US"/>
              <a:t>e</a:t>
            </a:r>
            <a:r>
              <a:rPr lang="en-US"/>
              <a:t>s</a:t>
            </a:r>
            <a:r>
              <a:rPr lang="en-US"/>
              <a:t> </a:t>
            </a:r>
            <a:r>
              <a:rPr lang="en-US"/>
              <a:t>c</a:t>
            </a:r>
            <a:r>
              <a:rPr lang="en-US"/>
              <a:t>l</a:t>
            </a:r>
            <a:r>
              <a:rPr lang="en-US"/>
              <a:t>o</a:t>
            </a:r>
            <a:r>
              <a:rPr lang="en-US"/>
              <a:t>t</a:t>
            </a:r>
            <a:r>
              <a:rPr lang="en-US"/>
              <a:t>t</a:t>
            </a:r>
            <a:r>
              <a:rPr lang="en-US"/>
              <a:t>i</a:t>
            </a:r>
            <a:r>
              <a:rPr lang="en-US"/>
              <a:t>ng</a:t>
            </a:r>
            <a:r>
              <a:rPr lang="en-US"/>
              <a:t> </a:t>
            </a:r>
            <a:r>
              <a:rPr lang="en-US"/>
              <a:t>f</a:t>
            </a:r>
            <a:r>
              <a:rPr lang="en-US"/>
              <a:t>a</a:t>
            </a:r>
            <a:r>
              <a:rPr lang="en-US"/>
              <a:t>c</a:t>
            </a:r>
            <a:r>
              <a:rPr lang="en-US"/>
              <a:t>t</a:t>
            </a:r>
            <a:r>
              <a:rPr lang="en-US"/>
              <a:t>o</a:t>
            </a:r>
            <a:r>
              <a:rPr lang="en-US"/>
              <a:t>r</a:t>
            </a:r>
            <a:r>
              <a:rPr lang="en-US"/>
              <a:t> </a:t>
            </a:r>
            <a:r>
              <a:rPr lang="en-US"/>
              <a:t>X</a:t>
            </a:r>
            <a:r>
              <a:rPr lang="en-US"/>
              <a:t>.</a:t>
            </a:r>
            <a:r>
              <a:rPr lang="en-US"/>
              <a:t> </a:t>
            </a:r>
            <a:r>
              <a:rPr lang="en-US"/>
              <a:t>However </a:t>
            </a:r>
            <a:r>
              <a:rPr lang="en-US"/>
              <a:t>,</a:t>
            </a:r>
            <a:r>
              <a:rPr lang="en-US"/>
              <a:t> </a:t>
            </a:r>
            <a:r>
              <a:rPr lang="en-US"/>
              <a:t>the</a:t>
            </a:r>
            <a:r>
              <a:rPr lang="en-US"/>
              <a:t> </a:t>
            </a:r>
            <a:r>
              <a:rPr lang="en-US"/>
              <a:t>a</a:t>
            </a:r>
            <a:r>
              <a:rPr lang="en-US"/>
              <a:t>c</a:t>
            </a:r>
            <a:r>
              <a:rPr lang="en-US"/>
              <a:t>t</a:t>
            </a:r>
            <a:r>
              <a:rPr lang="en-US"/>
              <a:t>i</a:t>
            </a:r>
            <a:r>
              <a:rPr lang="en-US"/>
              <a:t>v</a:t>
            </a:r>
            <a:r>
              <a:rPr lang="en-US"/>
              <a:t>a</a:t>
            </a:r>
            <a:r>
              <a:rPr lang="en-US"/>
              <a:t>t</a:t>
            </a:r>
            <a:r>
              <a:rPr lang="en-US"/>
              <a:t>ion</a:t>
            </a:r>
            <a:r>
              <a:rPr lang="en-US"/>
              <a:t> </a:t>
            </a:r>
            <a:r>
              <a:rPr lang="en-US"/>
              <a:t>o</a:t>
            </a:r>
            <a:r>
              <a:rPr lang="en-US"/>
              <a:t>f</a:t>
            </a:r>
            <a:r>
              <a:rPr lang="en-US"/>
              <a:t> </a:t>
            </a:r>
            <a:r>
              <a:rPr lang="en-US"/>
              <a:t>c</a:t>
            </a:r>
            <a:r>
              <a:rPr lang="en-US"/>
              <a:t>l</a:t>
            </a:r>
            <a:r>
              <a:rPr lang="en-US"/>
              <a:t>o</a:t>
            </a:r>
            <a:r>
              <a:rPr lang="en-US"/>
              <a:t>t</a:t>
            </a:r>
            <a:r>
              <a:rPr lang="en-US"/>
              <a:t>t</a:t>
            </a:r>
            <a:r>
              <a:rPr lang="en-US"/>
              <a:t>ing</a:t>
            </a:r>
            <a:r>
              <a:rPr lang="en-US"/>
              <a:t> </a:t>
            </a:r>
            <a:r>
              <a:rPr lang="en-US"/>
              <a:t>f</a:t>
            </a:r>
            <a:r>
              <a:rPr lang="en-US"/>
              <a:t>a</a:t>
            </a:r>
            <a:r>
              <a:rPr lang="en-US"/>
              <a:t>c</a:t>
            </a:r>
            <a:r>
              <a:rPr lang="en-US"/>
              <a:t>tor</a:t>
            </a:r>
            <a:r>
              <a:rPr lang="en-US"/>
              <a:t> </a:t>
            </a:r>
            <a:r>
              <a:rPr lang="en-US"/>
              <a:t>X</a:t>
            </a:r>
            <a:r>
              <a:rPr lang="en-US"/>
              <a:t> </a:t>
            </a:r>
            <a:r>
              <a:rPr lang="en-US"/>
              <a:t>r</a:t>
            </a:r>
            <a:r>
              <a:rPr lang="en-US"/>
              <a:t>e</a:t>
            </a:r>
            <a:r>
              <a:rPr lang="en-US"/>
              <a:t>q</a:t>
            </a:r>
            <a:r>
              <a:rPr lang="en-US"/>
              <a:t>u</a:t>
            </a:r>
            <a:r>
              <a:rPr lang="en-US"/>
              <a:t>i</a:t>
            </a:r>
            <a:r>
              <a:rPr lang="en-US"/>
              <a:t>r</a:t>
            </a:r>
            <a:r>
              <a:rPr lang="en-US"/>
              <a:t>e</a:t>
            </a:r>
            <a:r>
              <a:rPr lang="en-US"/>
              <a:t>s</a:t>
            </a:r>
            <a:r>
              <a:rPr lang="en-US"/>
              <a:t> the</a:t>
            </a:r>
            <a:r>
              <a:rPr lang="en-US"/>
              <a:t> </a:t>
            </a:r>
            <a:r>
              <a:rPr lang="en-US"/>
              <a:t>p</a:t>
            </a:r>
            <a:r>
              <a:rPr lang="en-US"/>
              <a:t>r</a:t>
            </a:r>
            <a:r>
              <a:rPr lang="en-US"/>
              <a:t>e</a:t>
            </a:r>
            <a:r>
              <a:rPr lang="en-US"/>
              <a:t>s</a:t>
            </a:r>
            <a:r>
              <a:rPr lang="en-US"/>
              <a:t>e</a:t>
            </a:r>
            <a:r>
              <a:rPr lang="en-US"/>
              <a:t>n</a:t>
            </a:r>
            <a:r>
              <a:rPr lang="en-US"/>
              <a:t>c</a:t>
            </a:r>
            <a:r>
              <a:rPr lang="en-US"/>
              <a:t>e</a:t>
            </a:r>
            <a:r>
              <a:rPr lang="en-US"/>
              <a:t> </a:t>
            </a:r>
            <a:r>
              <a:rPr lang="en-US"/>
              <a:t>o</a:t>
            </a:r>
            <a:r>
              <a:rPr lang="en-US"/>
              <a:t>f</a:t>
            </a:r>
            <a:r>
              <a:rPr lang="en-US"/>
              <a:t> </a:t>
            </a:r>
            <a:r>
              <a:rPr lang="en-US"/>
              <a:t>calcium</a:t>
            </a:r>
            <a:r>
              <a:rPr lang="en-US"/>
              <a:t> </a:t>
            </a:r>
            <a:r>
              <a:rPr lang="en-US"/>
              <a:t>i</a:t>
            </a:r>
            <a:r>
              <a:rPr lang="en-US"/>
              <a:t>o</a:t>
            </a:r>
            <a:r>
              <a:rPr lang="en-US"/>
              <a:t>n</a:t>
            </a:r>
            <a:r>
              <a:rPr lang="en-US"/>
              <a:t>s</a:t>
            </a:r>
            <a:r>
              <a:rPr lang="en-US"/>
              <a:t>(</a:t>
            </a:r>
            <a:r>
              <a:rPr lang="en-US"/>
              <a:t>c</a:t>
            </a:r>
            <a:r>
              <a:rPr lang="en-US"/>
              <a:t>l</a:t>
            </a:r>
            <a:r>
              <a:rPr lang="en-US"/>
              <a:t>o</a:t>
            </a:r>
            <a:r>
              <a:rPr lang="en-US"/>
              <a:t>t</a:t>
            </a:r>
            <a:r>
              <a:rPr lang="en-US"/>
              <a:t>t</a:t>
            </a:r>
            <a:r>
              <a:rPr lang="en-US"/>
              <a:t>ing</a:t>
            </a:r>
            <a:r>
              <a:rPr lang="en-US"/>
              <a:t> factor</a:t>
            </a:r>
            <a:r>
              <a:rPr lang="en-US"/>
              <a:t> </a:t>
            </a:r>
            <a:r>
              <a:rPr lang="en-US"/>
              <a:t>I</a:t>
            </a:r>
            <a:r>
              <a:rPr lang="en-US"/>
              <a:t>V</a:t>
            </a:r>
            <a:r>
              <a:rPr lang="en-US"/>
              <a:t>)</a:t>
            </a:r>
            <a:r>
              <a:rPr lang="en-US"/>
              <a:t> </a:t>
            </a:r>
            <a:r>
              <a:rPr lang="en-US"/>
              <a:t>,</a:t>
            </a:r>
            <a:r>
              <a:rPr lang="en-US"/>
              <a:t> </a:t>
            </a:r>
            <a:r>
              <a:rPr lang="en-US"/>
              <a:t>f</a:t>
            </a:r>
            <a:r>
              <a:rPr lang="en-US"/>
              <a:t>actor</a:t>
            </a:r>
            <a:r>
              <a:rPr lang="en-US"/>
              <a:t> </a:t>
            </a:r>
            <a:r>
              <a:rPr lang="en-US"/>
              <a:t>V</a:t>
            </a:r>
            <a:r>
              <a:rPr lang="en-US"/>
              <a:t>I</a:t>
            </a:r>
            <a:r>
              <a:rPr lang="en-US"/>
              <a:t>I</a:t>
            </a:r>
            <a:r>
              <a:rPr lang="en-US"/>
              <a:t>I</a:t>
            </a:r>
            <a:r>
              <a:rPr lang="en-US"/>
              <a:t> </a:t>
            </a:r>
            <a:r>
              <a:rPr lang="en-US"/>
              <a:t>a</a:t>
            </a:r>
            <a:r>
              <a:rPr lang="en-US"/>
              <a:t>nd</a:t>
            </a:r>
            <a:r>
              <a:rPr lang="en-US"/>
              <a:t> </a:t>
            </a:r>
            <a:r>
              <a:rPr lang="en-US"/>
              <a:t>phospholip</a:t>
            </a:r>
            <a:r>
              <a:rPr lang="en-US"/>
              <a:t>ids</a:t>
            </a:r>
            <a:r>
              <a:rPr lang="en-US"/>
              <a:t>.</a:t>
            </a:r>
            <a:r>
              <a:rPr lang="en-US"/>
              <a:t> </a:t>
            </a:r>
            <a:r>
              <a:rPr lang="en-US"/>
              <a:t>Phospholipids</a:t>
            </a:r>
            <a:r>
              <a:rPr lang="en-US"/>
              <a:t> </a:t>
            </a:r>
            <a:r>
              <a:rPr lang="en-US"/>
              <a:t>com</a:t>
            </a:r>
            <a:r>
              <a:rPr lang="en-US"/>
              <a:t>e</a:t>
            </a:r>
            <a:r>
              <a:rPr lang="en-US"/>
              <a:t> </a:t>
            </a:r>
            <a:r>
              <a:rPr lang="en-US"/>
              <a:t>fr</a:t>
            </a:r>
            <a:r>
              <a:rPr lang="en-US"/>
              <a:t>om</a:t>
            </a:r>
            <a:r>
              <a:rPr lang="en-US"/>
              <a:t> </a:t>
            </a:r>
            <a:r>
              <a:rPr lang="en-US"/>
              <a:t>damaged </a:t>
            </a:r>
            <a:r>
              <a:rPr lang="en-US"/>
              <a:t>endo</a:t>
            </a:r>
            <a:r>
              <a:rPr lang="en-US"/>
              <a:t>thelial</a:t>
            </a:r>
            <a:r>
              <a:rPr lang="en-US"/>
              <a:t> cells</a:t>
            </a:r>
            <a:r>
              <a:rPr lang="en-US"/>
              <a:t> </a:t>
            </a:r>
            <a:r>
              <a:rPr lang="en-US"/>
              <a:t>and</a:t>
            </a:r>
            <a:r>
              <a:rPr lang="en-US"/>
              <a:t> </a:t>
            </a:r>
            <a:r>
              <a:rPr lang="en-US"/>
              <a:t>pl</a:t>
            </a:r>
            <a:r>
              <a:rPr lang="en-US"/>
              <a:t>atelets</a:t>
            </a:r>
            <a:r>
              <a:rPr lang="en-US"/>
              <a:t>.</a:t>
            </a:r>
            <a:endParaRPr lang="en-GB"/>
          </a:p>
          <a:p>
            <a:pPr>
              <a:buFont typeface="Wingdings" charset="2"/>
              <a:buChar char="ü"/>
            </a:pPr>
            <a:r>
              <a:rPr lang="en-US"/>
              <a:t>In </a:t>
            </a:r>
            <a:r>
              <a:rPr lang="en-US"/>
              <a:t>the </a:t>
            </a:r>
            <a:r>
              <a:rPr lang="en-US"/>
              <a:t>prese</a:t>
            </a:r>
            <a:r>
              <a:rPr lang="en-US"/>
              <a:t>nce</a:t>
            </a:r>
            <a:r>
              <a:rPr lang="en-US"/>
              <a:t> of</a:t>
            </a:r>
            <a:r>
              <a:rPr lang="en-US"/>
              <a:t> </a:t>
            </a:r>
            <a:r>
              <a:rPr lang="en-US"/>
              <a:t>Ca2+</a:t>
            </a:r>
            <a:r>
              <a:rPr lang="en-US"/>
              <a:t>,</a:t>
            </a:r>
            <a:r>
              <a:rPr lang="en-US"/>
              <a:t> </a:t>
            </a:r>
            <a:r>
              <a:rPr lang="en-US"/>
              <a:t>factor</a:t>
            </a:r>
            <a:r>
              <a:rPr lang="en-US"/>
              <a:t> </a:t>
            </a:r>
            <a:r>
              <a:rPr lang="en-US"/>
              <a:t>V</a:t>
            </a:r>
            <a:r>
              <a:rPr lang="en-US"/>
              <a:t> </a:t>
            </a:r>
            <a:r>
              <a:rPr lang="en-US"/>
              <a:t>a</a:t>
            </a:r>
            <a:r>
              <a:rPr lang="en-US"/>
              <a:t>nd</a:t>
            </a:r>
            <a:r>
              <a:rPr lang="en-US"/>
              <a:t> </a:t>
            </a:r>
            <a:r>
              <a:rPr lang="en-US"/>
              <a:t>phospholipids</a:t>
            </a:r>
            <a:r>
              <a:rPr lang="en-US"/>
              <a:t>,</a:t>
            </a:r>
            <a:r>
              <a:rPr lang="en-US"/>
              <a:t> </a:t>
            </a:r>
            <a:r>
              <a:rPr lang="en-US"/>
              <a:t>a</a:t>
            </a:r>
            <a:r>
              <a:rPr lang="en-US"/>
              <a:t>ctivated</a:t>
            </a:r>
            <a:r>
              <a:rPr lang="en-US"/>
              <a:t> </a:t>
            </a:r>
            <a:r>
              <a:rPr lang="en-US"/>
              <a:t>c</a:t>
            </a:r>
            <a:r>
              <a:rPr lang="en-US"/>
              <a:t>l</a:t>
            </a:r>
            <a:r>
              <a:rPr lang="en-US"/>
              <a:t>o</a:t>
            </a:r>
            <a:r>
              <a:rPr lang="en-US"/>
              <a:t>t</a:t>
            </a:r>
            <a:r>
              <a:rPr lang="en-US"/>
              <a:t>t</a:t>
            </a:r>
            <a:r>
              <a:rPr lang="en-US"/>
              <a:t>i</a:t>
            </a:r>
            <a:r>
              <a:rPr lang="en-US"/>
              <a:t>ng</a:t>
            </a:r>
            <a:r>
              <a:rPr lang="en-US"/>
              <a:t> factor</a:t>
            </a:r>
            <a:r>
              <a:rPr lang="en-US"/>
              <a:t> </a:t>
            </a:r>
            <a:r>
              <a:rPr lang="en-US"/>
              <a:t>X</a:t>
            </a:r>
            <a:r>
              <a:rPr lang="en-US"/>
              <a:t> </a:t>
            </a:r>
            <a:r>
              <a:rPr lang="en-US"/>
              <a:t>t</a:t>
            </a:r>
            <a:r>
              <a:rPr lang="en-US"/>
              <a:t>h</a:t>
            </a:r>
            <a:r>
              <a:rPr lang="en-US"/>
              <a:t>e</a:t>
            </a:r>
            <a:r>
              <a:rPr lang="en-US"/>
              <a:t>n</a:t>
            </a:r>
            <a:r>
              <a:rPr lang="en-US"/>
              <a:t> </a:t>
            </a:r>
            <a:r>
              <a:rPr lang="en-US"/>
              <a:t>a</a:t>
            </a:r>
            <a:r>
              <a:rPr lang="en-US"/>
              <a:t>c</a:t>
            </a:r>
            <a:r>
              <a:rPr lang="en-US"/>
              <a:t>t</a:t>
            </a:r>
            <a:r>
              <a:rPr lang="en-US"/>
              <a:t>s</a:t>
            </a:r>
            <a:r>
              <a:rPr lang="en-US"/>
              <a:t> </a:t>
            </a:r>
            <a:r>
              <a:rPr lang="en-US"/>
              <a:t>o</a:t>
            </a:r>
            <a:r>
              <a:rPr lang="en-US"/>
              <a:t>n</a:t>
            </a:r>
            <a:r>
              <a:rPr lang="en-US"/>
              <a:t> </a:t>
            </a:r>
            <a:r>
              <a:rPr lang="en-US"/>
              <a:t>p</a:t>
            </a:r>
            <a:r>
              <a:rPr lang="en-US"/>
              <a:t>r</a:t>
            </a:r>
            <a:r>
              <a:rPr lang="en-US"/>
              <a:t>o</a:t>
            </a:r>
            <a:r>
              <a:rPr lang="en-US"/>
              <a:t>t</a:t>
            </a:r>
            <a:r>
              <a:rPr lang="en-US"/>
              <a:t>h</a:t>
            </a:r>
            <a:r>
              <a:rPr lang="en-US"/>
              <a:t>rombin</a:t>
            </a:r>
            <a:r>
              <a:rPr lang="en-US"/>
              <a:t> (</a:t>
            </a:r>
            <a:r>
              <a:rPr lang="en-US"/>
              <a:t>f</a:t>
            </a:r>
            <a:r>
              <a:rPr lang="en-US"/>
              <a:t>a</a:t>
            </a:r>
            <a:r>
              <a:rPr lang="en-US"/>
              <a:t>c</a:t>
            </a:r>
            <a:r>
              <a:rPr lang="en-US"/>
              <a:t>t</a:t>
            </a:r>
            <a:r>
              <a:rPr lang="en-US"/>
              <a:t>o</a:t>
            </a:r>
            <a:r>
              <a:rPr lang="en-US"/>
              <a:t>r</a:t>
            </a:r>
            <a:r>
              <a:rPr lang="en-US"/>
              <a:t> </a:t>
            </a:r>
            <a:r>
              <a:rPr lang="en-US"/>
              <a:t>I</a:t>
            </a:r>
            <a:r>
              <a:rPr lang="en-US"/>
              <a:t>I</a:t>
            </a:r>
            <a:r>
              <a:rPr lang="en-US"/>
              <a:t>)</a:t>
            </a:r>
            <a:r>
              <a:rPr lang="en-US"/>
              <a:t>,</a:t>
            </a:r>
            <a:r>
              <a:rPr lang="en-US"/>
              <a:t> </a:t>
            </a:r>
            <a:r>
              <a:rPr lang="en-US"/>
              <a:t>c</a:t>
            </a:r>
            <a:r>
              <a:rPr lang="en-US"/>
              <a:t>o</a:t>
            </a:r>
            <a:r>
              <a:rPr lang="en-US"/>
              <a:t>n</a:t>
            </a:r>
            <a:r>
              <a:rPr lang="en-US"/>
              <a:t>v</a:t>
            </a:r>
            <a:r>
              <a:rPr lang="en-US"/>
              <a:t>e</a:t>
            </a:r>
            <a:r>
              <a:rPr lang="en-US"/>
              <a:t>r</a:t>
            </a:r>
            <a:r>
              <a:rPr lang="en-US"/>
              <a:t>t</a:t>
            </a:r>
            <a:r>
              <a:rPr lang="en-US"/>
              <a:t>i</a:t>
            </a:r>
            <a:r>
              <a:rPr lang="en-US"/>
              <a:t>ng</a:t>
            </a:r>
            <a:r>
              <a:rPr lang="en-US"/>
              <a:t> </a:t>
            </a:r>
            <a:r>
              <a:rPr lang="en-US"/>
              <a:t>i</a:t>
            </a:r>
            <a:r>
              <a:rPr lang="en-US"/>
              <a:t>t</a:t>
            </a:r>
            <a:r>
              <a:rPr lang="en-US"/>
              <a:t> </a:t>
            </a:r>
            <a:r>
              <a:rPr lang="en-US"/>
              <a:t>i</a:t>
            </a:r>
            <a:r>
              <a:rPr lang="en-US"/>
              <a:t>n</a:t>
            </a:r>
            <a:r>
              <a:rPr lang="en-US"/>
              <a:t>t</a:t>
            </a:r>
            <a:r>
              <a:rPr lang="en-US"/>
              <a:t>o</a:t>
            </a:r>
            <a:r>
              <a:rPr lang="en-US"/>
              <a:t> </a:t>
            </a:r>
            <a:r>
              <a:rPr lang="en-US"/>
              <a:t>t</a:t>
            </a:r>
            <a:r>
              <a:rPr lang="en-US"/>
              <a:t>h</a:t>
            </a:r>
            <a:r>
              <a:rPr lang="en-US"/>
              <a:t>r</a:t>
            </a:r>
            <a:r>
              <a:rPr lang="en-US"/>
              <a:t>o</a:t>
            </a:r>
            <a:r>
              <a:rPr lang="en-US"/>
              <a:t>m</a:t>
            </a:r>
            <a:r>
              <a:rPr lang="en-US"/>
              <a:t>b</a:t>
            </a:r>
            <a:r>
              <a:rPr lang="en-US"/>
              <a:t>i</a:t>
            </a:r>
            <a:r>
              <a:rPr lang="en-US"/>
              <a:t>n</a:t>
            </a:r>
            <a:r>
              <a:rPr lang="en-US"/>
              <a:t>.</a:t>
            </a:r>
            <a:endParaRPr lang="en-GB"/>
          </a:p>
          <a:p>
            <a:pPr>
              <a:buFont typeface="Wingdings" charset="2"/>
              <a:buChar char="ü"/>
            </a:pPr>
            <a:r>
              <a:rPr lang="en-US"/>
              <a:t>T</a:t>
            </a:r>
            <a:r>
              <a:rPr lang="en-US"/>
              <a:t>h</a:t>
            </a:r>
            <a:r>
              <a:rPr lang="en-US"/>
              <a:t>r</a:t>
            </a:r>
            <a:r>
              <a:rPr lang="en-US"/>
              <a:t>o</a:t>
            </a:r>
            <a:r>
              <a:rPr lang="en-US"/>
              <a:t>m</a:t>
            </a:r>
            <a:r>
              <a:rPr lang="en-US"/>
              <a:t>b</a:t>
            </a:r>
            <a:r>
              <a:rPr lang="en-US"/>
              <a:t>i</a:t>
            </a:r>
            <a:r>
              <a:rPr lang="en-US"/>
              <a:t>n</a:t>
            </a:r>
            <a:r>
              <a:rPr lang="en-US"/>
              <a:t> </a:t>
            </a:r>
            <a:r>
              <a:rPr lang="en-US"/>
              <a:t>t</a:t>
            </a:r>
            <a:r>
              <a:rPr lang="en-US"/>
              <a:t>h</a:t>
            </a:r>
            <a:r>
              <a:rPr lang="en-US"/>
              <a:t>e</a:t>
            </a:r>
            <a:r>
              <a:rPr lang="en-US"/>
              <a:t>n</a:t>
            </a:r>
            <a:r>
              <a:rPr lang="en-US"/>
              <a:t> </a:t>
            </a:r>
            <a:r>
              <a:rPr lang="en-US"/>
              <a:t>c</a:t>
            </a:r>
            <a:r>
              <a:rPr lang="en-US"/>
              <a:t>o</a:t>
            </a:r>
            <a:r>
              <a:rPr lang="en-US"/>
              <a:t>n</a:t>
            </a:r>
            <a:r>
              <a:rPr lang="en-US"/>
              <a:t>v</a:t>
            </a:r>
            <a:r>
              <a:rPr lang="en-US"/>
              <a:t>e</a:t>
            </a:r>
            <a:r>
              <a:rPr lang="en-US"/>
              <a:t>r</a:t>
            </a:r>
            <a:r>
              <a:rPr lang="en-US"/>
              <a:t>t</a:t>
            </a:r>
            <a:r>
              <a:rPr lang="en-US"/>
              <a:t>s</a:t>
            </a:r>
            <a:r>
              <a:rPr lang="en-US"/>
              <a:t> </a:t>
            </a:r>
            <a:r>
              <a:rPr lang="en-US"/>
              <a:t>f</a:t>
            </a:r>
            <a:r>
              <a:rPr lang="en-US"/>
              <a:t>i</a:t>
            </a:r>
            <a:r>
              <a:rPr lang="en-US"/>
              <a:t>b</a:t>
            </a:r>
            <a:r>
              <a:rPr lang="en-US"/>
              <a:t>r</a:t>
            </a:r>
            <a:r>
              <a:rPr lang="en-US"/>
              <a:t>i</a:t>
            </a:r>
            <a:r>
              <a:rPr lang="en-US"/>
              <a:t>n</a:t>
            </a:r>
            <a:r>
              <a:rPr lang="en-US"/>
              <a:t>ogen</a:t>
            </a:r>
            <a:r>
              <a:rPr lang="en-US"/>
              <a:t> </a:t>
            </a:r>
            <a:r>
              <a:rPr lang="en-US"/>
              <a:t>into</a:t>
            </a:r>
            <a:r>
              <a:rPr lang="en-US"/>
              <a:t> </a:t>
            </a:r>
            <a:r>
              <a:rPr lang="en-US"/>
              <a:t>f</a:t>
            </a:r>
            <a:r>
              <a:rPr lang="en-US"/>
              <a:t>i</a:t>
            </a:r>
            <a:r>
              <a:rPr lang="en-US"/>
              <a:t>b</a:t>
            </a:r>
            <a:r>
              <a:rPr lang="en-US"/>
              <a:t>r</a:t>
            </a:r>
            <a:r>
              <a:rPr lang="en-US"/>
              <a:t>i</a:t>
            </a:r>
            <a:r>
              <a:rPr lang="en-US"/>
              <a:t>n</a:t>
            </a:r>
            <a:r>
              <a:rPr lang="en-US"/>
              <a:t>.</a:t>
            </a:r>
            <a:endParaRPr lang="en-GB"/>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37" name=""/>
          <p:cNvSpPr>
            <a:spLocks noGrp="1"/>
          </p:cNvSpPr>
          <p:nvPr>
            <p:ph type="title"/>
          </p:nvPr>
        </p:nvSpPr>
        <p:spPr/>
        <p:txBody>
          <a:bodyPr/>
          <a:p>
            <a:endParaRPr lang="en-GB"/>
          </a:p>
        </p:txBody>
      </p:sp>
      <p:sp>
        <p:nvSpPr>
          <p:cNvPr id="1048738" name=""/>
          <p:cNvSpPr>
            <a:spLocks noGrp="1"/>
          </p:cNvSpPr>
          <p:nvPr>
            <p:ph idx="1"/>
          </p:nvPr>
        </p:nvSpPr>
        <p:spPr/>
        <p:txBody>
          <a:bodyPr/>
          <a:p>
            <a:pPr>
              <a:buFont typeface="Wingdings" charset="2"/>
              <a:buChar char="ü"/>
            </a:pPr>
            <a:r>
              <a:rPr lang="en-US"/>
              <a:t>T</a:t>
            </a:r>
            <a:r>
              <a:rPr lang="en-US"/>
              <a:t>h</a:t>
            </a:r>
            <a:r>
              <a:rPr lang="en-US"/>
              <a:t>u</a:t>
            </a:r>
            <a:r>
              <a:rPr lang="en-US"/>
              <a:t>s</a:t>
            </a:r>
            <a:r>
              <a:rPr lang="en-US"/>
              <a:t> </a:t>
            </a:r>
            <a:r>
              <a:rPr lang="en-US"/>
              <a:t>f</a:t>
            </a:r>
            <a:r>
              <a:rPr lang="en-US"/>
              <a:t>i</a:t>
            </a:r>
            <a:r>
              <a:rPr lang="en-US"/>
              <a:t>b</a:t>
            </a:r>
            <a:r>
              <a:rPr lang="en-US"/>
              <a:t>r</a:t>
            </a:r>
            <a:r>
              <a:rPr lang="en-US"/>
              <a:t>i</a:t>
            </a:r>
            <a:r>
              <a:rPr lang="en-US"/>
              <a:t>n</a:t>
            </a:r>
            <a:r>
              <a:rPr lang="en-US"/>
              <a:t> </a:t>
            </a:r>
            <a:r>
              <a:rPr lang="en-US"/>
              <a:t>i</a:t>
            </a:r>
            <a:r>
              <a:rPr lang="en-US"/>
              <a:t>s</a:t>
            </a:r>
            <a:r>
              <a:rPr lang="en-US"/>
              <a:t> </a:t>
            </a:r>
            <a:r>
              <a:rPr lang="en-US"/>
              <a:t>deposited</a:t>
            </a:r>
            <a:r>
              <a:rPr lang="en-US"/>
              <a:t> </a:t>
            </a:r>
            <a:r>
              <a:rPr lang="en-US"/>
              <a:t>o</a:t>
            </a:r>
            <a:r>
              <a:rPr lang="en-US"/>
              <a:t>n</a:t>
            </a:r>
            <a:r>
              <a:rPr lang="en-US"/>
              <a:t>t</a:t>
            </a:r>
            <a:r>
              <a:rPr lang="en-US"/>
              <a:t>o</a:t>
            </a:r>
            <a:r>
              <a:rPr lang="en-US"/>
              <a:t> </a:t>
            </a:r>
            <a:r>
              <a:rPr lang="en-US"/>
              <a:t>t</a:t>
            </a:r>
            <a:r>
              <a:rPr lang="en-US"/>
              <a:t>h</a:t>
            </a:r>
            <a:r>
              <a:rPr lang="en-US"/>
              <a:t>e</a:t>
            </a:r>
            <a:r>
              <a:rPr lang="en-US"/>
              <a:t> </a:t>
            </a:r>
            <a:r>
              <a:rPr lang="en-US"/>
              <a:t>p</a:t>
            </a:r>
            <a:r>
              <a:rPr lang="en-US"/>
              <a:t>r</a:t>
            </a:r>
            <a:r>
              <a:rPr lang="en-US"/>
              <a:t>i</a:t>
            </a:r>
            <a:r>
              <a:rPr lang="en-US"/>
              <a:t>mary</a:t>
            </a:r>
            <a:r>
              <a:rPr lang="en-US"/>
              <a:t> </a:t>
            </a:r>
            <a:r>
              <a:rPr lang="en-US"/>
              <a:t>p</a:t>
            </a:r>
            <a:r>
              <a:rPr lang="en-US"/>
              <a:t>l</a:t>
            </a:r>
            <a:r>
              <a:rPr lang="en-US"/>
              <a:t>a</a:t>
            </a:r>
            <a:r>
              <a:rPr lang="en-US"/>
              <a:t>t</a:t>
            </a:r>
            <a:r>
              <a:rPr lang="en-US"/>
              <a:t>e</a:t>
            </a:r>
            <a:r>
              <a:rPr lang="en-US"/>
              <a:t>l</a:t>
            </a:r>
            <a:r>
              <a:rPr lang="en-US"/>
              <a:t>e</a:t>
            </a:r>
            <a:r>
              <a:rPr lang="en-US"/>
              <a:t>t</a:t>
            </a:r>
            <a:r>
              <a:rPr lang="en-US"/>
              <a:t> </a:t>
            </a:r>
            <a:r>
              <a:rPr lang="en-US"/>
              <a:t>plug</a:t>
            </a:r>
            <a:r>
              <a:rPr lang="en-US"/>
              <a:t>.</a:t>
            </a:r>
            <a:endParaRPr lang="en-GB"/>
          </a:p>
          <a:p>
            <a:pPr>
              <a:buFont typeface="Wingdings" charset="2"/>
              <a:buChar char="ü"/>
            </a:pPr>
            <a:r>
              <a:rPr lang="en-US"/>
              <a:t>Thromb</a:t>
            </a:r>
            <a:r>
              <a:rPr lang="en-US"/>
              <a:t>in</a:t>
            </a:r>
            <a:r>
              <a:rPr lang="en-US"/>
              <a:t> </a:t>
            </a:r>
            <a:r>
              <a:rPr lang="en-US"/>
              <a:t>als</a:t>
            </a:r>
            <a:r>
              <a:rPr lang="en-US"/>
              <a:t>o</a:t>
            </a:r>
            <a:r>
              <a:rPr lang="en-US"/>
              <a:t> </a:t>
            </a:r>
            <a:r>
              <a:rPr lang="en-US"/>
              <a:t>activ</a:t>
            </a:r>
            <a:r>
              <a:rPr lang="en-US"/>
              <a:t>ates</a:t>
            </a:r>
            <a:r>
              <a:rPr lang="en-US"/>
              <a:t> </a:t>
            </a:r>
            <a:r>
              <a:rPr lang="en-US"/>
              <a:t>fibrin </a:t>
            </a:r>
            <a:r>
              <a:rPr lang="en-US"/>
              <a:t>stabili</a:t>
            </a:r>
            <a:r>
              <a:rPr lang="en-US"/>
              <a:t>sing</a:t>
            </a:r>
            <a:r>
              <a:rPr lang="en-US"/>
              <a:t> factor</a:t>
            </a:r>
            <a:r>
              <a:rPr lang="en-US"/>
              <a:t> (</a:t>
            </a:r>
            <a:r>
              <a:rPr lang="en-US"/>
              <a:t>fact</a:t>
            </a:r>
            <a:r>
              <a:rPr lang="en-US"/>
              <a:t>or</a:t>
            </a:r>
            <a:r>
              <a:rPr lang="en-US"/>
              <a:t> </a:t>
            </a:r>
            <a:r>
              <a:rPr lang="en-US"/>
              <a:t>XI</a:t>
            </a:r>
            <a:r>
              <a:rPr lang="en-US"/>
              <a:t>II)</a:t>
            </a:r>
            <a:r>
              <a:rPr lang="en-US"/>
              <a:t> </a:t>
            </a:r>
            <a:r>
              <a:rPr lang="en-US"/>
              <a:t>whi</a:t>
            </a:r>
            <a:r>
              <a:rPr lang="en-US"/>
              <a:t>ch</a:t>
            </a:r>
            <a:r>
              <a:rPr lang="en-US"/>
              <a:t> </a:t>
            </a:r>
            <a:r>
              <a:rPr lang="en-US"/>
              <a:t>cross </a:t>
            </a:r>
            <a:r>
              <a:rPr lang="en-US"/>
              <a:t>link</a:t>
            </a:r>
            <a:r>
              <a:rPr lang="en-US"/>
              <a:t>s</a:t>
            </a:r>
            <a:r>
              <a:rPr lang="en-US"/>
              <a:t> </a:t>
            </a:r>
            <a:r>
              <a:rPr lang="en-US"/>
              <a:t>the </a:t>
            </a:r>
            <a:r>
              <a:rPr lang="en-US"/>
              <a:t>fibrin </a:t>
            </a:r>
            <a:r>
              <a:rPr lang="en-US"/>
              <a:t>monomers</a:t>
            </a:r>
            <a:r>
              <a:rPr lang="en-US"/>
              <a:t>,</a:t>
            </a:r>
            <a:r>
              <a:rPr lang="en-US"/>
              <a:t> </a:t>
            </a:r>
            <a:r>
              <a:rPr lang="en-US"/>
              <a:t>forming</a:t>
            </a:r>
            <a:r>
              <a:rPr lang="en-US"/>
              <a:t> a</a:t>
            </a:r>
            <a:r>
              <a:rPr lang="en-US"/>
              <a:t> </a:t>
            </a:r>
            <a:r>
              <a:rPr lang="en-US"/>
              <a:t>s</a:t>
            </a:r>
            <a:r>
              <a:rPr lang="en-US"/>
              <a:t>e</a:t>
            </a:r>
            <a:r>
              <a:rPr lang="en-US"/>
              <a:t>c</a:t>
            </a:r>
            <a:r>
              <a:rPr lang="en-US"/>
              <a:t>o</a:t>
            </a:r>
            <a:r>
              <a:rPr lang="en-US"/>
              <a:t>ndary</a:t>
            </a:r>
            <a:r>
              <a:rPr lang="en-US"/>
              <a:t> </a:t>
            </a:r>
            <a:r>
              <a:rPr lang="en-US"/>
              <a:t>hemostatic</a:t>
            </a:r>
            <a:r>
              <a:rPr lang="en-US"/>
              <a:t> plug</a:t>
            </a:r>
            <a:r>
              <a:rPr lang="en-US"/>
              <a:t>.</a:t>
            </a:r>
            <a:endParaRPr lang="en-GB"/>
          </a:p>
          <a:p>
            <a:pPr>
              <a:buFont typeface="Wingdings" charset="2"/>
              <a:buChar char="ü"/>
            </a:pPr>
            <a:r>
              <a:rPr lang="en-US"/>
              <a:t>T</a:t>
            </a:r>
            <a:r>
              <a:rPr lang="en-US"/>
              <a:t>h</a:t>
            </a:r>
            <a:r>
              <a:rPr lang="en-US"/>
              <a:t>e</a:t>
            </a:r>
            <a:r>
              <a:rPr lang="en-US"/>
              <a:t> </a:t>
            </a:r>
            <a:r>
              <a:rPr lang="en-US"/>
              <a:t>s</a:t>
            </a:r>
            <a:r>
              <a:rPr lang="en-US"/>
              <a:t>e</a:t>
            </a:r>
            <a:r>
              <a:rPr lang="en-US"/>
              <a:t>c</a:t>
            </a:r>
            <a:r>
              <a:rPr lang="en-US"/>
              <a:t>o</a:t>
            </a:r>
            <a:r>
              <a:rPr lang="en-US"/>
              <a:t>n</a:t>
            </a:r>
            <a:r>
              <a:rPr lang="en-US"/>
              <a:t>d</a:t>
            </a:r>
            <a:r>
              <a:rPr lang="en-US"/>
              <a:t>a</a:t>
            </a:r>
            <a:r>
              <a:rPr lang="en-US"/>
              <a:t>r</a:t>
            </a:r>
            <a:r>
              <a:rPr lang="en-US"/>
              <a:t>y</a:t>
            </a:r>
            <a:r>
              <a:rPr lang="en-US"/>
              <a:t> </a:t>
            </a:r>
            <a:r>
              <a:rPr lang="en-US"/>
              <a:t>hemostatic</a:t>
            </a:r>
            <a:r>
              <a:rPr lang="en-US"/>
              <a:t> plug</a:t>
            </a:r>
            <a:r>
              <a:rPr lang="en-US"/>
              <a:t> </a:t>
            </a:r>
            <a:r>
              <a:rPr lang="en-US"/>
              <a:t>i</a:t>
            </a:r>
            <a:r>
              <a:rPr lang="en-US"/>
              <a:t>s</a:t>
            </a:r>
            <a:r>
              <a:rPr lang="en-US"/>
              <a:t> </a:t>
            </a:r>
            <a:r>
              <a:rPr lang="en-US"/>
              <a:t>more </a:t>
            </a:r>
            <a:r>
              <a:rPr lang="en-US"/>
              <a:t>stable</a:t>
            </a:r>
            <a:r>
              <a:rPr lang="en-US"/>
              <a:t> </a:t>
            </a:r>
            <a:r>
              <a:rPr lang="en-US"/>
              <a:t>than</a:t>
            </a:r>
            <a:r>
              <a:rPr lang="en-US"/>
              <a:t> </a:t>
            </a:r>
            <a:r>
              <a:rPr lang="en-US"/>
              <a:t>t</a:t>
            </a:r>
            <a:r>
              <a:rPr lang="en-US"/>
              <a:t>h</a:t>
            </a:r>
            <a:r>
              <a:rPr lang="en-US"/>
              <a:t>e</a:t>
            </a:r>
            <a:r>
              <a:rPr lang="en-US"/>
              <a:t> </a:t>
            </a:r>
            <a:r>
              <a:rPr lang="en-US"/>
              <a:t>p</a:t>
            </a:r>
            <a:r>
              <a:rPr lang="en-US"/>
              <a:t>r</a:t>
            </a:r>
            <a:r>
              <a:rPr lang="en-US"/>
              <a:t>i</a:t>
            </a:r>
            <a:r>
              <a:rPr lang="en-US"/>
              <a:t>m</a:t>
            </a:r>
            <a:r>
              <a:rPr lang="en-US"/>
              <a:t>a</a:t>
            </a:r>
            <a:r>
              <a:rPr lang="en-US"/>
              <a:t>ry</a:t>
            </a:r>
            <a:r>
              <a:rPr lang="en-US"/>
              <a:t> </a:t>
            </a:r>
            <a:r>
              <a:rPr lang="en-US"/>
              <a:t>h</a:t>
            </a:r>
            <a:r>
              <a:rPr lang="en-US"/>
              <a:t>emosta</a:t>
            </a:r>
            <a:r>
              <a:rPr lang="en-US"/>
              <a:t>t</a:t>
            </a:r>
            <a:r>
              <a:rPr lang="en-US"/>
              <a:t>i</a:t>
            </a:r>
            <a:r>
              <a:rPr lang="en-US"/>
              <a:t>c</a:t>
            </a:r>
            <a:r>
              <a:rPr lang="en-US"/>
              <a:t> </a:t>
            </a:r>
            <a:r>
              <a:rPr lang="en-US"/>
              <a:t>plug</a:t>
            </a:r>
            <a:r>
              <a:rPr lang="en-US"/>
              <a:t> </a:t>
            </a:r>
            <a:r>
              <a:rPr lang="en-US"/>
              <a:t>and</a:t>
            </a:r>
            <a:r>
              <a:rPr lang="en-US"/>
              <a:t> </a:t>
            </a:r>
            <a:r>
              <a:rPr lang="en-US"/>
              <a:t>is</a:t>
            </a:r>
            <a:r>
              <a:rPr lang="en-US"/>
              <a:t> </a:t>
            </a:r>
            <a:r>
              <a:rPr lang="en-US"/>
              <a:t>securely</a:t>
            </a:r>
            <a:r>
              <a:rPr lang="en-US"/>
              <a:t> </a:t>
            </a:r>
            <a:r>
              <a:rPr lang="en-US"/>
              <a:t>att</a:t>
            </a:r>
            <a:r>
              <a:rPr lang="en-US"/>
              <a:t>ached</a:t>
            </a:r>
            <a:r>
              <a:rPr lang="en-US"/>
              <a:t> </a:t>
            </a:r>
            <a:r>
              <a:rPr lang="en-US"/>
              <a:t>to</a:t>
            </a:r>
            <a:r>
              <a:rPr lang="en-US"/>
              <a:t> </a:t>
            </a:r>
            <a:r>
              <a:rPr lang="en-US"/>
              <a:t>the</a:t>
            </a:r>
            <a:r>
              <a:rPr lang="en-US"/>
              <a:t> </a:t>
            </a:r>
            <a:r>
              <a:rPr lang="en-US"/>
              <a:t>bloo</a:t>
            </a:r>
            <a:r>
              <a:rPr lang="en-US"/>
              <a:t>d</a:t>
            </a:r>
            <a:r>
              <a:rPr lang="en-US"/>
              <a:t> </a:t>
            </a:r>
            <a:r>
              <a:rPr lang="en-US"/>
              <a:t>vessel</a:t>
            </a:r>
            <a:r>
              <a:rPr lang="en-US"/>
              <a:t> </a:t>
            </a:r>
            <a:r>
              <a:rPr lang="en-US"/>
              <a:t>wall</a:t>
            </a:r>
            <a:r>
              <a:rPr lang="en-US"/>
              <a:t>.</a:t>
            </a:r>
            <a:r>
              <a:rPr lang="en-US"/>
              <a:t> </a:t>
            </a:r>
            <a:endParaRPr lang="en-GB"/>
          </a:p>
          <a:p>
            <a:r>
              <a:rPr altLang="en-GB" lang="en-US"/>
              <a:t>Intrinsic</a:t>
            </a:r>
            <a:r>
              <a:rPr altLang="en-GB" lang="en-US"/>
              <a:t> </a:t>
            </a:r>
            <a:r>
              <a:rPr altLang="en-GB" lang="en-US"/>
              <a:t>pathw</a:t>
            </a:r>
            <a:r>
              <a:rPr altLang="en-GB" lang="en-US"/>
              <a:t>ay</a:t>
            </a:r>
            <a:r>
              <a:rPr altLang="en-GB" lang="en-US"/>
              <a:t> </a:t>
            </a:r>
            <a:r>
              <a:rPr altLang="en-GB" lang="en-US"/>
              <a:t>is</a:t>
            </a:r>
            <a:r>
              <a:rPr altLang="en-GB" lang="en-US"/>
              <a:t> </a:t>
            </a:r>
            <a:r>
              <a:rPr altLang="en-GB" lang="en-US"/>
              <a:t>init</a:t>
            </a:r>
            <a:r>
              <a:rPr altLang="en-GB" lang="en-US"/>
              <a:t>iated</a:t>
            </a:r>
            <a:r>
              <a:rPr altLang="en-GB" lang="en-US"/>
              <a:t> </a:t>
            </a:r>
            <a:r>
              <a:rPr altLang="en-GB" lang="en-US"/>
              <a:t>in</a:t>
            </a:r>
            <a:r>
              <a:rPr altLang="en-GB" lang="en-US"/>
              <a:t> </a:t>
            </a:r>
            <a:r>
              <a:rPr altLang="en-GB" lang="en-US"/>
              <a:t>2</a:t>
            </a:r>
            <a:r>
              <a:rPr altLang="en-GB" lang="en-US"/>
              <a:t>-</a:t>
            </a:r>
            <a:r>
              <a:rPr altLang="en-GB" lang="en-US"/>
              <a:t>6</a:t>
            </a:r>
            <a:r>
              <a:rPr altLang="en-GB" lang="en-US"/>
              <a:t> </a:t>
            </a:r>
            <a:r>
              <a:rPr altLang="en-GB" lang="en-US"/>
              <a:t>minutes</a:t>
            </a:r>
            <a:endParaRPr lang="en-GB"/>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39" name=""/>
          <p:cNvSpPr>
            <a:spLocks noGrp="1"/>
          </p:cNvSpPr>
          <p:nvPr>
            <p:ph type="title"/>
          </p:nvPr>
        </p:nvSpPr>
        <p:spPr/>
        <p:txBody>
          <a:bodyPr/>
          <a:p>
            <a:endParaRPr lang="en-GB"/>
          </a:p>
        </p:txBody>
      </p:sp>
      <p:sp>
        <p:nvSpPr>
          <p:cNvPr id="1048740" name=""/>
          <p:cNvSpPr>
            <a:spLocks noGrp="1"/>
          </p:cNvSpPr>
          <p:nvPr>
            <p:ph idx="1"/>
          </p:nvPr>
        </p:nvSpPr>
        <p:spPr/>
        <p:txBody>
          <a:bodyPr>
            <a:normAutofit fontScale="92857" lnSpcReduction="20000"/>
          </a:bodyPr>
          <a:p>
            <a:pPr indent="0" marL="0">
              <a:buNone/>
            </a:pPr>
            <a:r>
              <a:rPr b="1" lang="en-US" u="sng">
                <a:solidFill>
                  <a:srgbClr val="330066"/>
                </a:solidFill>
              </a:rPr>
              <a:t>EXTRI</a:t>
            </a:r>
            <a:r>
              <a:rPr b="1" lang="en-US" u="sng">
                <a:solidFill>
                  <a:srgbClr val="330066"/>
                </a:solidFill>
              </a:rPr>
              <a:t>NSI</a:t>
            </a:r>
            <a:r>
              <a:rPr b="1" lang="en-US" u="sng">
                <a:solidFill>
                  <a:srgbClr val="330066"/>
                </a:solidFill>
              </a:rPr>
              <a:t>C</a:t>
            </a:r>
            <a:r>
              <a:rPr b="1" lang="en-US" u="sng">
                <a:solidFill>
                  <a:srgbClr val="330066"/>
                </a:solidFill>
              </a:rPr>
              <a:t> </a:t>
            </a:r>
            <a:r>
              <a:rPr b="1" lang="en-US" u="sng">
                <a:solidFill>
                  <a:srgbClr val="330066"/>
                </a:solidFill>
              </a:rPr>
              <a:t>PATHWA</a:t>
            </a:r>
            <a:r>
              <a:rPr b="1" lang="en-US" u="sng">
                <a:solidFill>
                  <a:srgbClr val="330066"/>
                </a:solidFill>
              </a:rPr>
              <a:t>Y</a:t>
            </a:r>
            <a:endParaRPr b="1" lang="en-GB" u="sng">
              <a:solidFill>
                <a:srgbClr val="330066"/>
              </a:solidFill>
            </a:endParaRPr>
          </a:p>
          <a:p>
            <a:pPr indent="0" marL="0">
              <a:buNone/>
            </a:pPr>
            <a:r>
              <a:rPr altLang="en-GB" b="0" lang="en-US" u="none">
                <a:solidFill>
                  <a:srgbClr val="000000"/>
                </a:solidFill>
              </a:rPr>
              <a:t>This</a:t>
            </a:r>
            <a:r>
              <a:rPr altLang="en-GB" b="0" lang="en-US" u="none">
                <a:solidFill>
                  <a:srgbClr val="000000"/>
                </a:solidFill>
              </a:rPr>
              <a:t> </a:t>
            </a:r>
            <a:r>
              <a:rPr altLang="en-GB" b="0" lang="en-US" u="none">
                <a:solidFill>
                  <a:srgbClr val="000000"/>
                </a:solidFill>
              </a:rPr>
              <a:t>is</a:t>
            </a:r>
            <a:r>
              <a:rPr altLang="en-GB" b="0" lang="en-US" u="none">
                <a:solidFill>
                  <a:srgbClr val="000000"/>
                </a:solidFill>
              </a:rPr>
              <a:t> </a:t>
            </a:r>
            <a:r>
              <a:rPr altLang="en-GB" b="0" lang="en-US" u="none">
                <a:solidFill>
                  <a:srgbClr val="000000"/>
                </a:solidFill>
              </a:rPr>
              <a:t>init</a:t>
            </a:r>
            <a:r>
              <a:rPr altLang="en-GB" b="0" lang="en-US" u="none">
                <a:solidFill>
                  <a:srgbClr val="000000"/>
                </a:solidFill>
              </a:rPr>
              <a:t>iate</a:t>
            </a:r>
            <a:r>
              <a:rPr altLang="en-GB" b="0" lang="en-US" u="none">
                <a:solidFill>
                  <a:srgbClr val="000000"/>
                </a:solidFill>
              </a:rPr>
              <a:t>d</a:t>
            </a:r>
            <a:r>
              <a:rPr altLang="en-GB" b="0" lang="en-US" u="none">
                <a:solidFill>
                  <a:srgbClr val="000000"/>
                </a:solidFill>
              </a:rPr>
              <a:t> </a:t>
            </a:r>
            <a:r>
              <a:rPr altLang="en-GB" b="0" lang="en-US" u="none">
                <a:solidFill>
                  <a:srgbClr val="000000"/>
                </a:solidFill>
              </a:rPr>
              <a:t>by</a:t>
            </a:r>
            <a:r>
              <a:rPr altLang="en-GB" b="0" lang="en-US" u="none">
                <a:solidFill>
                  <a:srgbClr val="000000"/>
                </a:solidFill>
              </a:rPr>
              <a:t> </a:t>
            </a:r>
            <a:r>
              <a:rPr altLang="en-GB" b="0" lang="en-US" u="none">
                <a:solidFill>
                  <a:srgbClr val="000000"/>
                </a:solidFill>
              </a:rPr>
              <a:t>tissue</a:t>
            </a:r>
            <a:r>
              <a:rPr altLang="en-GB" b="0" lang="en-US" u="none">
                <a:solidFill>
                  <a:srgbClr val="000000"/>
                </a:solidFill>
              </a:rPr>
              <a:t> </a:t>
            </a:r>
            <a:r>
              <a:rPr altLang="en-GB" b="0" lang="en-US" u="none">
                <a:solidFill>
                  <a:srgbClr val="000000"/>
                </a:solidFill>
              </a:rPr>
              <a:t>fac</a:t>
            </a:r>
            <a:r>
              <a:rPr altLang="en-GB" b="0" lang="en-US" u="none">
                <a:solidFill>
                  <a:srgbClr val="000000"/>
                </a:solidFill>
              </a:rPr>
              <a:t>tor</a:t>
            </a:r>
            <a:r>
              <a:rPr altLang="en-GB" b="0" lang="en-US" u="none">
                <a:solidFill>
                  <a:srgbClr val="000000"/>
                </a:solidFill>
              </a:rPr>
              <a:t>/</a:t>
            </a:r>
            <a:r>
              <a:rPr altLang="en-GB" b="0" lang="en-US" u="none">
                <a:solidFill>
                  <a:srgbClr val="000000"/>
                </a:solidFill>
              </a:rPr>
              <a:t>factor</a:t>
            </a:r>
            <a:r>
              <a:rPr altLang="en-GB" b="0" lang="en-US" u="none">
                <a:solidFill>
                  <a:srgbClr val="000000"/>
                </a:solidFill>
              </a:rPr>
              <a:t> </a:t>
            </a:r>
            <a:r>
              <a:rPr altLang="en-GB" b="0" lang="en-US" u="none">
                <a:solidFill>
                  <a:srgbClr val="000000"/>
                </a:solidFill>
              </a:rPr>
              <a:t>III</a:t>
            </a:r>
            <a:r>
              <a:rPr altLang="en-GB" b="0" lang="en-US" u="none">
                <a:solidFill>
                  <a:srgbClr val="000000"/>
                </a:solidFill>
              </a:rPr>
              <a:t>/</a:t>
            </a:r>
            <a:r>
              <a:rPr altLang="en-GB" b="0" lang="en-US" u="none">
                <a:solidFill>
                  <a:srgbClr val="000000"/>
                </a:solidFill>
              </a:rPr>
              <a:t> </a:t>
            </a:r>
            <a:r>
              <a:rPr altLang="en-GB" b="0" lang="en-US" u="none">
                <a:solidFill>
                  <a:srgbClr val="000000"/>
                </a:solidFill>
              </a:rPr>
              <a:t>Thromboplastin</a:t>
            </a:r>
            <a:endParaRPr b="1" lang="en-GB" u="sng">
              <a:solidFill>
                <a:srgbClr val="330066"/>
              </a:solidFill>
            </a:endParaRPr>
          </a:p>
          <a:p>
            <a:r>
              <a:rPr altLang="en-GB" lang="en-US"/>
              <a:t>Thrombopl</a:t>
            </a:r>
            <a:r>
              <a:rPr altLang="en-GB" lang="en-US"/>
              <a:t>astin</a:t>
            </a:r>
            <a:r>
              <a:rPr altLang="en-GB" lang="en-US"/>
              <a:t> </a:t>
            </a:r>
            <a:r>
              <a:rPr altLang="en-GB" lang="en-US"/>
              <a:t>is</a:t>
            </a:r>
            <a:r>
              <a:rPr altLang="en-GB" lang="en-US"/>
              <a:t> </a:t>
            </a:r>
            <a:r>
              <a:rPr altLang="en-GB" lang="en-US"/>
              <a:t>an </a:t>
            </a:r>
            <a:r>
              <a:rPr altLang="en-GB" lang="en-US"/>
              <a:t>integral</a:t>
            </a:r>
            <a:r>
              <a:rPr altLang="en-GB" lang="en-US"/>
              <a:t> </a:t>
            </a:r>
            <a:r>
              <a:rPr altLang="en-GB" lang="en-US"/>
              <a:t>transme</a:t>
            </a:r>
            <a:r>
              <a:rPr altLang="en-GB" lang="en-US"/>
              <a:t>mbrane</a:t>
            </a:r>
            <a:r>
              <a:rPr altLang="en-GB" lang="en-US"/>
              <a:t> </a:t>
            </a:r>
            <a:r>
              <a:rPr altLang="en-GB" lang="en-US"/>
              <a:t>prot</a:t>
            </a:r>
            <a:r>
              <a:rPr altLang="en-GB" lang="en-US"/>
              <a:t>ein</a:t>
            </a:r>
            <a:r>
              <a:rPr altLang="en-GB" lang="en-US"/>
              <a:t> </a:t>
            </a:r>
            <a:r>
              <a:rPr altLang="en-GB" lang="en-US"/>
              <a:t>expressed</a:t>
            </a:r>
            <a:r>
              <a:rPr altLang="en-GB" lang="en-US"/>
              <a:t> </a:t>
            </a:r>
            <a:r>
              <a:rPr altLang="en-GB" lang="en-US"/>
              <a:t>by</a:t>
            </a:r>
            <a:r>
              <a:rPr altLang="en-GB" lang="en-US"/>
              <a:t> </a:t>
            </a:r>
            <a:r>
              <a:rPr altLang="en-GB" lang="en-US"/>
              <a:t>cells</a:t>
            </a:r>
            <a:r>
              <a:rPr altLang="en-GB" lang="en-US"/>
              <a:t> </a:t>
            </a:r>
            <a:r>
              <a:rPr altLang="en-GB" lang="en-US"/>
              <a:t>in</a:t>
            </a:r>
            <a:r>
              <a:rPr altLang="en-GB" lang="en-US"/>
              <a:t> </a:t>
            </a:r>
            <a:r>
              <a:rPr altLang="en-GB" lang="en-US"/>
              <a:t>the</a:t>
            </a:r>
            <a:r>
              <a:rPr altLang="en-GB" lang="en-US"/>
              <a:t> </a:t>
            </a:r>
            <a:r>
              <a:rPr altLang="en-GB" lang="en-US"/>
              <a:t>adventitia</a:t>
            </a:r>
            <a:r>
              <a:rPr altLang="en-GB" lang="en-US"/>
              <a:t> </a:t>
            </a:r>
            <a:r>
              <a:rPr altLang="en-GB" lang="en-US"/>
              <a:t>of</a:t>
            </a:r>
            <a:r>
              <a:rPr altLang="en-GB" lang="en-US"/>
              <a:t> </a:t>
            </a:r>
            <a:r>
              <a:rPr altLang="en-GB" lang="en-US"/>
              <a:t>blood </a:t>
            </a:r>
            <a:r>
              <a:rPr altLang="en-GB" lang="en-US"/>
              <a:t>vess</a:t>
            </a:r>
            <a:r>
              <a:rPr altLang="en-GB" lang="en-US"/>
              <a:t>els</a:t>
            </a:r>
            <a:r>
              <a:rPr altLang="en-GB" lang="en-US"/>
              <a:t> (</a:t>
            </a:r>
            <a:r>
              <a:rPr altLang="en-GB" lang="en-US"/>
              <a:t>astroglial</a:t>
            </a:r>
            <a:r>
              <a:rPr altLang="en-GB" lang="en-US"/>
              <a:t> </a:t>
            </a:r>
            <a:r>
              <a:rPr altLang="en-GB" lang="en-US"/>
              <a:t>cells</a:t>
            </a:r>
            <a:r>
              <a:rPr altLang="en-GB" lang="en-US"/>
              <a:t>)</a:t>
            </a:r>
            <a:r>
              <a:rPr altLang="en-GB" lang="en-US"/>
              <a:t>.</a:t>
            </a:r>
            <a:r>
              <a:rPr altLang="en-GB" lang="en-US"/>
              <a:t> </a:t>
            </a:r>
            <a:r>
              <a:rPr altLang="en-GB" lang="en-US"/>
              <a:t>It</a:t>
            </a:r>
            <a:r>
              <a:rPr altLang="en-GB" lang="en-US"/>
              <a:t> </a:t>
            </a:r>
            <a:r>
              <a:rPr altLang="en-GB" lang="en-US"/>
              <a:t>serves</a:t>
            </a:r>
            <a:r>
              <a:rPr altLang="en-GB" lang="en-US"/>
              <a:t> </a:t>
            </a:r>
            <a:r>
              <a:rPr altLang="en-GB" lang="en-US"/>
              <a:t>as</a:t>
            </a:r>
            <a:r>
              <a:rPr altLang="en-GB" lang="en-US"/>
              <a:t> </a:t>
            </a:r>
            <a:r>
              <a:rPr altLang="en-GB" lang="en-US"/>
              <a:t>a</a:t>
            </a:r>
            <a:r>
              <a:rPr altLang="en-GB" lang="en-US"/>
              <a:t> </a:t>
            </a:r>
            <a:r>
              <a:rPr altLang="en-GB" lang="en-US"/>
              <a:t>receptor</a:t>
            </a:r>
            <a:r>
              <a:rPr altLang="en-GB" lang="en-US"/>
              <a:t> </a:t>
            </a:r>
            <a:r>
              <a:rPr altLang="en-GB" lang="en-US"/>
              <a:t>for</a:t>
            </a:r>
            <a:r>
              <a:rPr altLang="en-GB" lang="en-US"/>
              <a:t> </a:t>
            </a:r>
            <a:r>
              <a:rPr altLang="en-GB" lang="en-US"/>
              <a:t>clott</a:t>
            </a:r>
            <a:r>
              <a:rPr altLang="en-GB" lang="en-US"/>
              <a:t>ing</a:t>
            </a:r>
            <a:r>
              <a:rPr altLang="en-GB" lang="en-US"/>
              <a:t> </a:t>
            </a:r>
            <a:r>
              <a:rPr altLang="en-GB" lang="en-US"/>
              <a:t>factor</a:t>
            </a:r>
            <a:r>
              <a:rPr altLang="en-GB" lang="en-US"/>
              <a:t> </a:t>
            </a:r>
            <a:r>
              <a:rPr altLang="en-GB" lang="en-US"/>
              <a:t>VII</a:t>
            </a:r>
            <a:r>
              <a:rPr altLang="en-GB" lang="en-US"/>
              <a:t>/</a:t>
            </a:r>
            <a:r>
              <a:rPr altLang="en-GB" lang="en-US"/>
              <a:t>VIIa.</a:t>
            </a:r>
            <a:endParaRPr lang="en-GB"/>
          </a:p>
          <a:p>
            <a:r>
              <a:rPr altLang="en-GB" lang="en-US"/>
              <a:t>Normall</a:t>
            </a:r>
            <a:r>
              <a:rPr altLang="en-GB" lang="en-US"/>
              <a:t>y</a:t>
            </a:r>
            <a:r>
              <a:rPr altLang="en-GB" lang="en-US"/>
              <a:t>,</a:t>
            </a:r>
            <a:r>
              <a:rPr altLang="en-GB" lang="en-US"/>
              <a:t> </a:t>
            </a:r>
            <a:r>
              <a:rPr altLang="en-GB" lang="en-US"/>
              <a:t>the</a:t>
            </a:r>
            <a:r>
              <a:rPr altLang="en-GB" lang="en-US"/>
              <a:t> </a:t>
            </a:r>
            <a:r>
              <a:rPr altLang="en-GB" lang="en-US"/>
              <a:t>vascul</a:t>
            </a:r>
            <a:r>
              <a:rPr altLang="en-GB" lang="en-US"/>
              <a:t>ar</a:t>
            </a:r>
            <a:r>
              <a:rPr altLang="en-GB" lang="en-US"/>
              <a:t> </a:t>
            </a:r>
            <a:r>
              <a:rPr altLang="en-GB" lang="en-US"/>
              <a:t>endotheli</a:t>
            </a:r>
            <a:r>
              <a:rPr altLang="en-GB" lang="en-US"/>
              <a:t>um</a:t>
            </a:r>
            <a:r>
              <a:rPr altLang="en-GB" lang="en-US"/>
              <a:t> </a:t>
            </a:r>
            <a:r>
              <a:rPr altLang="en-GB" lang="en-US"/>
              <a:t>acts</a:t>
            </a:r>
            <a:r>
              <a:rPr altLang="en-GB" lang="en-US"/>
              <a:t> </a:t>
            </a:r>
            <a:r>
              <a:rPr altLang="en-GB" lang="en-US"/>
              <a:t>as</a:t>
            </a:r>
            <a:r>
              <a:rPr altLang="en-GB" lang="en-US"/>
              <a:t> </a:t>
            </a:r>
            <a:r>
              <a:rPr altLang="en-GB" lang="en-US"/>
              <a:t>a</a:t>
            </a:r>
            <a:r>
              <a:rPr altLang="en-GB" lang="en-US"/>
              <a:t> </a:t>
            </a:r>
            <a:r>
              <a:rPr altLang="en-GB" lang="en-US"/>
              <a:t>physi</a:t>
            </a:r>
            <a:r>
              <a:rPr altLang="en-GB" lang="en-US"/>
              <a:t>cal</a:t>
            </a:r>
            <a:r>
              <a:rPr altLang="en-GB" lang="en-US"/>
              <a:t> </a:t>
            </a:r>
            <a:r>
              <a:rPr altLang="en-GB" lang="en-US"/>
              <a:t>barrier</a:t>
            </a:r>
            <a:r>
              <a:rPr altLang="en-GB" lang="en-US"/>
              <a:t> </a:t>
            </a:r>
            <a:r>
              <a:rPr altLang="en-GB" lang="en-US"/>
              <a:t>bet</a:t>
            </a:r>
            <a:r>
              <a:rPr altLang="en-GB" lang="en-US"/>
              <a:t>ween</a:t>
            </a:r>
            <a:r>
              <a:rPr altLang="en-GB" lang="en-US"/>
              <a:t> </a:t>
            </a:r>
            <a:r>
              <a:rPr altLang="en-GB" lang="en-US"/>
              <a:t>blood</a:t>
            </a:r>
            <a:r>
              <a:rPr altLang="en-GB" lang="en-US"/>
              <a:t> </a:t>
            </a:r>
            <a:r>
              <a:rPr altLang="en-GB" lang="en-US"/>
              <a:t>and</a:t>
            </a:r>
            <a:r>
              <a:rPr altLang="en-GB" lang="en-US"/>
              <a:t> </a:t>
            </a:r>
            <a:r>
              <a:rPr altLang="en-GB" lang="en-US"/>
              <a:t>the </a:t>
            </a:r>
            <a:r>
              <a:rPr altLang="en-GB" lang="en-US"/>
              <a:t>adventi</a:t>
            </a:r>
            <a:r>
              <a:rPr altLang="en-GB" lang="en-US"/>
              <a:t>tia</a:t>
            </a:r>
            <a:r>
              <a:rPr altLang="en-GB" lang="en-US"/>
              <a:t>,</a:t>
            </a:r>
            <a:r>
              <a:rPr altLang="en-GB" lang="en-US"/>
              <a:t> </a:t>
            </a:r>
            <a:r>
              <a:rPr altLang="en-GB" lang="en-US"/>
              <a:t>and </a:t>
            </a:r>
            <a:r>
              <a:rPr altLang="en-GB" lang="en-US"/>
              <a:t>so </a:t>
            </a:r>
            <a:r>
              <a:rPr altLang="en-GB" lang="en-US"/>
              <a:t>p</a:t>
            </a:r>
            <a:r>
              <a:rPr altLang="en-GB" lang="en-US"/>
              <a:t>revents</a:t>
            </a:r>
            <a:r>
              <a:rPr altLang="en-GB" lang="en-US"/>
              <a:t> </a:t>
            </a:r>
            <a:r>
              <a:rPr altLang="en-GB" lang="en-US"/>
              <a:t>fact</a:t>
            </a:r>
            <a:r>
              <a:rPr altLang="en-GB" lang="en-US"/>
              <a:t>or</a:t>
            </a:r>
            <a:r>
              <a:rPr altLang="en-GB" lang="en-US"/>
              <a:t> </a:t>
            </a:r>
            <a:r>
              <a:rPr altLang="en-GB" lang="en-US"/>
              <a:t>VII</a:t>
            </a:r>
            <a:r>
              <a:rPr altLang="en-GB" lang="en-US"/>
              <a:t>/</a:t>
            </a:r>
            <a:r>
              <a:rPr altLang="en-GB" lang="en-US"/>
              <a:t>VIIa</a:t>
            </a:r>
            <a:r>
              <a:rPr altLang="en-GB" lang="en-US"/>
              <a:t> </a:t>
            </a:r>
            <a:r>
              <a:rPr altLang="en-GB" lang="en-US"/>
              <a:t>from</a:t>
            </a:r>
            <a:r>
              <a:rPr altLang="en-GB" lang="en-US"/>
              <a:t> </a:t>
            </a:r>
            <a:r>
              <a:rPr altLang="en-GB" lang="en-US"/>
              <a:t>bindi</a:t>
            </a:r>
            <a:r>
              <a:rPr altLang="en-GB" lang="en-US"/>
              <a:t>ng</a:t>
            </a:r>
            <a:r>
              <a:rPr altLang="en-GB" lang="en-US"/>
              <a:t> </a:t>
            </a:r>
            <a:r>
              <a:rPr altLang="en-GB" lang="en-US"/>
              <a:t>to</a:t>
            </a:r>
            <a:r>
              <a:rPr altLang="en-GB" lang="en-US"/>
              <a:t> </a:t>
            </a:r>
            <a:r>
              <a:rPr altLang="en-GB" lang="en-US"/>
              <a:t>tissu</a:t>
            </a:r>
            <a:r>
              <a:rPr altLang="en-GB" lang="en-US"/>
              <a:t>e</a:t>
            </a:r>
            <a:r>
              <a:rPr altLang="en-GB" lang="en-US"/>
              <a:t> </a:t>
            </a:r>
            <a:r>
              <a:rPr altLang="en-GB" lang="en-US"/>
              <a:t>fa</a:t>
            </a:r>
            <a:r>
              <a:rPr altLang="en-GB" lang="en-US"/>
              <a:t>ctor</a:t>
            </a:r>
            <a:r>
              <a:rPr altLang="en-GB" lang="en-US"/>
              <a:t>.</a:t>
            </a:r>
            <a:r>
              <a:rPr altLang="en-GB" lang="en-US"/>
              <a:t> </a:t>
            </a:r>
            <a:endParaRPr lang="en-GB"/>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41" name=""/>
          <p:cNvSpPr>
            <a:spLocks noGrp="1"/>
          </p:cNvSpPr>
          <p:nvPr>
            <p:ph type="title"/>
          </p:nvPr>
        </p:nvSpPr>
        <p:spPr/>
        <p:txBody>
          <a:bodyPr/>
          <a:p>
            <a:endParaRPr lang="en-GB"/>
          </a:p>
        </p:txBody>
      </p:sp>
      <p:sp>
        <p:nvSpPr>
          <p:cNvPr id="1048742" name=""/>
          <p:cNvSpPr>
            <a:spLocks noGrp="1"/>
          </p:cNvSpPr>
          <p:nvPr>
            <p:ph idx="1"/>
          </p:nvPr>
        </p:nvSpPr>
        <p:spPr/>
        <p:txBody>
          <a:bodyPr/>
          <a:p>
            <a:r>
              <a:rPr altLang="en-GB" lang="en-US"/>
              <a:t>When</a:t>
            </a:r>
            <a:r>
              <a:rPr altLang="en-GB" lang="en-US"/>
              <a:t> </a:t>
            </a:r>
            <a:r>
              <a:rPr altLang="en-GB" lang="en-US"/>
              <a:t>a</a:t>
            </a:r>
            <a:r>
              <a:rPr altLang="en-GB" lang="en-US"/>
              <a:t> </a:t>
            </a:r>
            <a:r>
              <a:rPr altLang="en-GB" lang="en-US"/>
              <a:t>penetrati</a:t>
            </a:r>
            <a:r>
              <a:rPr altLang="en-GB" lang="en-US"/>
              <a:t>ng</a:t>
            </a:r>
            <a:r>
              <a:rPr altLang="en-GB" lang="en-US"/>
              <a:t> </a:t>
            </a:r>
            <a:r>
              <a:rPr altLang="en-GB" lang="en-US"/>
              <a:t>blood</a:t>
            </a:r>
            <a:r>
              <a:rPr altLang="en-GB" lang="en-US"/>
              <a:t> </a:t>
            </a:r>
            <a:r>
              <a:rPr altLang="en-GB" lang="en-US"/>
              <a:t>vess</a:t>
            </a:r>
            <a:r>
              <a:rPr altLang="en-GB" lang="en-US"/>
              <a:t>el</a:t>
            </a:r>
            <a:r>
              <a:rPr altLang="en-GB" lang="en-US"/>
              <a:t> </a:t>
            </a:r>
            <a:r>
              <a:rPr altLang="en-GB" lang="en-US"/>
              <a:t>injury</a:t>
            </a:r>
            <a:r>
              <a:rPr altLang="en-GB" lang="en-US"/>
              <a:t> </a:t>
            </a:r>
            <a:r>
              <a:rPr altLang="en-GB" lang="en-US"/>
              <a:t>occurs</a:t>
            </a:r>
            <a:r>
              <a:rPr altLang="en-GB" lang="en-US"/>
              <a:t>,</a:t>
            </a:r>
            <a:r>
              <a:rPr altLang="en-GB" lang="en-US"/>
              <a:t> </a:t>
            </a:r>
            <a:r>
              <a:rPr altLang="en-GB" lang="en-US"/>
              <a:t>extravascu</a:t>
            </a:r>
            <a:r>
              <a:rPr altLang="en-GB" lang="en-US"/>
              <a:t>lar</a:t>
            </a:r>
            <a:r>
              <a:rPr altLang="en-GB" lang="en-US"/>
              <a:t> </a:t>
            </a:r>
            <a:r>
              <a:rPr altLang="en-GB" lang="en-US"/>
              <a:t>tissue</a:t>
            </a:r>
            <a:r>
              <a:rPr altLang="en-GB" lang="en-US"/>
              <a:t> </a:t>
            </a:r>
            <a:r>
              <a:rPr altLang="en-GB" lang="en-US"/>
              <a:t>factor</a:t>
            </a:r>
            <a:r>
              <a:rPr altLang="en-GB" lang="en-US"/>
              <a:t> </a:t>
            </a:r>
            <a:r>
              <a:rPr altLang="en-GB" lang="en-US"/>
              <a:t>enters</a:t>
            </a:r>
            <a:r>
              <a:rPr altLang="en-GB" lang="en-US"/>
              <a:t> </a:t>
            </a:r>
            <a:r>
              <a:rPr altLang="en-GB" lang="en-US"/>
              <a:t>the</a:t>
            </a:r>
            <a:r>
              <a:rPr altLang="en-GB" lang="en-US"/>
              <a:t> </a:t>
            </a:r>
            <a:r>
              <a:rPr altLang="en-GB" lang="en-US"/>
              <a:t>blood</a:t>
            </a:r>
            <a:r>
              <a:rPr altLang="en-GB" lang="en-US"/>
              <a:t> </a:t>
            </a:r>
            <a:r>
              <a:rPr altLang="en-GB" lang="en-US"/>
              <a:t>plasma</a:t>
            </a:r>
            <a:r>
              <a:rPr altLang="en-GB" lang="en-US"/>
              <a:t>,</a:t>
            </a:r>
            <a:r>
              <a:rPr altLang="en-GB" lang="en-US"/>
              <a:t> </a:t>
            </a:r>
            <a:r>
              <a:rPr altLang="en-GB" lang="en-US"/>
              <a:t>allowi</a:t>
            </a:r>
            <a:r>
              <a:rPr altLang="en-GB" lang="en-US"/>
              <a:t>ng</a:t>
            </a:r>
            <a:r>
              <a:rPr altLang="en-GB" lang="en-US"/>
              <a:t> </a:t>
            </a:r>
            <a:r>
              <a:rPr altLang="en-GB" lang="en-US"/>
              <a:t>factor</a:t>
            </a:r>
            <a:r>
              <a:rPr altLang="en-GB" lang="en-US"/>
              <a:t> </a:t>
            </a:r>
            <a:r>
              <a:rPr altLang="en-GB" lang="en-US"/>
              <a:t>VII</a:t>
            </a:r>
            <a:r>
              <a:rPr altLang="en-GB" lang="en-US"/>
              <a:t> </a:t>
            </a:r>
            <a:r>
              <a:rPr altLang="en-GB" lang="en-US"/>
              <a:t>to</a:t>
            </a:r>
            <a:r>
              <a:rPr altLang="en-GB" lang="en-US"/>
              <a:t> </a:t>
            </a:r>
            <a:r>
              <a:rPr altLang="en-GB" lang="en-US"/>
              <a:t>bind</a:t>
            </a:r>
            <a:r>
              <a:rPr altLang="en-GB" lang="en-US"/>
              <a:t> </a:t>
            </a:r>
            <a:r>
              <a:rPr altLang="en-GB" lang="en-US"/>
              <a:t>to</a:t>
            </a:r>
            <a:r>
              <a:rPr altLang="en-GB" lang="en-US"/>
              <a:t> </a:t>
            </a:r>
            <a:r>
              <a:rPr altLang="en-GB" lang="en-US"/>
              <a:t>it</a:t>
            </a:r>
            <a:r>
              <a:rPr altLang="en-GB" lang="en-US"/>
              <a:t>.</a:t>
            </a:r>
            <a:endParaRPr lang="en-GB"/>
          </a:p>
          <a:p>
            <a:r>
              <a:rPr altLang="en-GB" lang="en-US"/>
              <a:t>When</a:t>
            </a:r>
            <a:r>
              <a:rPr altLang="en-GB" lang="en-US"/>
              <a:t> </a:t>
            </a:r>
            <a:r>
              <a:rPr altLang="en-GB" lang="en-US"/>
              <a:t>fact</a:t>
            </a:r>
            <a:r>
              <a:rPr altLang="en-GB" lang="en-US"/>
              <a:t>or</a:t>
            </a:r>
            <a:r>
              <a:rPr altLang="en-GB" lang="en-US"/>
              <a:t> </a:t>
            </a:r>
            <a:r>
              <a:rPr altLang="en-GB" lang="en-US"/>
              <a:t>VII</a:t>
            </a:r>
            <a:r>
              <a:rPr altLang="en-GB" lang="en-US"/>
              <a:t> </a:t>
            </a:r>
            <a:r>
              <a:rPr altLang="en-GB" lang="en-US"/>
              <a:t>binds </a:t>
            </a:r>
            <a:r>
              <a:rPr altLang="en-GB" lang="en-US"/>
              <a:t>to</a:t>
            </a:r>
            <a:r>
              <a:rPr altLang="en-GB" lang="en-US"/>
              <a:t> </a:t>
            </a:r>
            <a:r>
              <a:rPr altLang="en-GB" lang="en-US"/>
              <a:t>tissu</a:t>
            </a:r>
            <a:r>
              <a:rPr altLang="en-GB" lang="en-US"/>
              <a:t>e</a:t>
            </a:r>
            <a:r>
              <a:rPr altLang="en-GB" lang="en-US"/>
              <a:t> </a:t>
            </a:r>
            <a:r>
              <a:rPr altLang="en-GB" lang="en-US"/>
              <a:t>fa</a:t>
            </a:r>
            <a:r>
              <a:rPr altLang="en-GB" lang="en-US"/>
              <a:t>ctor</a:t>
            </a:r>
            <a:r>
              <a:rPr altLang="en-GB" lang="en-US"/>
              <a:t>,</a:t>
            </a:r>
            <a:r>
              <a:rPr altLang="en-GB" lang="en-US"/>
              <a:t> </a:t>
            </a:r>
            <a:r>
              <a:rPr altLang="en-GB" lang="en-US"/>
              <a:t>it</a:t>
            </a:r>
            <a:r>
              <a:rPr altLang="en-GB" lang="en-US"/>
              <a:t> </a:t>
            </a:r>
            <a:r>
              <a:rPr altLang="en-GB" lang="en-US"/>
              <a:t>beco</a:t>
            </a:r>
            <a:r>
              <a:rPr altLang="en-GB" lang="en-US"/>
              <a:t>mes</a:t>
            </a:r>
            <a:r>
              <a:rPr altLang="en-GB" lang="en-US"/>
              <a:t> </a:t>
            </a:r>
            <a:r>
              <a:rPr altLang="en-GB" lang="en-US"/>
              <a:t>activated</a:t>
            </a:r>
            <a:r>
              <a:rPr altLang="en-GB" lang="en-US"/>
              <a:t> </a:t>
            </a:r>
            <a:r>
              <a:rPr altLang="en-GB" lang="en-US"/>
              <a:t>and</a:t>
            </a:r>
            <a:r>
              <a:rPr altLang="en-GB" lang="en-US"/>
              <a:t> </a:t>
            </a:r>
            <a:r>
              <a:rPr altLang="en-GB" lang="en-US"/>
              <a:t>initiates</a:t>
            </a:r>
            <a:r>
              <a:rPr altLang="en-GB" lang="en-US"/>
              <a:t> </a:t>
            </a:r>
            <a:r>
              <a:rPr altLang="en-GB" lang="en-US"/>
              <a:t>the</a:t>
            </a:r>
            <a:r>
              <a:rPr altLang="en-GB" lang="en-US"/>
              <a:t> </a:t>
            </a:r>
            <a:r>
              <a:rPr altLang="en-GB" lang="en-US"/>
              <a:t>extri</a:t>
            </a:r>
            <a:r>
              <a:rPr altLang="en-GB" lang="en-US"/>
              <a:t>nsic</a:t>
            </a:r>
            <a:r>
              <a:rPr altLang="en-GB" lang="en-US"/>
              <a:t> </a:t>
            </a:r>
            <a:r>
              <a:rPr altLang="en-GB" lang="en-US"/>
              <a:t>pathway</a:t>
            </a:r>
            <a:r>
              <a:rPr altLang="en-GB" lang="en-US"/>
              <a:t>(</a:t>
            </a:r>
            <a:r>
              <a:rPr altLang="en-GB" lang="en-US"/>
              <a:t>also</a:t>
            </a:r>
            <a:r>
              <a:rPr altLang="en-GB" lang="en-US"/>
              <a:t> </a:t>
            </a:r>
            <a:r>
              <a:rPr altLang="en-GB" lang="en-US"/>
              <a:t>called</a:t>
            </a:r>
            <a:r>
              <a:rPr altLang="en-GB" lang="en-US"/>
              <a:t> </a:t>
            </a:r>
            <a:r>
              <a:rPr altLang="en-GB" lang="en-US"/>
              <a:t>the</a:t>
            </a:r>
            <a:r>
              <a:rPr altLang="en-GB" lang="en-US"/>
              <a:t> </a:t>
            </a:r>
            <a:r>
              <a:rPr altLang="en-GB" lang="en-US"/>
              <a:t>tissue</a:t>
            </a:r>
            <a:r>
              <a:rPr altLang="en-GB" lang="en-US"/>
              <a:t> </a:t>
            </a:r>
            <a:r>
              <a:rPr altLang="en-GB" lang="en-US"/>
              <a:t>fact</a:t>
            </a:r>
            <a:r>
              <a:rPr altLang="en-GB" lang="en-US"/>
              <a:t>or</a:t>
            </a:r>
            <a:r>
              <a:rPr altLang="en-GB" lang="en-US"/>
              <a:t> </a:t>
            </a:r>
            <a:r>
              <a:rPr altLang="en-GB" lang="en-US"/>
              <a:t>pathway</a:t>
            </a:r>
            <a:r>
              <a:rPr altLang="en-GB" lang="en-US"/>
              <a:t>)</a:t>
            </a:r>
            <a:endParaRPr lang="en-GB"/>
          </a:p>
          <a:p>
            <a:r>
              <a:rPr altLang="en-GB" lang="en-US"/>
              <a:t> </a:t>
            </a:r>
            <a:endParaRPr lang="en-GB"/>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743" name=""/>
          <p:cNvSpPr>
            <a:spLocks noGrp="1"/>
          </p:cNvSpPr>
          <p:nvPr>
            <p:ph type="title"/>
          </p:nvPr>
        </p:nvSpPr>
        <p:spPr/>
        <p:txBody>
          <a:bodyPr/>
          <a:p>
            <a:endParaRPr lang="en-GB"/>
          </a:p>
        </p:txBody>
      </p:sp>
      <p:sp>
        <p:nvSpPr>
          <p:cNvPr id="1048744" name=""/>
          <p:cNvSpPr>
            <a:spLocks noGrp="1"/>
          </p:cNvSpPr>
          <p:nvPr>
            <p:ph idx="1"/>
          </p:nvPr>
        </p:nvSpPr>
        <p:spPr/>
        <p:txBody>
          <a:bodyPr>
            <a:normAutofit fontScale="92857" lnSpcReduction="20000"/>
          </a:bodyPr>
          <a:p>
            <a:pPr>
              <a:buFont typeface="Wingdings" charset="2"/>
              <a:buChar char="ü"/>
            </a:pPr>
            <a:r>
              <a:rPr lang="en-US"/>
              <a:t>T</a:t>
            </a:r>
            <a:r>
              <a:rPr lang="en-US"/>
              <a:t>h</a:t>
            </a:r>
            <a:r>
              <a:rPr lang="en-US"/>
              <a:t>i</a:t>
            </a:r>
            <a:r>
              <a:rPr lang="en-US"/>
              <a:t>s</a:t>
            </a:r>
            <a:r>
              <a:rPr lang="en-US"/>
              <a:t> </a:t>
            </a:r>
            <a:r>
              <a:rPr lang="en-US"/>
              <a:t>c</a:t>
            </a:r>
            <a:r>
              <a:rPr lang="en-US"/>
              <a:t>l</a:t>
            </a:r>
            <a:r>
              <a:rPr lang="en-US"/>
              <a:t>o</a:t>
            </a:r>
            <a:r>
              <a:rPr lang="en-US"/>
              <a:t>t</a:t>
            </a:r>
            <a:r>
              <a:rPr lang="en-US"/>
              <a:t>t</a:t>
            </a:r>
            <a:r>
              <a:rPr lang="en-US"/>
              <a:t>ing</a:t>
            </a:r>
            <a:r>
              <a:rPr lang="en-US"/>
              <a:t> </a:t>
            </a:r>
            <a:r>
              <a:rPr lang="en-US"/>
              <a:t>f</a:t>
            </a:r>
            <a:r>
              <a:rPr lang="en-US"/>
              <a:t>a</a:t>
            </a:r>
            <a:r>
              <a:rPr lang="en-US"/>
              <a:t>c</a:t>
            </a:r>
            <a:r>
              <a:rPr lang="en-US"/>
              <a:t>t</a:t>
            </a:r>
            <a:r>
              <a:rPr lang="en-US"/>
              <a:t>o</a:t>
            </a:r>
            <a:r>
              <a:rPr lang="en-US"/>
              <a:t>r</a:t>
            </a:r>
            <a:r>
              <a:rPr lang="en-US"/>
              <a:t> </a:t>
            </a:r>
            <a:r>
              <a:rPr lang="en-US"/>
              <a:t>I</a:t>
            </a:r>
            <a:r>
              <a:rPr lang="en-US"/>
              <a:t>I</a:t>
            </a:r>
            <a:r>
              <a:rPr lang="en-US"/>
              <a:t>I</a:t>
            </a:r>
            <a:r>
              <a:rPr lang="en-US"/>
              <a:t> </a:t>
            </a:r>
            <a:r>
              <a:rPr lang="en-US"/>
              <a:t>a</a:t>
            </a:r>
            <a:r>
              <a:rPr lang="en-US"/>
              <a:t>c</a:t>
            </a:r>
            <a:r>
              <a:rPr lang="en-US"/>
              <a:t>t</a:t>
            </a:r>
            <a:r>
              <a:rPr lang="en-US"/>
              <a:t>i</a:t>
            </a:r>
            <a:r>
              <a:rPr lang="en-US"/>
              <a:t>v</a:t>
            </a:r>
            <a:r>
              <a:rPr lang="en-US"/>
              <a:t>a</a:t>
            </a:r>
            <a:r>
              <a:rPr lang="en-US"/>
              <a:t>t</a:t>
            </a:r>
            <a:r>
              <a:rPr lang="en-US"/>
              <a:t>e</a:t>
            </a:r>
            <a:r>
              <a:rPr lang="en-US"/>
              <a:t>s</a:t>
            </a:r>
            <a:r>
              <a:rPr lang="en-US"/>
              <a:t> </a:t>
            </a:r>
            <a:r>
              <a:rPr lang="en-US"/>
              <a:t>c</a:t>
            </a:r>
            <a:r>
              <a:rPr lang="en-US"/>
              <a:t>l</a:t>
            </a:r>
            <a:r>
              <a:rPr lang="en-US"/>
              <a:t>o</a:t>
            </a:r>
            <a:r>
              <a:rPr lang="en-US"/>
              <a:t>t</a:t>
            </a:r>
            <a:r>
              <a:rPr lang="en-US"/>
              <a:t>t</a:t>
            </a:r>
            <a:r>
              <a:rPr lang="en-US"/>
              <a:t>ing</a:t>
            </a:r>
            <a:r>
              <a:rPr lang="en-US"/>
              <a:t> </a:t>
            </a:r>
            <a:r>
              <a:rPr lang="en-US"/>
              <a:t>f</a:t>
            </a:r>
            <a:r>
              <a:rPr lang="en-US"/>
              <a:t>actor</a:t>
            </a:r>
            <a:r>
              <a:rPr lang="en-US"/>
              <a:t> </a:t>
            </a:r>
            <a:r>
              <a:rPr lang="en-US"/>
              <a:t>V</a:t>
            </a:r>
            <a:r>
              <a:rPr lang="en-US"/>
              <a:t>I</a:t>
            </a:r>
            <a:r>
              <a:rPr lang="en-US"/>
              <a:t>I</a:t>
            </a:r>
            <a:endParaRPr lang="en-GB"/>
          </a:p>
          <a:p>
            <a:r>
              <a:rPr b="1" lang="en-US"/>
              <a:t>A</a:t>
            </a:r>
            <a:r>
              <a:rPr b="1" lang="en-US"/>
              <a:t>c</a:t>
            </a:r>
            <a:r>
              <a:rPr b="1" lang="en-US"/>
              <a:t>t</a:t>
            </a:r>
            <a:r>
              <a:rPr b="1" lang="en-US"/>
              <a:t>i</a:t>
            </a:r>
            <a:r>
              <a:rPr b="1" lang="en-US"/>
              <a:t>v</a:t>
            </a:r>
            <a:r>
              <a:rPr b="1" lang="en-US"/>
              <a:t>a</a:t>
            </a:r>
            <a:r>
              <a:rPr b="1" lang="en-US"/>
              <a:t>t</a:t>
            </a:r>
            <a:r>
              <a:rPr b="1" lang="en-US"/>
              <a:t>e</a:t>
            </a:r>
            <a:r>
              <a:rPr b="1" lang="en-US"/>
              <a:t>d</a:t>
            </a:r>
            <a:r>
              <a:rPr b="1" lang="en-US"/>
              <a:t> </a:t>
            </a:r>
            <a:r>
              <a:rPr b="1" lang="en-US"/>
              <a:t>f</a:t>
            </a:r>
            <a:r>
              <a:rPr b="1" lang="en-US"/>
              <a:t>a</a:t>
            </a:r>
            <a:r>
              <a:rPr b="1" lang="en-US"/>
              <a:t>c</a:t>
            </a:r>
            <a:r>
              <a:rPr b="1" lang="en-US"/>
              <a:t>t</a:t>
            </a:r>
            <a:r>
              <a:rPr b="1" lang="en-US"/>
              <a:t>o</a:t>
            </a:r>
            <a:r>
              <a:rPr b="1" lang="en-US"/>
              <a:t>r</a:t>
            </a:r>
            <a:r>
              <a:rPr b="1" lang="en-US"/>
              <a:t> </a:t>
            </a:r>
            <a:r>
              <a:rPr b="1" lang="en-US"/>
              <a:t>V</a:t>
            </a:r>
            <a:r>
              <a:rPr b="1" lang="en-US"/>
              <a:t>II</a:t>
            </a:r>
            <a:r>
              <a:rPr b="1" lang="en-US"/>
              <a:t> </a:t>
            </a:r>
            <a:r>
              <a:rPr b="1" lang="en-US"/>
              <a:t>c</a:t>
            </a:r>
            <a:r>
              <a:rPr b="1" lang="en-US"/>
              <a:t>a</a:t>
            </a:r>
            <a:r>
              <a:rPr b="1" lang="en-US"/>
              <a:t>n</a:t>
            </a:r>
            <a:r>
              <a:rPr b="1" lang="en-US"/>
              <a:t> </a:t>
            </a:r>
            <a:r>
              <a:rPr b="1" lang="en-US"/>
              <a:t>d</a:t>
            </a:r>
            <a:r>
              <a:rPr b="1" lang="en-US"/>
              <a:t>o</a:t>
            </a:r>
            <a:r>
              <a:rPr b="1" lang="en-US"/>
              <a:t> </a:t>
            </a:r>
            <a:r>
              <a:rPr b="1" lang="en-US"/>
              <a:t>t</a:t>
            </a:r>
            <a:r>
              <a:rPr b="1" lang="en-US"/>
              <a:t>w</a:t>
            </a:r>
            <a:r>
              <a:rPr b="1" lang="en-US"/>
              <a:t>o</a:t>
            </a:r>
            <a:r>
              <a:rPr b="1" lang="en-US"/>
              <a:t> </a:t>
            </a:r>
            <a:r>
              <a:rPr b="1" lang="en-US"/>
              <a:t>t</a:t>
            </a:r>
            <a:r>
              <a:rPr b="1" lang="en-US"/>
              <a:t>h</a:t>
            </a:r>
            <a:r>
              <a:rPr b="1" lang="en-US"/>
              <a:t>i</a:t>
            </a:r>
            <a:r>
              <a:rPr b="1" lang="en-US"/>
              <a:t>ngs</a:t>
            </a:r>
            <a:endParaRPr b="1" lang="en-GB"/>
          </a:p>
          <a:p>
            <a:pPr indent="-514350" marL="514350">
              <a:buFont typeface="+mj-ea"/>
              <a:buAutoNum type="circleNumDbPlain" startAt="1"/>
            </a:pP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b="1" lang="en-US">
                <a:solidFill>
                  <a:srgbClr val="800000"/>
                </a:solidFill>
              </a:rPr>
              <a:t>A</a:t>
            </a:r>
            <a:r>
              <a:rPr b="1" lang="en-US">
                <a:solidFill>
                  <a:srgbClr val="800000"/>
                </a:solidFill>
              </a:rPr>
              <a:t>c</a:t>
            </a:r>
            <a:r>
              <a:rPr b="1" lang="en-US">
                <a:solidFill>
                  <a:srgbClr val="800000"/>
                </a:solidFill>
              </a:rPr>
              <a:t>t</a:t>
            </a:r>
            <a:r>
              <a:rPr b="1" lang="en-US">
                <a:solidFill>
                  <a:srgbClr val="800000"/>
                </a:solidFill>
              </a:rPr>
              <a:t>i</a:t>
            </a:r>
            <a:r>
              <a:rPr b="1" lang="en-US">
                <a:solidFill>
                  <a:srgbClr val="800000"/>
                </a:solidFill>
              </a:rPr>
              <a:t>v</a:t>
            </a:r>
            <a:r>
              <a:rPr b="1" lang="en-US">
                <a:solidFill>
                  <a:srgbClr val="800000"/>
                </a:solidFill>
              </a:rPr>
              <a:t>a</a:t>
            </a:r>
            <a:r>
              <a:rPr b="1" lang="en-US">
                <a:solidFill>
                  <a:srgbClr val="800000"/>
                </a:solidFill>
              </a:rPr>
              <a:t>t</a:t>
            </a:r>
            <a:r>
              <a:rPr b="1" lang="en-US">
                <a:solidFill>
                  <a:srgbClr val="800000"/>
                </a:solidFill>
              </a:rPr>
              <a:t>e</a:t>
            </a:r>
            <a:r>
              <a:rPr b="1" lang="en-US">
                <a:solidFill>
                  <a:srgbClr val="800000"/>
                </a:solidFill>
              </a:rPr>
              <a:t>s</a:t>
            </a:r>
            <a:r>
              <a:rPr b="1" lang="en-US">
                <a:solidFill>
                  <a:srgbClr val="800000"/>
                </a:solidFill>
              </a:rPr>
              <a:t> </a:t>
            </a:r>
            <a:r>
              <a:rPr b="1" lang="en-US">
                <a:solidFill>
                  <a:srgbClr val="800000"/>
                </a:solidFill>
              </a:rPr>
              <a:t>f</a:t>
            </a:r>
            <a:r>
              <a:rPr b="1" lang="en-US">
                <a:solidFill>
                  <a:srgbClr val="800000"/>
                </a:solidFill>
              </a:rPr>
              <a:t>a</a:t>
            </a:r>
            <a:r>
              <a:rPr b="1" lang="en-US">
                <a:solidFill>
                  <a:srgbClr val="800000"/>
                </a:solidFill>
              </a:rPr>
              <a:t>c</a:t>
            </a:r>
            <a:r>
              <a:rPr b="1" lang="en-US">
                <a:solidFill>
                  <a:srgbClr val="800000"/>
                </a:solidFill>
              </a:rPr>
              <a:t>t</a:t>
            </a:r>
            <a:r>
              <a:rPr b="1" lang="en-US">
                <a:solidFill>
                  <a:srgbClr val="800000"/>
                </a:solidFill>
              </a:rPr>
              <a:t>o</a:t>
            </a:r>
            <a:r>
              <a:rPr b="1" lang="en-US">
                <a:solidFill>
                  <a:srgbClr val="800000"/>
                </a:solidFill>
              </a:rPr>
              <a:t>r</a:t>
            </a:r>
            <a:r>
              <a:rPr b="1" lang="en-US">
                <a:solidFill>
                  <a:srgbClr val="800000"/>
                </a:solidFill>
              </a:rPr>
              <a:t> </a:t>
            </a:r>
            <a:r>
              <a:rPr b="1" lang="en-US">
                <a:solidFill>
                  <a:srgbClr val="800000"/>
                </a:solidFill>
              </a:rPr>
              <a:t>I</a:t>
            </a:r>
            <a:r>
              <a:rPr b="1" lang="en-US">
                <a:solidFill>
                  <a:srgbClr val="800000"/>
                </a:solidFill>
              </a:rPr>
              <a:t>X</a:t>
            </a:r>
            <a:endParaRPr b="1" lang="en-GB">
              <a:solidFill>
                <a:srgbClr val="800000"/>
              </a:solidFill>
            </a:endParaRPr>
          </a:p>
          <a:p>
            <a:pPr indent="-514350" marL="514350">
              <a:buFont typeface="+mj-ea"/>
              <a:buAutoNum type="circleNumDbPlain" startAt="1"/>
            </a:pP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 </a:t>
            </a:r>
            <a:r>
              <a:rPr b="1" lang="en-US">
                <a:solidFill>
                  <a:srgbClr val="800000"/>
                </a:solidFill>
              </a:rPr>
              <a:t>Directly</a:t>
            </a:r>
            <a:r>
              <a:rPr b="1" lang="en-US">
                <a:solidFill>
                  <a:srgbClr val="800000"/>
                </a:solidFill>
              </a:rPr>
              <a:t> </a:t>
            </a:r>
            <a:r>
              <a:rPr b="1" lang="en-US">
                <a:solidFill>
                  <a:srgbClr val="800000"/>
                </a:solidFill>
              </a:rPr>
              <a:t>A</a:t>
            </a:r>
            <a:r>
              <a:rPr b="1" lang="en-US">
                <a:solidFill>
                  <a:srgbClr val="800000"/>
                </a:solidFill>
              </a:rPr>
              <a:t>c</a:t>
            </a:r>
            <a:r>
              <a:rPr b="1" lang="en-US">
                <a:solidFill>
                  <a:srgbClr val="800000"/>
                </a:solidFill>
              </a:rPr>
              <a:t>t</a:t>
            </a:r>
            <a:r>
              <a:rPr b="1" lang="en-US">
                <a:solidFill>
                  <a:srgbClr val="800000"/>
                </a:solidFill>
              </a:rPr>
              <a:t>i</a:t>
            </a:r>
            <a:r>
              <a:rPr b="1" lang="en-US">
                <a:solidFill>
                  <a:srgbClr val="800000"/>
                </a:solidFill>
              </a:rPr>
              <a:t>vate</a:t>
            </a:r>
            <a:r>
              <a:rPr b="1" lang="en-US">
                <a:solidFill>
                  <a:srgbClr val="800000"/>
                </a:solidFill>
              </a:rPr>
              <a:t>s</a:t>
            </a:r>
            <a:r>
              <a:rPr b="1" lang="en-US">
                <a:solidFill>
                  <a:srgbClr val="800000"/>
                </a:solidFill>
              </a:rPr>
              <a:t> </a:t>
            </a:r>
            <a:r>
              <a:rPr b="1" lang="en-US">
                <a:solidFill>
                  <a:srgbClr val="800000"/>
                </a:solidFill>
              </a:rPr>
              <a:t>factor</a:t>
            </a:r>
            <a:r>
              <a:rPr b="1" lang="en-US">
                <a:solidFill>
                  <a:srgbClr val="800000"/>
                </a:solidFill>
              </a:rPr>
              <a:t> </a:t>
            </a:r>
            <a:r>
              <a:rPr b="1" lang="en-US">
                <a:solidFill>
                  <a:srgbClr val="800000"/>
                </a:solidFill>
              </a:rPr>
              <a:t>X</a:t>
            </a:r>
            <a:r>
              <a:rPr b="1" lang="en-US">
                <a:solidFill>
                  <a:srgbClr val="800000"/>
                </a:solidFill>
              </a:rPr>
              <a:t>,</a:t>
            </a:r>
            <a:r>
              <a:rPr b="1" lang="en-US">
                <a:solidFill>
                  <a:srgbClr val="800000"/>
                </a:solidFill>
              </a:rPr>
              <a:t> </a:t>
            </a:r>
            <a:r>
              <a:rPr b="1" lang="en-US">
                <a:solidFill>
                  <a:srgbClr val="800000"/>
                </a:solidFill>
              </a:rPr>
              <a:t>in</a:t>
            </a:r>
            <a:r>
              <a:rPr b="1" lang="en-US">
                <a:solidFill>
                  <a:srgbClr val="800000"/>
                </a:solidFill>
              </a:rPr>
              <a:t> </a:t>
            </a:r>
            <a:r>
              <a:rPr b="1" lang="en-US">
                <a:solidFill>
                  <a:srgbClr val="800000"/>
                </a:solidFill>
              </a:rPr>
              <a:t>the</a:t>
            </a:r>
            <a:r>
              <a:rPr b="1" lang="en-US">
                <a:solidFill>
                  <a:srgbClr val="800000"/>
                </a:solidFill>
              </a:rPr>
              <a:t> </a:t>
            </a:r>
            <a:r>
              <a:rPr b="1" lang="en-US">
                <a:solidFill>
                  <a:srgbClr val="800000"/>
                </a:solidFill>
              </a:rPr>
              <a:t>prese</a:t>
            </a:r>
            <a:r>
              <a:rPr b="1" lang="en-US">
                <a:solidFill>
                  <a:srgbClr val="800000"/>
                </a:solidFill>
              </a:rPr>
              <a:t>nce</a:t>
            </a:r>
            <a:r>
              <a:rPr b="1" lang="en-US">
                <a:solidFill>
                  <a:srgbClr val="800000"/>
                </a:solidFill>
              </a:rPr>
              <a:t> of</a:t>
            </a:r>
            <a:r>
              <a:rPr b="1" lang="en-US">
                <a:solidFill>
                  <a:srgbClr val="800000"/>
                </a:solidFill>
              </a:rPr>
              <a:t> </a:t>
            </a:r>
            <a:r>
              <a:rPr b="1" lang="en-US">
                <a:solidFill>
                  <a:srgbClr val="800000"/>
                </a:solidFill>
              </a:rPr>
              <a:t>Ca2</a:t>
            </a:r>
            <a:r>
              <a:rPr b="1" lang="en-US">
                <a:solidFill>
                  <a:srgbClr val="800000"/>
                </a:solidFill>
              </a:rPr>
              <a:t>+</a:t>
            </a:r>
            <a:endParaRPr b="1" lang="en-GB">
              <a:solidFill>
                <a:srgbClr val="800000"/>
              </a:solidFill>
            </a:endParaRPr>
          </a:p>
          <a:p>
            <a:r>
              <a:rPr lang="en-US"/>
              <a:t>T</a:t>
            </a:r>
            <a:r>
              <a:rPr lang="en-US"/>
              <a:t>h</a:t>
            </a:r>
            <a:r>
              <a:rPr lang="en-US"/>
              <a:t>e</a:t>
            </a:r>
            <a:r>
              <a:rPr lang="en-US"/>
              <a:t>n</a:t>
            </a:r>
            <a:r>
              <a:rPr lang="en-US"/>
              <a:t> </a:t>
            </a:r>
            <a:r>
              <a:rPr lang="en-US"/>
              <a:t>t</a:t>
            </a:r>
            <a:r>
              <a:rPr lang="en-US"/>
              <a:t>h</a:t>
            </a:r>
            <a:r>
              <a:rPr lang="en-US"/>
              <a:t>e</a:t>
            </a:r>
            <a:r>
              <a:rPr lang="en-US"/>
              <a:t> </a:t>
            </a:r>
            <a:r>
              <a:rPr lang="en-US"/>
              <a:t>r</a:t>
            </a:r>
            <a:r>
              <a:rPr lang="en-US"/>
              <a:t>e</a:t>
            </a:r>
            <a:r>
              <a:rPr lang="en-US"/>
              <a:t>s</a:t>
            </a:r>
            <a:r>
              <a:rPr lang="en-US"/>
              <a:t>t</a:t>
            </a:r>
            <a:r>
              <a:rPr lang="en-US"/>
              <a:t> </a:t>
            </a:r>
            <a:r>
              <a:rPr lang="en-US"/>
              <a:t>of </a:t>
            </a:r>
            <a:r>
              <a:rPr lang="en-US"/>
              <a:t>the </a:t>
            </a:r>
            <a:r>
              <a:rPr lang="en-US"/>
              <a:t>steps </a:t>
            </a:r>
            <a:r>
              <a:rPr lang="en-US"/>
              <a:t>in </a:t>
            </a:r>
            <a:r>
              <a:rPr lang="en-US"/>
              <a:t>this </a:t>
            </a:r>
            <a:r>
              <a:rPr lang="en-US"/>
              <a:t>pathway </a:t>
            </a:r>
            <a:r>
              <a:rPr lang="en-US"/>
              <a:t>p</a:t>
            </a:r>
            <a:r>
              <a:rPr lang="en-US"/>
              <a:t>roceed</a:t>
            </a:r>
            <a:r>
              <a:rPr lang="en-US"/>
              <a:t> </a:t>
            </a:r>
            <a:r>
              <a:rPr lang="en-US"/>
              <a:t>a</a:t>
            </a:r>
            <a:r>
              <a:rPr lang="en-US"/>
              <a:t>s</a:t>
            </a:r>
            <a:r>
              <a:rPr lang="en-US"/>
              <a:t> </a:t>
            </a:r>
            <a:r>
              <a:rPr lang="en-US"/>
              <a:t>i</a:t>
            </a:r>
            <a:r>
              <a:rPr lang="en-US"/>
              <a:t>n</a:t>
            </a:r>
            <a:r>
              <a:rPr lang="en-US"/>
              <a:t> </a:t>
            </a:r>
            <a:r>
              <a:rPr lang="en-US"/>
              <a:t>t</a:t>
            </a:r>
            <a:r>
              <a:rPr lang="en-US"/>
              <a:t>h</a:t>
            </a:r>
            <a:r>
              <a:rPr lang="en-US"/>
              <a:t>e</a:t>
            </a:r>
            <a:r>
              <a:rPr lang="en-US"/>
              <a:t> </a:t>
            </a:r>
            <a:r>
              <a:rPr lang="en-US"/>
              <a:t>i</a:t>
            </a:r>
            <a:r>
              <a:rPr lang="en-US"/>
              <a:t>n</a:t>
            </a:r>
            <a:r>
              <a:rPr lang="en-US"/>
              <a:t>t</a:t>
            </a:r>
            <a:r>
              <a:rPr lang="en-US"/>
              <a:t>r</a:t>
            </a:r>
            <a:r>
              <a:rPr lang="en-US"/>
              <a:t>i</a:t>
            </a:r>
            <a:r>
              <a:rPr lang="en-US"/>
              <a:t>n</a:t>
            </a:r>
            <a:r>
              <a:rPr lang="en-US"/>
              <a:t>s</a:t>
            </a:r>
            <a:r>
              <a:rPr lang="en-US"/>
              <a:t>i</a:t>
            </a:r>
            <a:r>
              <a:rPr lang="en-US"/>
              <a:t>c</a:t>
            </a:r>
            <a:r>
              <a:rPr lang="en-US"/>
              <a:t> </a:t>
            </a:r>
            <a:r>
              <a:rPr lang="en-US"/>
              <a:t>pathway</a:t>
            </a:r>
            <a:r>
              <a:rPr lang="en-US"/>
              <a:t>.</a:t>
            </a:r>
            <a:endParaRPr lang="en-GB"/>
          </a:p>
          <a:p>
            <a:r>
              <a:rPr lang="en-US"/>
              <a:t>NB</a:t>
            </a:r>
            <a:r>
              <a:rPr lang="en-US"/>
              <a:t>:</a:t>
            </a:r>
            <a:r>
              <a:rPr lang="en-US"/>
              <a:t> </a:t>
            </a:r>
            <a:r>
              <a:rPr lang="en-US"/>
              <a:t>Extri</a:t>
            </a:r>
            <a:r>
              <a:rPr lang="en-US"/>
              <a:t>nsic</a:t>
            </a:r>
            <a:r>
              <a:rPr lang="en-US"/>
              <a:t> pathway</a:t>
            </a:r>
            <a:r>
              <a:rPr lang="en-US"/>
              <a:t> </a:t>
            </a:r>
            <a:r>
              <a:rPr lang="en-US"/>
              <a:t>is</a:t>
            </a:r>
            <a:r>
              <a:rPr lang="en-US"/>
              <a:t> </a:t>
            </a:r>
            <a:r>
              <a:rPr lang="en-US"/>
              <a:t>way </a:t>
            </a:r>
            <a:r>
              <a:rPr lang="en-US"/>
              <a:t>fast</a:t>
            </a:r>
            <a:r>
              <a:rPr lang="en-US"/>
              <a:t>er</a:t>
            </a:r>
            <a:r>
              <a:rPr lang="en-US"/>
              <a:t> than</a:t>
            </a:r>
            <a:r>
              <a:rPr lang="en-US"/>
              <a:t> </a:t>
            </a:r>
            <a:r>
              <a:rPr lang="en-US"/>
              <a:t>intrins</a:t>
            </a:r>
            <a:r>
              <a:rPr lang="en-US"/>
              <a:t>ic</a:t>
            </a:r>
            <a:r>
              <a:rPr lang="en-US"/>
              <a:t> </a:t>
            </a:r>
            <a:r>
              <a:rPr lang="en-US"/>
              <a:t>pathway</a:t>
            </a:r>
            <a:r>
              <a:rPr lang="en-US"/>
              <a:t>.</a:t>
            </a:r>
            <a:endParaRPr lang="en-GB"/>
          </a:p>
          <a:p>
            <a:r>
              <a:rPr lang="en-US"/>
              <a:t>Extrinsic</a:t>
            </a:r>
            <a:r>
              <a:rPr lang="en-US"/>
              <a:t> pathway</a:t>
            </a:r>
            <a:r>
              <a:rPr lang="en-US"/>
              <a:t> </a:t>
            </a:r>
            <a:r>
              <a:rPr lang="en-US"/>
              <a:t>is</a:t>
            </a:r>
            <a:r>
              <a:rPr lang="en-US"/>
              <a:t> </a:t>
            </a:r>
            <a:r>
              <a:rPr lang="en-US"/>
              <a:t>initi</a:t>
            </a:r>
            <a:r>
              <a:rPr lang="en-US"/>
              <a:t>ated</a:t>
            </a:r>
            <a:r>
              <a:rPr lang="en-US"/>
              <a:t> </a:t>
            </a:r>
            <a:r>
              <a:rPr lang="en-US"/>
              <a:t>within</a:t>
            </a:r>
            <a:r>
              <a:rPr lang="en-US"/>
              <a:t> </a:t>
            </a:r>
            <a:r>
              <a:rPr lang="en-US"/>
              <a:t>1</a:t>
            </a:r>
            <a:r>
              <a:rPr lang="en-US"/>
              <a:t>5</a:t>
            </a:r>
            <a:r>
              <a:rPr lang="en-US"/>
              <a:t>-</a:t>
            </a:r>
            <a:r>
              <a:rPr lang="en-US"/>
              <a:t>2</a:t>
            </a:r>
            <a:r>
              <a:rPr lang="en-US"/>
              <a:t>0</a:t>
            </a:r>
            <a:r>
              <a:rPr lang="en-US"/>
              <a:t>s</a:t>
            </a:r>
            <a:r>
              <a:rPr lang="en-US"/>
              <a:t>e</a:t>
            </a:r>
            <a:r>
              <a:rPr lang="en-US"/>
              <a:t>c</a:t>
            </a:r>
            <a:r>
              <a:rPr lang="en-US"/>
              <a:t>o</a:t>
            </a:r>
            <a:r>
              <a:rPr lang="en-US"/>
              <a:t>n</a:t>
            </a:r>
            <a:r>
              <a:rPr lang="en-US"/>
              <a:t>d</a:t>
            </a:r>
            <a:r>
              <a:rPr lang="en-US"/>
              <a:t>s</a:t>
            </a:r>
            <a:r>
              <a:rPr lang="en-US"/>
              <a:t> </a:t>
            </a:r>
            <a:endParaRPr lang="en-GB"/>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745" name=""/>
          <p:cNvSpPr>
            <a:spLocks noGrp="1"/>
          </p:cNvSpPr>
          <p:nvPr>
            <p:ph type="title"/>
          </p:nvPr>
        </p:nvSpPr>
        <p:spPr/>
        <p:txBody>
          <a:bodyPr/>
          <a:p>
            <a:endParaRPr lang="en-GB"/>
          </a:p>
        </p:txBody>
      </p:sp>
      <p:sp>
        <p:nvSpPr>
          <p:cNvPr id="1048746" name=""/>
          <p:cNvSpPr>
            <a:spLocks noGrp="1"/>
          </p:cNvSpPr>
          <p:nvPr>
            <p:ph idx="1"/>
          </p:nvPr>
        </p:nvSpPr>
        <p:spPr/>
        <p:txBody>
          <a:bodyPr/>
          <a:p>
            <a:r>
              <a:rPr lang="en-US"/>
              <a:t>N</a:t>
            </a:r>
            <a:r>
              <a:rPr lang="en-US"/>
              <a:t>B</a:t>
            </a:r>
            <a:r>
              <a:rPr lang="en-US"/>
              <a:t>:</a:t>
            </a:r>
            <a:r>
              <a:rPr lang="en-US"/>
              <a:t> </a:t>
            </a:r>
            <a:r>
              <a:rPr lang="en-US"/>
              <a:t>vitamin</a:t>
            </a:r>
            <a:r>
              <a:rPr lang="en-US"/>
              <a:t> </a:t>
            </a:r>
            <a:r>
              <a:rPr lang="en-US"/>
              <a:t>K</a:t>
            </a:r>
            <a:r>
              <a:rPr lang="en-US"/>
              <a:t> </a:t>
            </a:r>
            <a:r>
              <a:rPr lang="en-US"/>
              <a:t>i</a:t>
            </a:r>
            <a:r>
              <a:rPr lang="en-US"/>
              <a:t>s</a:t>
            </a:r>
            <a:r>
              <a:rPr lang="en-US"/>
              <a:t> </a:t>
            </a:r>
            <a:r>
              <a:rPr lang="en-US"/>
              <a:t>essential</a:t>
            </a:r>
            <a:r>
              <a:rPr lang="en-US"/>
              <a:t> </a:t>
            </a:r>
            <a:r>
              <a:rPr lang="en-US"/>
              <a:t>f</a:t>
            </a:r>
            <a:r>
              <a:rPr lang="en-US"/>
              <a:t>o</a:t>
            </a:r>
            <a:r>
              <a:rPr lang="en-US"/>
              <a:t>r</a:t>
            </a:r>
            <a:r>
              <a:rPr lang="en-US"/>
              <a:t> </a:t>
            </a:r>
            <a:r>
              <a:rPr lang="en-US"/>
              <a:t>the </a:t>
            </a:r>
            <a:r>
              <a:rPr lang="en-US"/>
              <a:t>synthesis</a:t>
            </a:r>
            <a:r>
              <a:rPr lang="en-US"/>
              <a:t> </a:t>
            </a:r>
            <a:r>
              <a:rPr lang="en-US"/>
              <a:t>o</a:t>
            </a:r>
            <a:r>
              <a:rPr lang="en-US"/>
              <a:t>f</a:t>
            </a:r>
            <a:r>
              <a:rPr lang="en-US"/>
              <a:t> </a:t>
            </a:r>
            <a:r>
              <a:rPr lang="en-US"/>
              <a:t>c</a:t>
            </a:r>
            <a:r>
              <a:rPr lang="en-US"/>
              <a:t>l</a:t>
            </a:r>
            <a:r>
              <a:rPr lang="en-US"/>
              <a:t>o</a:t>
            </a:r>
            <a:r>
              <a:rPr lang="en-US"/>
              <a:t>t</a:t>
            </a:r>
            <a:r>
              <a:rPr lang="en-US"/>
              <a:t>t</a:t>
            </a:r>
            <a:r>
              <a:rPr lang="en-US"/>
              <a:t>ing</a:t>
            </a:r>
            <a:r>
              <a:rPr lang="en-US"/>
              <a:t> factors</a:t>
            </a:r>
            <a:r>
              <a:rPr lang="en-US"/>
              <a:t> </a:t>
            </a:r>
            <a:r>
              <a:rPr lang="en-US"/>
              <a:t>I</a:t>
            </a:r>
            <a:r>
              <a:rPr lang="en-US"/>
              <a:t>I</a:t>
            </a:r>
            <a:r>
              <a:rPr lang="en-US"/>
              <a:t>,</a:t>
            </a:r>
            <a:r>
              <a:rPr lang="en-US"/>
              <a:t> </a:t>
            </a:r>
            <a:r>
              <a:rPr lang="en-US"/>
              <a:t>V</a:t>
            </a:r>
            <a:r>
              <a:rPr lang="en-US"/>
              <a:t>I</a:t>
            </a:r>
            <a:r>
              <a:rPr lang="en-US"/>
              <a:t>I</a:t>
            </a:r>
            <a:r>
              <a:rPr lang="en-US"/>
              <a:t>,</a:t>
            </a:r>
            <a:r>
              <a:rPr lang="en-US"/>
              <a:t> </a:t>
            </a:r>
            <a:r>
              <a:rPr lang="en-US"/>
              <a:t>I</a:t>
            </a:r>
            <a:r>
              <a:rPr lang="en-US"/>
              <a:t>X</a:t>
            </a:r>
            <a:r>
              <a:rPr lang="en-US"/>
              <a:t>,</a:t>
            </a:r>
            <a:r>
              <a:rPr lang="en-US"/>
              <a:t> </a:t>
            </a:r>
            <a:r>
              <a:rPr lang="en-US"/>
              <a:t>X</a:t>
            </a:r>
            <a:r>
              <a:rPr lang="en-US"/>
              <a:t>.</a:t>
            </a:r>
            <a:endParaRPr lang="en-GB"/>
          </a:p>
          <a:p>
            <a:r>
              <a:rPr lang="en-US"/>
              <a:t>H</a:t>
            </a:r>
            <a:r>
              <a:rPr lang="en-US"/>
              <a:t>e</a:t>
            </a:r>
            <a:r>
              <a:rPr lang="en-US"/>
              <a:t>n</a:t>
            </a:r>
            <a:r>
              <a:rPr lang="en-US"/>
              <a:t>ce</a:t>
            </a:r>
            <a:r>
              <a:rPr lang="en-US"/>
              <a:t> </a:t>
            </a:r>
            <a:r>
              <a:rPr b="1" lang="en-US" u="sng">
                <a:solidFill>
                  <a:srgbClr val="800000"/>
                </a:solidFill>
              </a:rPr>
              <a:t>v</a:t>
            </a:r>
            <a:r>
              <a:rPr b="1" lang="en-US" u="sng">
                <a:solidFill>
                  <a:srgbClr val="800000"/>
                </a:solidFill>
              </a:rPr>
              <a:t>i</a:t>
            </a:r>
            <a:r>
              <a:rPr b="1" lang="en-US" u="sng">
                <a:solidFill>
                  <a:srgbClr val="800000"/>
                </a:solidFill>
              </a:rPr>
              <a:t>t</a:t>
            </a:r>
            <a:r>
              <a:rPr b="1" lang="en-US" u="sng">
                <a:solidFill>
                  <a:srgbClr val="800000"/>
                </a:solidFill>
              </a:rPr>
              <a:t>a</a:t>
            </a:r>
            <a:r>
              <a:rPr b="1" lang="en-US" u="sng">
                <a:solidFill>
                  <a:srgbClr val="800000"/>
                </a:solidFill>
              </a:rPr>
              <a:t>m</a:t>
            </a:r>
            <a:r>
              <a:rPr b="1" lang="en-US" u="sng">
                <a:solidFill>
                  <a:srgbClr val="800000"/>
                </a:solidFill>
              </a:rPr>
              <a:t>in</a:t>
            </a:r>
            <a:r>
              <a:rPr b="1" lang="en-US" u="sng">
                <a:solidFill>
                  <a:srgbClr val="800000"/>
                </a:solidFill>
              </a:rPr>
              <a:t> </a:t>
            </a:r>
            <a:r>
              <a:rPr b="1" lang="en-US" u="sng">
                <a:solidFill>
                  <a:srgbClr val="800000"/>
                </a:solidFill>
              </a:rPr>
              <a:t>K</a:t>
            </a:r>
            <a:r>
              <a:rPr b="1" lang="en-US" u="sng">
                <a:solidFill>
                  <a:srgbClr val="800000"/>
                </a:solidFill>
              </a:rPr>
              <a:t> </a:t>
            </a:r>
            <a:r>
              <a:rPr b="1" lang="en-US" u="sng">
                <a:solidFill>
                  <a:srgbClr val="800000"/>
                </a:solidFill>
              </a:rPr>
              <a:t>i</a:t>
            </a:r>
            <a:r>
              <a:rPr b="1" lang="en-US" u="sng">
                <a:solidFill>
                  <a:srgbClr val="800000"/>
                </a:solidFill>
              </a:rPr>
              <a:t>s</a:t>
            </a:r>
            <a:r>
              <a:rPr b="1" lang="en-US" u="sng">
                <a:solidFill>
                  <a:srgbClr val="800000"/>
                </a:solidFill>
              </a:rPr>
              <a:t> </a:t>
            </a:r>
            <a:r>
              <a:rPr b="1" lang="en-US" u="sng">
                <a:solidFill>
                  <a:srgbClr val="800000"/>
                </a:solidFill>
              </a:rPr>
              <a:t>e</a:t>
            </a:r>
            <a:r>
              <a:rPr b="1" lang="en-US" u="sng">
                <a:solidFill>
                  <a:srgbClr val="800000"/>
                </a:solidFill>
              </a:rPr>
              <a:t>s</a:t>
            </a:r>
            <a:r>
              <a:rPr b="1" lang="en-US" u="sng">
                <a:solidFill>
                  <a:srgbClr val="800000"/>
                </a:solidFill>
              </a:rPr>
              <a:t>s</a:t>
            </a:r>
            <a:r>
              <a:rPr b="1" lang="en-US" u="sng">
                <a:solidFill>
                  <a:srgbClr val="800000"/>
                </a:solidFill>
              </a:rPr>
              <a:t>ential</a:t>
            </a:r>
            <a:r>
              <a:rPr b="1" lang="en-US" u="sng">
                <a:solidFill>
                  <a:srgbClr val="800000"/>
                </a:solidFill>
              </a:rPr>
              <a:t> </a:t>
            </a:r>
            <a:r>
              <a:rPr b="1" lang="en-US" u="sng">
                <a:solidFill>
                  <a:srgbClr val="800000"/>
                </a:solidFill>
              </a:rPr>
              <a:t>f</a:t>
            </a:r>
            <a:r>
              <a:rPr b="1" lang="en-US" u="sng">
                <a:solidFill>
                  <a:srgbClr val="800000"/>
                </a:solidFill>
              </a:rPr>
              <a:t>o</a:t>
            </a:r>
            <a:r>
              <a:rPr b="1" lang="en-US" u="sng">
                <a:solidFill>
                  <a:srgbClr val="800000"/>
                </a:solidFill>
              </a:rPr>
              <a:t>r</a:t>
            </a:r>
            <a:r>
              <a:rPr b="1" lang="en-US" u="sng">
                <a:solidFill>
                  <a:srgbClr val="800000"/>
                </a:solidFill>
              </a:rPr>
              <a:t> </a:t>
            </a:r>
            <a:r>
              <a:rPr b="1" lang="en-US" u="sng">
                <a:solidFill>
                  <a:srgbClr val="800000"/>
                </a:solidFill>
              </a:rPr>
              <a:t>b</a:t>
            </a:r>
            <a:r>
              <a:rPr b="1" lang="en-US" u="sng">
                <a:solidFill>
                  <a:srgbClr val="800000"/>
                </a:solidFill>
              </a:rPr>
              <a:t>l</a:t>
            </a:r>
            <a:r>
              <a:rPr b="1" lang="en-US" u="sng">
                <a:solidFill>
                  <a:srgbClr val="800000"/>
                </a:solidFill>
              </a:rPr>
              <a:t>o</a:t>
            </a:r>
            <a:r>
              <a:rPr b="1" lang="en-US" u="sng">
                <a:solidFill>
                  <a:srgbClr val="800000"/>
                </a:solidFill>
              </a:rPr>
              <a:t>o</a:t>
            </a:r>
            <a:r>
              <a:rPr b="1" lang="en-US" u="sng">
                <a:solidFill>
                  <a:srgbClr val="800000"/>
                </a:solidFill>
              </a:rPr>
              <a:t>d</a:t>
            </a:r>
            <a:r>
              <a:rPr b="1" lang="en-US" u="sng">
                <a:solidFill>
                  <a:srgbClr val="800000"/>
                </a:solidFill>
              </a:rPr>
              <a:t> </a:t>
            </a:r>
            <a:r>
              <a:rPr b="1" lang="en-US" u="sng">
                <a:solidFill>
                  <a:srgbClr val="800000"/>
                </a:solidFill>
              </a:rPr>
              <a:t>c</a:t>
            </a:r>
            <a:r>
              <a:rPr b="1" lang="en-US" u="sng">
                <a:solidFill>
                  <a:srgbClr val="800000"/>
                </a:solidFill>
              </a:rPr>
              <a:t>l</a:t>
            </a:r>
            <a:r>
              <a:rPr b="1" lang="en-US" u="sng">
                <a:solidFill>
                  <a:srgbClr val="800000"/>
                </a:solidFill>
              </a:rPr>
              <a:t>o</a:t>
            </a:r>
            <a:r>
              <a:rPr b="1" lang="en-US" u="sng">
                <a:solidFill>
                  <a:srgbClr val="800000"/>
                </a:solidFill>
              </a:rPr>
              <a:t>t</a:t>
            </a:r>
            <a:r>
              <a:rPr b="1" lang="en-US" u="sng">
                <a:solidFill>
                  <a:srgbClr val="800000"/>
                </a:solidFill>
              </a:rPr>
              <a:t>t</a:t>
            </a:r>
            <a:r>
              <a:rPr b="1" lang="en-US" u="sng">
                <a:solidFill>
                  <a:srgbClr val="800000"/>
                </a:solidFill>
              </a:rPr>
              <a:t>ing</a:t>
            </a:r>
            <a:r>
              <a:rPr b="1" lang="en-US" u="sng">
                <a:solidFill>
                  <a:srgbClr val="800000"/>
                </a:solidFill>
              </a:rPr>
              <a:t>.</a:t>
            </a:r>
            <a:endParaRPr b="1" lang="en-GB" u="sng">
              <a:solidFill>
                <a:srgbClr val="800000"/>
              </a:solidFill>
            </a:endParaRPr>
          </a:p>
          <a:p>
            <a:endParaRPr b="1" lang="en-GB" u="sng">
              <a:solidFill>
                <a:srgbClr val="800000"/>
              </a:solidFill>
            </a:endParaRPr>
          </a:p>
          <a:p>
            <a:r>
              <a:rPr altLang="en-GB" b="0" lang="en-US" u="none">
                <a:solidFill>
                  <a:srgbClr val="000000"/>
                </a:solidFill>
              </a:rPr>
              <a:t>Once</a:t>
            </a:r>
            <a:r>
              <a:rPr altLang="en-GB" b="0" lang="en-US" u="none">
                <a:solidFill>
                  <a:srgbClr val="000000"/>
                </a:solidFill>
              </a:rPr>
              <a:t> </a:t>
            </a:r>
            <a:r>
              <a:rPr altLang="en-GB" b="0" lang="en-US" u="none">
                <a:solidFill>
                  <a:srgbClr val="000000"/>
                </a:solidFill>
              </a:rPr>
              <a:t>blood</a:t>
            </a:r>
            <a:r>
              <a:rPr altLang="en-GB" b="0" lang="en-US" u="none">
                <a:solidFill>
                  <a:srgbClr val="000000"/>
                </a:solidFill>
              </a:rPr>
              <a:t> </a:t>
            </a:r>
            <a:r>
              <a:rPr altLang="en-GB" b="0" lang="en-US" u="none">
                <a:solidFill>
                  <a:srgbClr val="000000"/>
                </a:solidFill>
              </a:rPr>
              <a:t>vessel</a:t>
            </a:r>
            <a:r>
              <a:rPr altLang="en-GB" b="0" lang="en-US" u="none">
                <a:solidFill>
                  <a:srgbClr val="000000"/>
                </a:solidFill>
              </a:rPr>
              <a:t> </a:t>
            </a:r>
            <a:r>
              <a:rPr altLang="en-GB" b="0" lang="en-US" u="none">
                <a:solidFill>
                  <a:srgbClr val="000000"/>
                </a:solidFill>
              </a:rPr>
              <a:t>repair</a:t>
            </a:r>
            <a:r>
              <a:rPr altLang="en-GB" b="0" lang="en-US" u="none">
                <a:solidFill>
                  <a:srgbClr val="000000"/>
                </a:solidFill>
              </a:rPr>
              <a:t> </a:t>
            </a:r>
            <a:r>
              <a:rPr altLang="en-GB" b="0" lang="en-US" u="none">
                <a:solidFill>
                  <a:srgbClr val="000000"/>
                </a:solidFill>
              </a:rPr>
              <a:t>is</a:t>
            </a:r>
            <a:r>
              <a:rPr altLang="en-GB" b="0" lang="en-US" u="none">
                <a:solidFill>
                  <a:srgbClr val="000000"/>
                </a:solidFill>
              </a:rPr>
              <a:t> </a:t>
            </a:r>
            <a:r>
              <a:rPr altLang="en-GB" b="0" lang="en-US" u="none">
                <a:solidFill>
                  <a:srgbClr val="000000"/>
                </a:solidFill>
              </a:rPr>
              <a:t>under</a:t>
            </a:r>
            <a:r>
              <a:rPr altLang="en-GB" b="0" lang="en-US" u="none">
                <a:solidFill>
                  <a:srgbClr val="000000"/>
                </a:solidFill>
              </a:rPr>
              <a:t>way</a:t>
            </a:r>
            <a:r>
              <a:rPr altLang="en-GB" b="0" lang="en-US" u="none">
                <a:solidFill>
                  <a:srgbClr val="000000"/>
                </a:solidFill>
              </a:rPr>
              <a:t>,</a:t>
            </a:r>
            <a:r>
              <a:rPr altLang="en-GB" b="0" lang="en-US" u="none">
                <a:solidFill>
                  <a:srgbClr val="000000"/>
                </a:solidFill>
              </a:rPr>
              <a:t> </a:t>
            </a:r>
            <a:r>
              <a:rPr altLang="en-GB" b="0" lang="en-US" u="none">
                <a:solidFill>
                  <a:srgbClr val="000000"/>
                </a:solidFill>
              </a:rPr>
              <a:t>the</a:t>
            </a:r>
            <a:r>
              <a:rPr altLang="en-GB" b="0" lang="en-US" u="none">
                <a:solidFill>
                  <a:srgbClr val="000000"/>
                </a:solidFill>
              </a:rPr>
              <a:t> </a:t>
            </a:r>
            <a:r>
              <a:rPr altLang="en-GB" b="0" lang="en-US" u="none">
                <a:solidFill>
                  <a:srgbClr val="000000"/>
                </a:solidFill>
              </a:rPr>
              <a:t>fibrinoly</a:t>
            </a:r>
            <a:r>
              <a:rPr altLang="en-GB" b="0" lang="en-US" u="none">
                <a:solidFill>
                  <a:srgbClr val="000000"/>
                </a:solidFill>
              </a:rPr>
              <a:t>tic</a:t>
            </a:r>
            <a:r>
              <a:rPr altLang="en-GB" b="0" lang="en-US" u="none">
                <a:solidFill>
                  <a:srgbClr val="000000"/>
                </a:solidFill>
              </a:rPr>
              <a:t> </a:t>
            </a:r>
            <a:r>
              <a:rPr altLang="en-GB" b="0" lang="en-US" u="none">
                <a:solidFill>
                  <a:srgbClr val="000000"/>
                </a:solidFill>
              </a:rPr>
              <a:t>or </a:t>
            </a:r>
            <a:r>
              <a:rPr altLang="en-GB" b="0" lang="en-US" u="none">
                <a:solidFill>
                  <a:srgbClr val="000000"/>
                </a:solidFill>
              </a:rPr>
              <a:t>thromboly</a:t>
            </a:r>
            <a:r>
              <a:rPr altLang="en-GB" b="0" lang="en-US" u="none">
                <a:solidFill>
                  <a:srgbClr val="000000"/>
                </a:solidFill>
              </a:rPr>
              <a:t>tic</a:t>
            </a:r>
            <a:r>
              <a:rPr altLang="en-GB" b="0" lang="en-US" u="none">
                <a:solidFill>
                  <a:srgbClr val="000000"/>
                </a:solidFill>
              </a:rPr>
              <a:t> </a:t>
            </a:r>
            <a:r>
              <a:rPr altLang="en-GB" b="0" lang="en-US" u="none">
                <a:solidFill>
                  <a:srgbClr val="000000"/>
                </a:solidFill>
              </a:rPr>
              <a:t>system</a:t>
            </a:r>
            <a:r>
              <a:rPr altLang="en-GB" b="0" lang="en-US" u="none">
                <a:solidFill>
                  <a:srgbClr val="000000"/>
                </a:solidFill>
              </a:rPr>
              <a:t> </a:t>
            </a:r>
            <a:r>
              <a:rPr altLang="en-GB" b="0" lang="en-US" u="none">
                <a:solidFill>
                  <a:srgbClr val="000000"/>
                </a:solidFill>
              </a:rPr>
              <a:t>dissolves</a:t>
            </a:r>
            <a:r>
              <a:rPr altLang="en-GB" b="0" lang="en-US" u="none">
                <a:solidFill>
                  <a:srgbClr val="000000"/>
                </a:solidFill>
              </a:rPr>
              <a:t> </a:t>
            </a:r>
            <a:r>
              <a:rPr altLang="en-GB" b="0" lang="en-US" u="none">
                <a:solidFill>
                  <a:srgbClr val="000000"/>
                </a:solidFill>
              </a:rPr>
              <a:t>the</a:t>
            </a:r>
            <a:r>
              <a:rPr altLang="en-GB" b="0" lang="en-US" u="none">
                <a:solidFill>
                  <a:srgbClr val="000000"/>
                </a:solidFill>
              </a:rPr>
              <a:t> </a:t>
            </a:r>
            <a:r>
              <a:rPr altLang="en-GB" b="0" lang="en-US" u="none">
                <a:solidFill>
                  <a:srgbClr val="000000"/>
                </a:solidFill>
              </a:rPr>
              <a:t>clot</a:t>
            </a:r>
            <a:r>
              <a:rPr altLang="en-GB" b="0" lang="en-US" u="none">
                <a:solidFill>
                  <a:srgbClr val="000000"/>
                </a:solidFill>
              </a:rPr>
              <a:t>.</a:t>
            </a:r>
            <a:r>
              <a:rPr altLang="en-GB" b="0" lang="en-US" u="none">
                <a:solidFill>
                  <a:srgbClr val="000000"/>
                </a:solidFill>
              </a:rPr>
              <a:t> </a:t>
            </a:r>
            <a:endParaRPr b="1" lang="en-GB" u="sng">
              <a:solidFill>
                <a:srgbClr val="800000"/>
              </a:solidFill>
            </a:endParaRPr>
          </a:p>
          <a:p>
            <a:r>
              <a:rPr altLang="en-GB" b="0" lang="en-US" u="none">
                <a:solidFill>
                  <a:srgbClr val="000000"/>
                </a:solidFill>
              </a:rPr>
              <a:t>Tissue</a:t>
            </a:r>
            <a:r>
              <a:rPr altLang="en-GB" b="0" lang="en-US" u="none">
                <a:solidFill>
                  <a:srgbClr val="000000"/>
                </a:solidFill>
              </a:rPr>
              <a:t> </a:t>
            </a:r>
            <a:r>
              <a:rPr altLang="en-GB" b="0" lang="en-US" u="none">
                <a:solidFill>
                  <a:srgbClr val="000000"/>
                </a:solidFill>
              </a:rPr>
              <a:t>plasmi</a:t>
            </a:r>
            <a:r>
              <a:rPr altLang="en-GB" b="0" lang="en-US" u="none">
                <a:solidFill>
                  <a:srgbClr val="000000"/>
                </a:solidFill>
              </a:rPr>
              <a:t>nogen</a:t>
            </a:r>
            <a:r>
              <a:rPr altLang="en-GB" b="0" lang="en-US" u="none">
                <a:solidFill>
                  <a:srgbClr val="000000"/>
                </a:solidFill>
              </a:rPr>
              <a:t> </a:t>
            </a:r>
            <a:r>
              <a:rPr altLang="en-GB" b="0" lang="en-US" u="none">
                <a:solidFill>
                  <a:srgbClr val="000000"/>
                </a:solidFill>
              </a:rPr>
              <a:t>act</a:t>
            </a:r>
            <a:r>
              <a:rPr altLang="en-GB" b="0" lang="en-US" u="none">
                <a:solidFill>
                  <a:srgbClr val="000000"/>
                </a:solidFill>
              </a:rPr>
              <a:t>ivator</a:t>
            </a:r>
            <a:r>
              <a:rPr altLang="en-GB" b="0" lang="en-US" u="none">
                <a:solidFill>
                  <a:srgbClr val="000000"/>
                </a:solidFill>
              </a:rPr>
              <a:t> (</a:t>
            </a:r>
            <a:r>
              <a:rPr altLang="en-GB" b="0" lang="en-US" u="none">
                <a:solidFill>
                  <a:srgbClr val="000000"/>
                </a:solidFill>
              </a:rPr>
              <a:t>tPA</a:t>
            </a:r>
            <a:r>
              <a:rPr altLang="en-GB" b="0" lang="en-US" u="none">
                <a:solidFill>
                  <a:srgbClr val="000000"/>
                </a:solidFill>
              </a:rPr>
              <a:t>)</a:t>
            </a:r>
            <a:r>
              <a:rPr altLang="en-GB" b="0" lang="en-US" u="none">
                <a:solidFill>
                  <a:srgbClr val="000000"/>
                </a:solidFill>
              </a:rPr>
              <a:t> </a:t>
            </a:r>
            <a:r>
              <a:rPr altLang="en-GB" b="0" lang="en-US" u="none">
                <a:solidFill>
                  <a:srgbClr val="000000"/>
                </a:solidFill>
              </a:rPr>
              <a:t>activates</a:t>
            </a:r>
            <a:r>
              <a:rPr altLang="en-GB" b="0" lang="en-US" u="none">
                <a:solidFill>
                  <a:srgbClr val="000000"/>
                </a:solidFill>
              </a:rPr>
              <a:t> </a:t>
            </a:r>
            <a:r>
              <a:rPr altLang="en-GB" b="0" lang="en-US" u="none">
                <a:solidFill>
                  <a:srgbClr val="000000"/>
                </a:solidFill>
              </a:rPr>
              <a:t>plasminogen</a:t>
            </a:r>
            <a:r>
              <a:rPr altLang="en-GB" b="0" lang="en-US" u="none">
                <a:solidFill>
                  <a:srgbClr val="000000"/>
                </a:solidFill>
              </a:rPr>
              <a:t> </a:t>
            </a:r>
            <a:r>
              <a:rPr altLang="en-GB" b="0" lang="en-US" u="none">
                <a:solidFill>
                  <a:srgbClr val="000000"/>
                </a:solidFill>
              </a:rPr>
              <a:t>to</a:t>
            </a:r>
            <a:r>
              <a:rPr altLang="en-GB" b="0" lang="en-US" u="none">
                <a:solidFill>
                  <a:srgbClr val="000000"/>
                </a:solidFill>
              </a:rPr>
              <a:t> </a:t>
            </a:r>
            <a:r>
              <a:rPr altLang="en-GB" b="0" lang="en-US" u="none">
                <a:solidFill>
                  <a:srgbClr val="000000"/>
                </a:solidFill>
              </a:rPr>
              <a:t>plasmin</a:t>
            </a:r>
            <a:r>
              <a:rPr altLang="en-GB" b="0" lang="en-US" u="none">
                <a:solidFill>
                  <a:srgbClr val="000000"/>
                </a:solidFill>
              </a:rPr>
              <a:t> </a:t>
            </a:r>
            <a:r>
              <a:rPr altLang="en-GB" b="0" lang="en-US" u="none">
                <a:solidFill>
                  <a:srgbClr val="000000"/>
                </a:solidFill>
              </a:rPr>
              <a:t>which</a:t>
            </a:r>
            <a:r>
              <a:rPr altLang="en-GB" b="0" lang="en-US" u="none">
                <a:solidFill>
                  <a:srgbClr val="000000"/>
                </a:solidFill>
              </a:rPr>
              <a:t> </a:t>
            </a:r>
            <a:r>
              <a:rPr altLang="en-GB" b="0" lang="en-US" u="none">
                <a:solidFill>
                  <a:srgbClr val="000000"/>
                </a:solidFill>
              </a:rPr>
              <a:t>digests</a:t>
            </a:r>
            <a:r>
              <a:rPr altLang="en-GB" b="0" lang="en-US" u="none">
                <a:solidFill>
                  <a:srgbClr val="000000"/>
                </a:solidFill>
              </a:rPr>
              <a:t> </a:t>
            </a:r>
            <a:r>
              <a:rPr altLang="en-GB" b="0" lang="en-US" u="none">
                <a:solidFill>
                  <a:srgbClr val="000000"/>
                </a:solidFill>
              </a:rPr>
              <a:t>fibrin</a:t>
            </a:r>
            <a:r>
              <a:rPr altLang="en-GB" b="0" lang="en-US" u="none">
                <a:solidFill>
                  <a:srgbClr val="000000"/>
                </a:solidFill>
              </a:rPr>
              <a:t>.</a:t>
            </a:r>
            <a:endParaRPr b="1" lang="en-GB" u="sng">
              <a:solidFill>
                <a:srgbClr val="8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47" name=""/>
          <p:cNvSpPr>
            <a:spLocks noGrp="1"/>
          </p:cNvSpPr>
          <p:nvPr>
            <p:ph type="title"/>
          </p:nvPr>
        </p:nvSpPr>
        <p:spPr/>
        <p:txBody>
          <a:bodyPr/>
          <a:p>
            <a:r>
              <a:rPr altLang="en-GB" b="1" lang="en-US">
                <a:solidFill>
                  <a:srgbClr val="800000"/>
                </a:solidFill>
              </a:rPr>
              <a:t>PROTHRO</a:t>
            </a:r>
            <a:r>
              <a:rPr altLang="en-GB" b="1" lang="en-US">
                <a:solidFill>
                  <a:srgbClr val="800000"/>
                </a:solidFill>
              </a:rPr>
              <a:t>MBIN</a:t>
            </a:r>
            <a:r>
              <a:rPr altLang="en-GB" b="1" lang="en-US">
                <a:solidFill>
                  <a:srgbClr val="800000"/>
                </a:solidFill>
              </a:rPr>
              <a:t> </a:t>
            </a:r>
            <a:r>
              <a:rPr altLang="en-GB" b="1" lang="en-US">
                <a:solidFill>
                  <a:srgbClr val="800000"/>
                </a:solidFill>
              </a:rPr>
              <a:t>TIME</a:t>
            </a:r>
            <a:r>
              <a:rPr altLang="en-GB" b="1" lang="en-US">
                <a:solidFill>
                  <a:srgbClr val="800000"/>
                </a:solidFill>
              </a:rPr>
              <a:t> </a:t>
            </a:r>
            <a:r>
              <a:rPr altLang="en-GB" b="1" lang="en-US">
                <a:solidFill>
                  <a:srgbClr val="800000"/>
                </a:solidFill>
              </a:rPr>
              <a:t>TEST</a:t>
            </a:r>
            <a:endParaRPr b="1" lang="en-GB">
              <a:solidFill>
                <a:srgbClr val="800000"/>
              </a:solidFill>
            </a:endParaRPr>
          </a:p>
        </p:txBody>
      </p:sp>
      <p:sp>
        <p:nvSpPr>
          <p:cNvPr id="1048748" name=""/>
          <p:cNvSpPr>
            <a:spLocks noGrp="1"/>
          </p:cNvSpPr>
          <p:nvPr>
            <p:ph idx="1"/>
          </p:nvPr>
        </p:nvSpPr>
        <p:spPr/>
        <p:txBody>
          <a:bodyPr>
            <a:normAutofit fontScale="96429" lnSpcReduction="20000"/>
          </a:bodyPr>
          <a:p>
            <a:pPr>
              <a:buFont typeface="Wingdings" charset="2"/>
              <a:buChar char="n"/>
            </a:pPr>
            <a:r>
              <a:rPr altLang="en-GB" lang="en-US"/>
              <a:t>A</a:t>
            </a:r>
            <a:r>
              <a:rPr altLang="en-GB" lang="en-US"/>
              <a:t> </a:t>
            </a:r>
            <a:r>
              <a:rPr altLang="en-GB" lang="en-US"/>
              <a:t>patie</a:t>
            </a:r>
            <a:r>
              <a:rPr altLang="en-GB" lang="en-US"/>
              <a:t>nt's</a:t>
            </a:r>
            <a:r>
              <a:rPr altLang="en-GB" lang="en-US"/>
              <a:t> </a:t>
            </a:r>
            <a:r>
              <a:rPr altLang="en-GB" lang="en-US"/>
              <a:t>blood</a:t>
            </a:r>
            <a:r>
              <a:rPr altLang="en-GB" lang="en-US"/>
              <a:t> </a:t>
            </a:r>
            <a:r>
              <a:rPr altLang="en-GB" lang="en-US"/>
              <a:t>sample</a:t>
            </a:r>
            <a:r>
              <a:rPr altLang="en-GB" lang="en-US"/>
              <a:t> </a:t>
            </a:r>
            <a:r>
              <a:rPr altLang="en-GB" lang="en-US"/>
              <a:t>is</a:t>
            </a:r>
            <a:r>
              <a:rPr altLang="en-GB" lang="en-US"/>
              <a:t> </a:t>
            </a:r>
            <a:r>
              <a:rPr altLang="en-GB" lang="en-US"/>
              <a:t>obtai</a:t>
            </a:r>
            <a:r>
              <a:rPr altLang="en-GB" lang="en-US"/>
              <a:t>ned</a:t>
            </a:r>
            <a:r>
              <a:rPr altLang="en-GB" lang="en-US"/>
              <a:t> </a:t>
            </a:r>
            <a:r>
              <a:rPr altLang="en-GB" lang="en-US"/>
              <a:t>by</a:t>
            </a:r>
            <a:r>
              <a:rPr altLang="en-GB" lang="en-US"/>
              <a:t> </a:t>
            </a:r>
            <a:r>
              <a:rPr altLang="en-GB" lang="en-US"/>
              <a:t>venip</a:t>
            </a:r>
            <a:r>
              <a:rPr altLang="en-GB" lang="en-US"/>
              <a:t>uncture</a:t>
            </a:r>
            <a:r>
              <a:rPr altLang="en-GB" lang="en-US"/>
              <a:t>.</a:t>
            </a:r>
            <a:endParaRPr lang="en-GB"/>
          </a:p>
          <a:p>
            <a:pPr>
              <a:buFont typeface="Wingdings" charset="2"/>
              <a:buChar char="n"/>
            </a:pPr>
            <a:r>
              <a:rPr altLang="en-GB" lang="en-US"/>
              <a:t>Blood</a:t>
            </a:r>
            <a:r>
              <a:rPr altLang="en-GB" lang="en-US"/>
              <a:t> </a:t>
            </a:r>
            <a:r>
              <a:rPr altLang="en-GB" lang="en-US"/>
              <a:t>is</a:t>
            </a:r>
            <a:r>
              <a:rPr altLang="en-GB" lang="en-US"/>
              <a:t> </a:t>
            </a:r>
            <a:r>
              <a:rPr altLang="en-GB" lang="en-US"/>
              <a:t>decalci</a:t>
            </a:r>
            <a:r>
              <a:rPr altLang="en-GB" lang="en-US"/>
              <a:t>fied</a:t>
            </a:r>
            <a:r>
              <a:rPr altLang="en-GB" lang="en-US"/>
              <a:t> </a:t>
            </a:r>
            <a:r>
              <a:rPr altLang="en-GB" lang="en-US"/>
              <a:t>by</a:t>
            </a:r>
            <a:r>
              <a:rPr altLang="en-GB" lang="en-US"/>
              <a:t> </a:t>
            </a:r>
            <a:r>
              <a:rPr altLang="en-GB" lang="en-US"/>
              <a:t>collecti</a:t>
            </a:r>
            <a:r>
              <a:rPr altLang="en-GB" lang="en-US"/>
              <a:t>ng</a:t>
            </a:r>
            <a:r>
              <a:rPr altLang="en-GB" lang="en-US"/>
              <a:t> </a:t>
            </a:r>
            <a:r>
              <a:rPr altLang="en-GB" lang="en-US"/>
              <a:t>it</a:t>
            </a:r>
            <a:r>
              <a:rPr altLang="en-GB" lang="en-US"/>
              <a:t> </a:t>
            </a:r>
            <a:r>
              <a:rPr altLang="en-GB" lang="en-US"/>
              <a:t>into</a:t>
            </a:r>
            <a:r>
              <a:rPr altLang="en-GB" lang="en-US"/>
              <a:t> </a:t>
            </a:r>
            <a:r>
              <a:rPr altLang="en-GB" lang="en-US"/>
              <a:t>a</a:t>
            </a:r>
            <a:r>
              <a:rPr altLang="en-GB" lang="en-US"/>
              <a:t> </a:t>
            </a:r>
            <a:r>
              <a:rPr altLang="en-GB" lang="en-US"/>
              <a:t>tube</a:t>
            </a:r>
            <a:r>
              <a:rPr altLang="en-GB" lang="en-US"/>
              <a:t> </a:t>
            </a:r>
            <a:r>
              <a:rPr altLang="en-GB" lang="en-US"/>
              <a:t>with</a:t>
            </a:r>
            <a:r>
              <a:rPr altLang="en-GB" lang="en-US"/>
              <a:t> </a:t>
            </a:r>
            <a:r>
              <a:rPr altLang="en-GB" lang="en-US"/>
              <a:t>oxalate</a:t>
            </a:r>
            <a:r>
              <a:rPr altLang="en-GB" lang="en-US"/>
              <a:t> </a:t>
            </a:r>
            <a:r>
              <a:rPr altLang="en-GB" lang="en-US"/>
              <a:t>or</a:t>
            </a:r>
            <a:r>
              <a:rPr altLang="en-GB" lang="en-US"/>
              <a:t> </a:t>
            </a:r>
            <a:r>
              <a:rPr altLang="en-GB" lang="en-US"/>
              <a:t>citrate</a:t>
            </a:r>
            <a:r>
              <a:rPr altLang="en-GB" lang="en-US"/>
              <a:t> </a:t>
            </a:r>
            <a:r>
              <a:rPr altLang="en-GB" lang="en-US"/>
              <a:t>ions</a:t>
            </a:r>
            <a:r>
              <a:rPr altLang="en-GB" lang="en-US"/>
              <a:t> </a:t>
            </a:r>
            <a:r>
              <a:rPr altLang="en-GB" lang="en-US"/>
              <a:t>to</a:t>
            </a:r>
            <a:r>
              <a:rPr altLang="en-GB" lang="en-US"/>
              <a:t> </a:t>
            </a:r>
            <a:r>
              <a:rPr altLang="en-GB" lang="en-US"/>
              <a:t>prevent</a:t>
            </a:r>
            <a:r>
              <a:rPr altLang="en-GB" lang="en-US"/>
              <a:t> </a:t>
            </a:r>
            <a:r>
              <a:rPr altLang="en-GB" lang="en-US"/>
              <a:t>the</a:t>
            </a:r>
            <a:r>
              <a:rPr altLang="en-GB" lang="en-US"/>
              <a:t> </a:t>
            </a:r>
            <a:r>
              <a:rPr altLang="en-GB" lang="en-US"/>
              <a:t>clotti</a:t>
            </a:r>
            <a:r>
              <a:rPr altLang="en-GB" lang="en-US"/>
              <a:t>ng</a:t>
            </a:r>
            <a:r>
              <a:rPr altLang="en-GB" lang="en-US"/>
              <a:t> </a:t>
            </a:r>
            <a:r>
              <a:rPr altLang="en-GB" lang="en-US"/>
              <a:t>process </a:t>
            </a:r>
            <a:r>
              <a:rPr altLang="en-GB" lang="en-US"/>
              <a:t>from </a:t>
            </a:r>
            <a:r>
              <a:rPr altLang="en-GB" lang="en-US"/>
              <a:t>starti</a:t>
            </a:r>
            <a:r>
              <a:rPr altLang="en-GB" lang="en-US"/>
              <a:t>ng</a:t>
            </a:r>
            <a:r>
              <a:rPr altLang="en-GB" lang="en-US"/>
              <a:t> </a:t>
            </a:r>
            <a:r>
              <a:rPr altLang="en-GB" lang="en-US"/>
              <a:t>before</a:t>
            </a:r>
            <a:r>
              <a:rPr altLang="en-GB" lang="en-US"/>
              <a:t> </a:t>
            </a:r>
            <a:r>
              <a:rPr altLang="en-GB" lang="en-US"/>
              <a:t>the</a:t>
            </a:r>
            <a:r>
              <a:rPr altLang="en-GB" lang="en-US"/>
              <a:t> </a:t>
            </a:r>
            <a:r>
              <a:rPr altLang="en-GB" lang="en-US"/>
              <a:t>test </a:t>
            </a:r>
            <a:r>
              <a:rPr altLang="en-GB" lang="en-US"/>
              <a:t>begins</a:t>
            </a:r>
            <a:endParaRPr lang="en-GB"/>
          </a:p>
          <a:p>
            <a:pPr>
              <a:buFont typeface="Wingdings" charset="2"/>
              <a:buChar char="n"/>
            </a:pPr>
            <a:r>
              <a:rPr altLang="en-GB" lang="en-US"/>
              <a:t>Blood</a:t>
            </a:r>
            <a:r>
              <a:rPr altLang="en-GB" lang="en-US"/>
              <a:t> </a:t>
            </a:r>
            <a:r>
              <a:rPr altLang="en-GB" lang="en-US"/>
              <a:t>is</a:t>
            </a:r>
            <a:r>
              <a:rPr altLang="en-GB" lang="en-US"/>
              <a:t> </a:t>
            </a:r>
            <a:r>
              <a:rPr altLang="en-GB" lang="en-US"/>
              <a:t>centrifuged </a:t>
            </a:r>
            <a:r>
              <a:rPr altLang="en-GB" lang="en-US"/>
              <a:t>to</a:t>
            </a:r>
            <a:r>
              <a:rPr altLang="en-GB" lang="en-US"/>
              <a:t> </a:t>
            </a:r>
            <a:r>
              <a:rPr altLang="en-GB" lang="en-US"/>
              <a:t>separate</a:t>
            </a:r>
            <a:r>
              <a:rPr altLang="en-GB" lang="en-US"/>
              <a:t> </a:t>
            </a:r>
            <a:r>
              <a:rPr altLang="en-GB" lang="en-US"/>
              <a:t>blood</a:t>
            </a:r>
            <a:r>
              <a:rPr altLang="en-GB" lang="en-US"/>
              <a:t> </a:t>
            </a:r>
            <a:r>
              <a:rPr altLang="en-GB" lang="en-US"/>
              <a:t>plasma</a:t>
            </a:r>
            <a:r>
              <a:rPr altLang="en-GB" lang="en-US"/>
              <a:t> </a:t>
            </a:r>
            <a:r>
              <a:rPr altLang="en-GB" lang="en-US"/>
              <a:t>from </a:t>
            </a:r>
            <a:r>
              <a:rPr altLang="en-GB" lang="en-US"/>
              <a:t>the</a:t>
            </a:r>
            <a:r>
              <a:rPr altLang="en-GB" lang="en-US"/>
              <a:t> </a:t>
            </a:r>
            <a:r>
              <a:rPr altLang="en-GB" lang="en-US"/>
              <a:t>formed</a:t>
            </a:r>
            <a:r>
              <a:rPr altLang="en-GB" lang="en-US"/>
              <a:t> </a:t>
            </a:r>
            <a:r>
              <a:rPr altLang="en-GB" lang="en-US"/>
              <a:t>eleme</a:t>
            </a:r>
            <a:r>
              <a:rPr altLang="en-GB" lang="en-US"/>
              <a:t>nts</a:t>
            </a:r>
            <a:endParaRPr lang="en-GB"/>
          </a:p>
          <a:p>
            <a:pPr>
              <a:buFont typeface="Wingdings" charset="2"/>
              <a:buChar char="n"/>
            </a:pPr>
            <a:r>
              <a:rPr altLang="en-GB" lang="en-US"/>
              <a:t>A</a:t>
            </a:r>
            <a:r>
              <a:rPr altLang="en-GB" lang="en-US"/>
              <a:t> </a:t>
            </a:r>
            <a:r>
              <a:rPr altLang="en-GB" lang="en-US"/>
              <a:t>source </a:t>
            </a:r>
            <a:r>
              <a:rPr altLang="en-GB" lang="en-US"/>
              <a:t>of</a:t>
            </a:r>
            <a:r>
              <a:rPr altLang="en-GB" lang="en-US"/>
              <a:t> </a:t>
            </a:r>
            <a:r>
              <a:rPr altLang="en-GB" lang="en-US"/>
              <a:t>tissue</a:t>
            </a:r>
            <a:r>
              <a:rPr altLang="en-GB" lang="en-US"/>
              <a:t> factor</a:t>
            </a:r>
            <a:r>
              <a:rPr altLang="en-GB" lang="en-US"/>
              <a:t> </a:t>
            </a:r>
            <a:r>
              <a:rPr altLang="en-GB" lang="en-US"/>
              <a:t>is</a:t>
            </a:r>
            <a:r>
              <a:rPr altLang="en-GB" lang="en-US"/>
              <a:t> </a:t>
            </a:r>
            <a:r>
              <a:rPr altLang="en-GB" lang="en-US"/>
              <a:t>added</a:t>
            </a:r>
            <a:r>
              <a:rPr altLang="en-GB" lang="en-US"/>
              <a:t> </a:t>
            </a:r>
            <a:r>
              <a:rPr altLang="en-GB" lang="en-US"/>
              <a:t>to</a:t>
            </a:r>
            <a:r>
              <a:rPr altLang="en-GB" lang="en-US"/>
              <a:t> </a:t>
            </a:r>
            <a:r>
              <a:rPr altLang="en-GB" lang="en-US"/>
              <a:t>the</a:t>
            </a:r>
            <a:r>
              <a:rPr altLang="en-GB" lang="en-US"/>
              <a:t> </a:t>
            </a:r>
            <a:r>
              <a:rPr altLang="en-GB" lang="en-US"/>
              <a:t>plasma</a:t>
            </a:r>
            <a:r>
              <a:rPr altLang="en-GB" lang="en-US"/>
              <a:t>(</a:t>
            </a:r>
            <a:r>
              <a:rPr altLang="en-GB" lang="en-US"/>
              <a:t> </a:t>
            </a:r>
            <a:r>
              <a:rPr altLang="en-GB" lang="en-US"/>
              <a:t>eg</a:t>
            </a:r>
            <a:r>
              <a:rPr altLang="en-GB" lang="en-US"/>
              <a:t> </a:t>
            </a:r>
            <a:r>
              <a:rPr altLang="en-GB" lang="en-US"/>
              <a:t>a</a:t>
            </a:r>
            <a:r>
              <a:rPr altLang="en-GB" lang="en-US"/>
              <a:t> </a:t>
            </a:r>
            <a:r>
              <a:rPr altLang="en-GB" lang="en-US"/>
              <a:t>protei</a:t>
            </a:r>
            <a:r>
              <a:rPr altLang="en-GB" lang="en-US"/>
              <a:t>n</a:t>
            </a:r>
            <a:r>
              <a:rPr altLang="en-GB" lang="en-US"/>
              <a:t>,</a:t>
            </a:r>
            <a:r>
              <a:rPr altLang="en-GB" lang="en-US"/>
              <a:t> </a:t>
            </a:r>
            <a:r>
              <a:rPr altLang="en-GB" b="1" lang="en-US"/>
              <a:t>Thromboplastin</a:t>
            </a:r>
            <a:r>
              <a:rPr altLang="en-GB" lang="en-US"/>
              <a:t> </a:t>
            </a:r>
            <a:r>
              <a:rPr altLang="en-GB" lang="en-US"/>
              <a:t>from</a:t>
            </a:r>
            <a:r>
              <a:rPr altLang="en-GB" lang="en-US"/>
              <a:t> </a:t>
            </a:r>
            <a:r>
              <a:rPr altLang="en-GB" lang="en-US"/>
              <a:t>homogenised </a:t>
            </a:r>
            <a:r>
              <a:rPr altLang="en-GB" lang="en-US"/>
              <a:t>brain</a:t>
            </a:r>
            <a:r>
              <a:rPr altLang="en-GB" lang="en-US"/>
              <a:t> </a:t>
            </a:r>
            <a:r>
              <a:rPr altLang="en-GB" lang="en-US"/>
              <a:t>tiss</a:t>
            </a:r>
            <a:r>
              <a:rPr altLang="en-GB" lang="en-US"/>
              <a:t>ue</a:t>
            </a:r>
            <a:r>
              <a:rPr altLang="en-GB" lang="en-US"/>
              <a:t>)</a:t>
            </a:r>
            <a:r>
              <a:rPr altLang="en-GB" lang="en-US"/>
              <a:t>.</a:t>
            </a:r>
            <a:r>
              <a:rPr altLang="en-GB" lang="en-US"/>
              <a:t> </a:t>
            </a:r>
            <a:r>
              <a:rPr altLang="en-GB" lang="en-US"/>
              <a:t> </a:t>
            </a:r>
            <a:r>
              <a:rPr altLang="en-GB" lang="en-US"/>
              <a:t> </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619" name=""/>
          <p:cNvSpPr>
            <a:spLocks noGrp="1"/>
          </p:cNvSpPr>
          <p:nvPr>
            <p:ph type="title"/>
          </p:nvPr>
        </p:nvSpPr>
        <p:spPr/>
        <p:txBody>
          <a:bodyPr/>
          <a:p>
            <a:endParaRPr lang="en-GB"/>
          </a:p>
        </p:txBody>
      </p:sp>
      <p:sp>
        <p:nvSpPr>
          <p:cNvPr id="1048620" name=""/>
          <p:cNvSpPr>
            <a:spLocks noGrp="1"/>
          </p:cNvSpPr>
          <p:nvPr>
            <p:ph idx="1"/>
          </p:nvPr>
        </p:nvSpPr>
        <p:spPr/>
        <p:txBody>
          <a:bodyPr/>
          <a:p>
            <a:pPr>
              <a:buFont typeface="Wingdings" charset="2"/>
              <a:buChar char="l"/>
            </a:pPr>
            <a:r>
              <a:rPr lang="en-US"/>
              <a:t>Adults</a:t>
            </a:r>
            <a:endParaRPr lang="en-GB"/>
          </a:p>
          <a:p>
            <a:r>
              <a:rPr lang="en-US"/>
              <a:t>V</a:t>
            </a:r>
            <a:r>
              <a:rPr lang="en-US"/>
              <a:t>e</a:t>
            </a:r>
            <a:r>
              <a:rPr lang="en-US"/>
              <a:t>r</a:t>
            </a:r>
            <a:r>
              <a:rPr lang="en-US"/>
              <a:t>t</a:t>
            </a:r>
            <a:r>
              <a:rPr lang="en-US"/>
              <a:t>e</a:t>
            </a:r>
            <a:r>
              <a:rPr lang="en-US"/>
              <a:t>b</a:t>
            </a:r>
            <a:r>
              <a:rPr lang="en-US"/>
              <a:t>rae</a:t>
            </a:r>
            <a:r>
              <a:rPr lang="en-US"/>
              <a:t>,</a:t>
            </a:r>
            <a:r>
              <a:rPr lang="en-US"/>
              <a:t> </a:t>
            </a:r>
            <a:r>
              <a:rPr lang="en-US"/>
              <a:t>s</a:t>
            </a:r>
            <a:r>
              <a:rPr lang="en-US"/>
              <a:t>a</a:t>
            </a:r>
            <a:r>
              <a:rPr lang="en-US"/>
              <a:t>c</a:t>
            </a:r>
            <a:r>
              <a:rPr lang="en-US"/>
              <a:t>r</a:t>
            </a:r>
            <a:r>
              <a:rPr lang="en-US"/>
              <a:t>u</a:t>
            </a:r>
            <a:r>
              <a:rPr lang="en-US"/>
              <a:t>m</a:t>
            </a:r>
            <a:r>
              <a:rPr lang="en-US"/>
              <a:t>,</a:t>
            </a:r>
            <a:r>
              <a:rPr lang="en-US"/>
              <a:t> </a:t>
            </a:r>
            <a:r>
              <a:rPr lang="en-US"/>
              <a:t>r</a:t>
            </a:r>
            <a:r>
              <a:rPr lang="en-US"/>
              <a:t>i</a:t>
            </a:r>
            <a:r>
              <a:rPr lang="en-US"/>
              <a:t>b</a:t>
            </a:r>
            <a:r>
              <a:rPr lang="en-US"/>
              <a:t>s</a:t>
            </a:r>
            <a:r>
              <a:rPr lang="en-US"/>
              <a:t>,</a:t>
            </a:r>
            <a:r>
              <a:rPr lang="en-US"/>
              <a:t> </a:t>
            </a:r>
            <a:r>
              <a:rPr lang="en-US"/>
              <a:t>s</a:t>
            </a:r>
            <a:r>
              <a:rPr lang="en-US"/>
              <a:t>t</a:t>
            </a:r>
            <a:r>
              <a:rPr lang="en-US"/>
              <a:t>e</a:t>
            </a:r>
            <a:r>
              <a:rPr lang="en-US"/>
              <a:t>r</a:t>
            </a:r>
            <a:r>
              <a:rPr lang="en-US"/>
              <a:t>n</a:t>
            </a:r>
            <a:r>
              <a:rPr lang="en-US"/>
              <a:t>u</a:t>
            </a:r>
            <a:r>
              <a:rPr lang="en-US"/>
              <a:t>m</a:t>
            </a:r>
            <a:r>
              <a:rPr lang="en-US"/>
              <a:t>,</a:t>
            </a:r>
            <a:r>
              <a:rPr lang="en-US"/>
              <a:t> </a:t>
            </a:r>
            <a:r>
              <a:rPr lang="en-US"/>
              <a:t>s</a:t>
            </a:r>
            <a:r>
              <a:rPr lang="en-US"/>
              <a:t>k</a:t>
            </a:r>
            <a:r>
              <a:rPr lang="en-US"/>
              <a:t>u</a:t>
            </a:r>
            <a:r>
              <a:rPr lang="en-US"/>
              <a:t>l</a:t>
            </a:r>
            <a:r>
              <a:rPr lang="en-US"/>
              <a:t>l</a:t>
            </a:r>
            <a:r>
              <a:rPr lang="en-US"/>
              <a:t>,</a:t>
            </a:r>
            <a:r>
              <a:rPr lang="en-US"/>
              <a:t>p</a:t>
            </a:r>
            <a:r>
              <a:rPr lang="en-US"/>
              <a:t>e</a:t>
            </a:r>
            <a:r>
              <a:rPr lang="en-US"/>
              <a:t>l</a:t>
            </a:r>
            <a:r>
              <a:rPr lang="en-US"/>
              <a:t>v</a:t>
            </a:r>
            <a:r>
              <a:rPr lang="en-US"/>
              <a:t>i</a:t>
            </a:r>
            <a:r>
              <a:rPr lang="en-US"/>
              <a:t>s</a:t>
            </a:r>
            <a:r>
              <a:rPr lang="en-US"/>
              <a:t>,</a:t>
            </a:r>
            <a:r>
              <a:rPr lang="en-US"/>
              <a:t> </a:t>
            </a:r>
            <a:r>
              <a:rPr lang="en-US"/>
              <a:t>p</a:t>
            </a:r>
            <a:r>
              <a:rPr lang="en-US"/>
              <a:t>r</a:t>
            </a:r>
            <a:r>
              <a:rPr lang="en-US"/>
              <a:t>o</a:t>
            </a:r>
            <a:r>
              <a:rPr lang="en-US"/>
              <a:t>x</a:t>
            </a:r>
            <a:r>
              <a:rPr lang="en-US"/>
              <a:t>i</a:t>
            </a:r>
            <a:r>
              <a:rPr lang="en-US"/>
              <a:t>m</a:t>
            </a:r>
            <a:r>
              <a:rPr lang="en-US"/>
              <a:t>al</a:t>
            </a:r>
            <a:r>
              <a:rPr lang="en-US"/>
              <a:t> </a:t>
            </a:r>
            <a:r>
              <a:rPr lang="en-US"/>
              <a:t>e</a:t>
            </a:r>
            <a:r>
              <a:rPr lang="en-US"/>
              <a:t>n</a:t>
            </a:r>
            <a:r>
              <a:rPr lang="en-US"/>
              <a:t>d</a:t>
            </a:r>
            <a:r>
              <a:rPr lang="en-US"/>
              <a:t>s</a:t>
            </a:r>
            <a:r>
              <a:rPr lang="en-US"/>
              <a:t> </a:t>
            </a:r>
            <a:r>
              <a:rPr lang="en-US"/>
              <a:t>of</a:t>
            </a:r>
            <a:r>
              <a:rPr lang="en-US"/>
              <a:t> </a:t>
            </a:r>
            <a:r>
              <a:rPr lang="en-US"/>
              <a:t>t</a:t>
            </a:r>
            <a:r>
              <a:rPr lang="en-US"/>
              <a:t>h</a:t>
            </a:r>
            <a:r>
              <a:rPr lang="en-US"/>
              <a:t>e</a:t>
            </a:r>
            <a:r>
              <a:rPr lang="en-US"/>
              <a:t> </a:t>
            </a:r>
            <a:r>
              <a:rPr lang="en-US"/>
              <a:t>f</a:t>
            </a:r>
            <a:r>
              <a:rPr lang="en-US"/>
              <a:t>e</a:t>
            </a:r>
            <a:r>
              <a:rPr lang="en-US"/>
              <a:t>m</a:t>
            </a:r>
            <a:r>
              <a:rPr lang="en-US"/>
              <a:t>u</a:t>
            </a:r>
            <a:r>
              <a:rPr lang="en-US"/>
              <a:t>r</a:t>
            </a:r>
            <a:r>
              <a:rPr lang="en-US"/>
              <a:t> </a:t>
            </a:r>
            <a:r>
              <a:rPr lang="en-US"/>
              <a:t>a</a:t>
            </a:r>
            <a:r>
              <a:rPr lang="en-US"/>
              <a:t>n</a:t>
            </a:r>
            <a:r>
              <a:rPr lang="en-US"/>
              <a:t>d</a:t>
            </a:r>
            <a:r>
              <a:rPr lang="en-US"/>
              <a:t> </a:t>
            </a:r>
            <a:r>
              <a:rPr lang="en-US"/>
              <a:t>h</a:t>
            </a:r>
            <a:r>
              <a:rPr lang="en-US"/>
              <a:t>u</a:t>
            </a:r>
            <a:r>
              <a:rPr lang="en-US"/>
              <a:t>m</a:t>
            </a:r>
            <a:r>
              <a:rPr lang="en-US"/>
              <a:t>e</a:t>
            </a:r>
            <a:r>
              <a:rPr lang="en-US"/>
              <a:t>r</a:t>
            </a:r>
            <a:r>
              <a:rPr lang="en-US"/>
              <a:t>u</a:t>
            </a:r>
            <a:r>
              <a:rPr lang="en-US"/>
              <a:t>s</a:t>
            </a:r>
            <a:r>
              <a:rPr lang="en-US"/>
              <a:t>.</a:t>
            </a:r>
            <a:endParaRPr lang="en-GB"/>
          </a:p>
          <a:p>
            <a:endParaRPr lang="en-GB"/>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49" name=""/>
          <p:cNvSpPr>
            <a:spLocks noGrp="1"/>
          </p:cNvSpPr>
          <p:nvPr>
            <p:ph type="title"/>
          </p:nvPr>
        </p:nvSpPr>
        <p:spPr/>
        <p:txBody>
          <a:bodyPr/>
          <a:p>
            <a:endParaRPr lang="en-GB"/>
          </a:p>
        </p:txBody>
      </p:sp>
      <p:sp>
        <p:nvSpPr>
          <p:cNvPr id="1048750" name=""/>
          <p:cNvSpPr>
            <a:spLocks noGrp="1"/>
          </p:cNvSpPr>
          <p:nvPr>
            <p:ph idx="1"/>
          </p:nvPr>
        </p:nvSpPr>
        <p:spPr/>
        <p:txBody>
          <a:bodyPr/>
          <a:p>
            <a:pPr>
              <a:buFont typeface="Wingdings" charset="2"/>
              <a:buChar char="n"/>
            </a:pPr>
            <a:r>
              <a:rPr altLang="en-GB" lang="en-US"/>
              <a:t>The</a:t>
            </a:r>
            <a:r>
              <a:rPr altLang="en-GB" lang="en-US"/>
              <a:t> </a:t>
            </a:r>
            <a:r>
              <a:rPr altLang="en-GB" lang="en-US"/>
              <a:t>mixture</a:t>
            </a:r>
            <a:r>
              <a:rPr altLang="en-GB" lang="en-US"/>
              <a:t> </a:t>
            </a:r>
            <a:r>
              <a:rPr altLang="en-GB" lang="en-US"/>
              <a:t>i</a:t>
            </a:r>
            <a:r>
              <a:rPr altLang="en-GB" lang="en-US"/>
              <a:t>s</a:t>
            </a:r>
            <a:r>
              <a:rPr altLang="en-GB" lang="en-US"/>
              <a:t> </a:t>
            </a:r>
            <a:r>
              <a:rPr altLang="en-GB" lang="en-US"/>
              <a:t>kept</a:t>
            </a:r>
            <a:r>
              <a:rPr altLang="en-GB" lang="en-US"/>
              <a:t> </a:t>
            </a:r>
            <a:r>
              <a:rPr altLang="en-GB" lang="en-US"/>
              <a:t>in</a:t>
            </a:r>
            <a:r>
              <a:rPr altLang="en-GB" lang="en-US"/>
              <a:t> </a:t>
            </a:r>
            <a:r>
              <a:rPr altLang="en-GB" lang="en-US"/>
              <a:t>a</a:t>
            </a:r>
            <a:r>
              <a:rPr altLang="en-GB" lang="en-US"/>
              <a:t> </a:t>
            </a:r>
            <a:r>
              <a:rPr altLang="en-GB" lang="en-US"/>
              <a:t>water </a:t>
            </a:r>
            <a:r>
              <a:rPr altLang="en-GB" lang="en-US"/>
              <a:t>bath</a:t>
            </a:r>
            <a:r>
              <a:rPr altLang="en-GB" lang="en-US"/>
              <a:t> </a:t>
            </a:r>
            <a:r>
              <a:rPr altLang="en-GB" lang="en-US"/>
              <a:t>at</a:t>
            </a:r>
            <a:r>
              <a:rPr altLang="en-GB" lang="en-US"/>
              <a:t> </a:t>
            </a:r>
            <a:r>
              <a:rPr altLang="en-GB" lang="en-US"/>
              <a:t>3</a:t>
            </a:r>
            <a:r>
              <a:rPr altLang="en-GB" lang="en-US"/>
              <a:t>7</a:t>
            </a:r>
            <a:r>
              <a:rPr altLang="en-US" lang="en-GB"/>
              <a:t>°</a:t>
            </a:r>
            <a:r>
              <a:rPr altLang="en-GB" lang="en-US"/>
              <a:t>C</a:t>
            </a:r>
            <a:r>
              <a:rPr altLang="en-GB" lang="en-US"/>
              <a:t> </a:t>
            </a:r>
            <a:r>
              <a:rPr altLang="en-GB" lang="en-US"/>
              <a:t>,</a:t>
            </a:r>
            <a:r>
              <a:rPr altLang="en-GB" lang="en-US"/>
              <a:t> </a:t>
            </a:r>
            <a:r>
              <a:rPr altLang="en-GB" lang="en-US"/>
              <a:t>and</a:t>
            </a:r>
            <a:r>
              <a:rPr altLang="en-GB" lang="en-US"/>
              <a:t> </a:t>
            </a:r>
            <a:r>
              <a:rPr altLang="en-GB" lang="en-US"/>
              <a:t>calci</a:t>
            </a:r>
            <a:r>
              <a:rPr altLang="en-GB" lang="en-US"/>
              <a:t>um</a:t>
            </a:r>
            <a:r>
              <a:rPr altLang="en-GB" lang="en-US"/>
              <a:t> </a:t>
            </a:r>
            <a:r>
              <a:rPr altLang="en-GB" lang="en-US"/>
              <a:t>chl</a:t>
            </a:r>
            <a:r>
              <a:rPr altLang="en-GB" lang="en-US"/>
              <a:t>oride</a:t>
            </a:r>
            <a:r>
              <a:rPr altLang="en-GB" lang="en-US"/>
              <a:t> </a:t>
            </a:r>
            <a:r>
              <a:rPr altLang="en-GB" lang="en-US"/>
              <a:t>is</a:t>
            </a:r>
            <a:r>
              <a:rPr altLang="en-GB" lang="en-US"/>
              <a:t> </a:t>
            </a:r>
            <a:r>
              <a:rPr altLang="en-GB" lang="en-US"/>
              <a:t>added</a:t>
            </a:r>
            <a:r>
              <a:rPr altLang="en-GB" lang="en-US"/>
              <a:t>(</a:t>
            </a:r>
            <a:r>
              <a:rPr altLang="en-GB" lang="en-US"/>
              <a:t>source </a:t>
            </a:r>
            <a:r>
              <a:rPr altLang="en-GB" lang="en-US"/>
              <a:t>of</a:t>
            </a:r>
            <a:r>
              <a:rPr altLang="en-GB" lang="en-US"/>
              <a:t> </a:t>
            </a:r>
            <a:r>
              <a:rPr altLang="en-GB" lang="en-US"/>
              <a:t>calci</a:t>
            </a:r>
            <a:r>
              <a:rPr altLang="en-GB" lang="en-US"/>
              <a:t>um</a:t>
            </a:r>
            <a:r>
              <a:rPr altLang="en-GB" lang="en-US"/>
              <a:t> </a:t>
            </a:r>
            <a:r>
              <a:rPr altLang="en-GB" lang="en-US"/>
              <a:t>ions</a:t>
            </a:r>
            <a:r>
              <a:rPr altLang="en-GB" lang="en-US"/>
              <a:t>)</a:t>
            </a:r>
            <a:r>
              <a:rPr altLang="en-GB" lang="en-US"/>
              <a:t> </a:t>
            </a:r>
            <a:r>
              <a:rPr altLang="en-GB" lang="en-US"/>
              <a:t>to</a:t>
            </a:r>
            <a:r>
              <a:rPr altLang="en-GB" lang="en-US"/>
              <a:t> </a:t>
            </a:r>
            <a:r>
              <a:rPr altLang="en-GB" lang="en-US"/>
              <a:t>the</a:t>
            </a:r>
            <a:r>
              <a:rPr altLang="en-GB" lang="en-US"/>
              <a:t> </a:t>
            </a:r>
            <a:r>
              <a:rPr altLang="en-GB" lang="en-US"/>
              <a:t>mixt</a:t>
            </a:r>
            <a:r>
              <a:rPr altLang="en-GB" lang="en-US"/>
              <a:t>ure</a:t>
            </a:r>
            <a:r>
              <a:rPr altLang="en-GB" lang="en-US"/>
              <a:t>.</a:t>
            </a:r>
            <a:endParaRPr lang="en-GB"/>
          </a:p>
          <a:p>
            <a:pPr>
              <a:buFont typeface="Wingdings" charset="2"/>
              <a:buChar char="n"/>
            </a:pPr>
            <a:r>
              <a:rPr altLang="en-GB" lang="en-US"/>
              <a:t>The</a:t>
            </a:r>
            <a:r>
              <a:rPr altLang="en-GB" lang="en-US"/>
              <a:t> </a:t>
            </a:r>
            <a:r>
              <a:rPr altLang="en-GB" lang="en-US"/>
              <a:t>test</a:t>
            </a:r>
            <a:r>
              <a:rPr altLang="en-GB" lang="en-US"/>
              <a:t> </a:t>
            </a:r>
            <a:r>
              <a:rPr altLang="en-GB" lang="en-US"/>
              <a:t>is</a:t>
            </a:r>
            <a:r>
              <a:rPr altLang="en-GB" lang="en-US"/>
              <a:t> </a:t>
            </a:r>
            <a:r>
              <a:rPr altLang="en-GB" lang="en-US"/>
              <a:t>timed</a:t>
            </a:r>
            <a:r>
              <a:rPr altLang="en-GB" lang="en-US"/>
              <a:t> </a:t>
            </a:r>
            <a:r>
              <a:rPr altLang="en-GB" lang="en-US"/>
              <a:t>from</a:t>
            </a:r>
            <a:r>
              <a:rPr altLang="en-GB" lang="en-US"/>
              <a:t> </a:t>
            </a:r>
            <a:r>
              <a:rPr altLang="en-GB" lang="en-US"/>
              <a:t>the</a:t>
            </a:r>
            <a:r>
              <a:rPr altLang="en-GB" lang="en-US"/>
              <a:t> </a:t>
            </a:r>
            <a:r>
              <a:rPr altLang="en-GB" lang="en-US"/>
              <a:t>addition</a:t>
            </a:r>
            <a:r>
              <a:rPr altLang="en-GB" lang="en-US"/>
              <a:t> </a:t>
            </a:r>
            <a:r>
              <a:rPr altLang="en-GB" lang="en-US"/>
              <a:t>of</a:t>
            </a:r>
            <a:r>
              <a:rPr altLang="en-GB" lang="en-US"/>
              <a:t> </a:t>
            </a:r>
            <a:r>
              <a:rPr altLang="en-GB" lang="en-US"/>
              <a:t>calci</a:t>
            </a:r>
            <a:r>
              <a:rPr altLang="en-GB" lang="en-US"/>
              <a:t>um</a:t>
            </a:r>
            <a:r>
              <a:rPr altLang="en-GB" lang="en-US"/>
              <a:t> </a:t>
            </a:r>
            <a:r>
              <a:rPr altLang="en-GB" lang="en-US"/>
              <a:t>chlor</a:t>
            </a:r>
            <a:r>
              <a:rPr altLang="en-GB" lang="en-US"/>
              <a:t>ide</a:t>
            </a:r>
            <a:r>
              <a:rPr altLang="en-GB" lang="en-US"/>
              <a:t> </a:t>
            </a:r>
            <a:r>
              <a:rPr altLang="en-GB" lang="en-US"/>
              <a:t>until</a:t>
            </a:r>
            <a:r>
              <a:rPr altLang="en-GB" lang="en-US"/>
              <a:t> </a:t>
            </a:r>
            <a:r>
              <a:rPr altLang="en-GB" lang="en-US"/>
              <a:t>blood</a:t>
            </a:r>
            <a:r>
              <a:rPr altLang="en-GB" lang="en-US"/>
              <a:t> </a:t>
            </a:r>
            <a:r>
              <a:rPr altLang="en-GB" lang="en-US"/>
              <a:t>plasma </a:t>
            </a:r>
            <a:r>
              <a:rPr altLang="en-GB" lang="en-US"/>
              <a:t>clots</a:t>
            </a:r>
            <a:r>
              <a:rPr altLang="en-GB" lang="en-US"/>
              <a:t>.</a:t>
            </a:r>
            <a:endParaRPr lang="en-GB"/>
          </a:p>
          <a:p>
            <a:pPr>
              <a:buFont typeface="Wingdings" charset="2"/>
              <a:buChar char="n"/>
            </a:pPr>
            <a:r>
              <a:rPr altLang="en-GB" lang="en-US"/>
              <a:t>This</a:t>
            </a:r>
            <a:r>
              <a:rPr altLang="en-GB" lang="en-US"/>
              <a:t> </a:t>
            </a:r>
            <a:r>
              <a:rPr altLang="en-GB" lang="en-US"/>
              <a:t>time</a:t>
            </a:r>
            <a:r>
              <a:rPr altLang="en-GB" lang="en-US"/>
              <a:t> </a:t>
            </a:r>
            <a:r>
              <a:rPr altLang="en-GB" lang="en-US"/>
              <a:t>is</a:t>
            </a:r>
            <a:r>
              <a:rPr altLang="en-GB" lang="en-US"/>
              <a:t> </a:t>
            </a:r>
            <a:r>
              <a:rPr altLang="en-GB" lang="en-US"/>
              <a:t>called</a:t>
            </a:r>
            <a:r>
              <a:rPr altLang="en-GB" lang="en-US"/>
              <a:t> </a:t>
            </a:r>
            <a:r>
              <a:rPr altLang="en-GB" lang="en-US"/>
              <a:t>the</a:t>
            </a:r>
            <a:r>
              <a:rPr altLang="en-GB" lang="en-US"/>
              <a:t> </a:t>
            </a:r>
            <a:r>
              <a:rPr altLang="en-GB" lang="en-US"/>
              <a:t>prothro</a:t>
            </a:r>
            <a:r>
              <a:rPr altLang="en-GB" lang="en-US"/>
              <a:t>mbin</a:t>
            </a:r>
            <a:r>
              <a:rPr altLang="en-GB" lang="en-US"/>
              <a:t> </a:t>
            </a:r>
            <a:r>
              <a:rPr altLang="en-GB" lang="en-US"/>
              <a:t>time</a:t>
            </a:r>
            <a:r>
              <a:rPr altLang="en-GB" lang="en-US"/>
              <a:t>(</a:t>
            </a:r>
            <a:r>
              <a:rPr altLang="en-GB" b="1" lang="en-US">
                <a:solidFill>
                  <a:srgbClr val="008000"/>
                </a:solidFill>
              </a:rPr>
              <a:t>PT</a:t>
            </a:r>
            <a:r>
              <a:rPr altLang="en-GB" lang="en-US"/>
              <a:t>)</a:t>
            </a:r>
            <a:endParaRPr lang="en-GB"/>
          </a:p>
          <a:p>
            <a:pPr>
              <a:buFont typeface="Wingdings" charset="2"/>
              <a:buChar char="n"/>
            </a:pPr>
            <a:r>
              <a:rPr altLang="en-GB" lang="en-US"/>
              <a:t>This</a:t>
            </a:r>
            <a:r>
              <a:rPr altLang="en-GB" lang="en-US"/>
              <a:t> </a:t>
            </a:r>
            <a:r>
              <a:rPr altLang="en-GB" lang="en-US"/>
              <a:t>test</a:t>
            </a:r>
            <a:r>
              <a:rPr altLang="en-GB" lang="en-US"/>
              <a:t> </a:t>
            </a:r>
            <a:r>
              <a:rPr altLang="en-GB" lang="en-US"/>
              <a:t>specifically</a:t>
            </a:r>
            <a:r>
              <a:rPr altLang="en-GB" lang="en-US"/>
              <a:t> </a:t>
            </a:r>
            <a:r>
              <a:rPr altLang="en-GB" lang="en-US"/>
              <a:t>indicates</a:t>
            </a:r>
            <a:r>
              <a:rPr altLang="en-GB" lang="en-US"/>
              <a:t> </a:t>
            </a:r>
            <a:r>
              <a:rPr altLang="en-GB" lang="en-US"/>
              <a:t>the</a:t>
            </a:r>
            <a:r>
              <a:rPr altLang="en-GB" lang="en-US"/>
              <a:t> </a:t>
            </a:r>
            <a:r>
              <a:rPr altLang="en-GB" lang="en-US"/>
              <a:t>prese</a:t>
            </a:r>
            <a:r>
              <a:rPr altLang="en-GB" lang="en-US"/>
              <a:t>nce</a:t>
            </a:r>
            <a:r>
              <a:rPr altLang="en-GB" lang="en-US"/>
              <a:t> </a:t>
            </a:r>
            <a:r>
              <a:rPr altLang="en-GB" lang="en-US"/>
              <a:t>of</a:t>
            </a:r>
            <a:r>
              <a:rPr altLang="en-GB" lang="en-US"/>
              <a:t> </a:t>
            </a:r>
            <a:r>
              <a:rPr altLang="en-GB" lang="en-US"/>
              <a:t>factors</a:t>
            </a:r>
            <a:r>
              <a:rPr altLang="en-GB" lang="en-US"/>
              <a:t> </a:t>
            </a:r>
            <a:r>
              <a:rPr altLang="en-GB" lang="en-US"/>
              <a:t>VII</a:t>
            </a:r>
            <a:r>
              <a:rPr altLang="en-GB" lang="en-US"/>
              <a:t>,</a:t>
            </a:r>
            <a:r>
              <a:rPr altLang="en-GB" lang="en-US"/>
              <a:t> </a:t>
            </a:r>
            <a:r>
              <a:rPr altLang="en-GB" lang="en-US"/>
              <a:t>V</a:t>
            </a:r>
            <a:r>
              <a:rPr altLang="en-GB" lang="en-US"/>
              <a:t>,</a:t>
            </a:r>
            <a:r>
              <a:rPr altLang="en-GB" lang="en-US"/>
              <a:t>X</a:t>
            </a:r>
            <a:r>
              <a:rPr altLang="en-GB" lang="en-US"/>
              <a:t>,</a:t>
            </a:r>
            <a:r>
              <a:rPr altLang="en-GB" lang="en-US"/>
              <a:t> </a:t>
            </a:r>
            <a:r>
              <a:rPr altLang="en-GB" lang="en-US"/>
              <a:t>prothrombin</a:t>
            </a:r>
            <a:r>
              <a:rPr altLang="en-GB" lang="en-US"/>
              <a:t> </a:t>
            </a:r>
            <a:r>
              <a:rPr altLang="en-GB" lang="en-US"/>
              <a:t>and</a:t>
            </a:r>
            <a:r>
              <a:rPr altLang="en-GB" lang="en-US"/>
              <a:t> </a:t>
            </a:r>
            <a:r>
              <a:rPr altLang="en-GB" lang="en-US"/>
              <a:t>fibrin</a:t>
            </a:r>
            <a:r>
              <a:rPr altLang="en-GB" lang="en-US"/>
              <a:t>ogen</a:t>
            </a:r>
            <a:r>
              <a:rPr altLang="en-GB" lang="en-US"/>
              <a:t>.</a:t>
            </a:r>
            <a:r>
              <a:rPr altLang="en-GB" lang="en-US"/>
              <a:t> </a:t>
            </a:r>
            <a:r>
              <a:rPr altLang="en-GB" lang="en-US"/>
              <a:t>It</a:t>
            </a:r>
            <a:r>
              <a:rPr altLang="en-GB" lang="en-US"/>
              <a:t> </a:t>
            </a:r>
            <a:r>
              <a:rPr altLang="en-GB" lang="en-US"/>
              <a:t>evaluates</a:t>
            </a:r>
            <a:r>
              <a:rPr altLang="en-GB" lang="en-US"/>
              <a:t> </a:t>
            </a:r>
            <a:r>
              <a:rPr altLang="en-GB" lang="en-US"/>
              <a:t>the</a:t>
            </a:r>
            <a:r>
              <a:rPr altLang="en-GB" lang="en-US"/>
              <a:t> </a:t>
            </a:r>
            <a:r>
              <a:rPr altLang="en-GB" lang="en-US"/>
              <a:t>extrinsic</a:t>
            </a:r>
            <a:r>
              <a:rPr altLang="en-GB" lang="en-US"/>
              <a:t> </a:t>
            </a:r>
            <a:r>
              <a:rPr altLang="en-GB" lang="en-US"/>
              <a:t>and </a:t>
            </a:r>
            <a:r>
              <a:rPr altLang="en-GB" lang="en-US"/>
              <a:t>common</a:t>
            </a:r>
            <a:r>
              <a:rPr altLang="en-GB" lang="en-US"/>
              <a:t> </a:t>
            </a:r>
            <a:r>
              <a:rPr altLang="en-GB" lang="en-US"/>
              <a:t>pathw</a:t>
            </a:r>
            <a:r>
              <a:rPr altLang="en-GB" lang="en-US"/>
              <a:t>ays</a:t>
            </a:r>
            <a:r>
              <a:rPr altLang="en-GB" lang="en-US"/>
              <a:t> </a:t>
            </a:r>
            <a:r>
              <a:rPr altLang="en-GB" lang="en-US"/>
              <a:t> </a:t>
            </a:r>
            <a:r>
              <a:rPr altLang="en-GB" lang="en-US"/>
              <a:t> </a:t>
            </a:r>
            <a:endParaRPr lang="en-GB"/>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751" name=""/>
          <p:cNvSpPr>
            <a:spLocks noGrp="1"/>
          </p:cNvSpPr>
          <p:nvPr>
            <p:ph type="title"/>
          </p:nvPr>
        </p:nvSpPr>
        <p:spPr/>
        <p:txBody>
          <a:bodyPr/>
          <a:p>
            <a:endParaRPr lang="en-GB"/>
          </a:p>
        </p:txBody>
      </p:sp>
      <p:sp>
        <p:nvSpPr>
          <p:cNvPr id="1048752" name=""/>
          <p:cNvSpPr>
            <a:spLocks noGrp="1"/>
          </p:cNvSpPr>
          <p:nvPr>
            <p:ph idx="1"/>
          </p:nvPr>
        </p:nvSpPr>
        <p:spPr/>
        <p:txBody>
          <a:bodyPr>
            <a:normAutofit/>
          </a:bodyPr>
          <a:p>
            <a:pPr>
              <a:buFont typeface="Wingdings" charset="2"/>
              <a:buChar char="n"/>
            </a:pPr>
            <a:r>
              <a:rPr altLang="en-GB" lang="en-US"/>
              <a:t>A </a:t>
            </a:r>
            <a:r>
              <a:rPr altLang="en-GB" lang="en-US"/>
              <a:t>prolonged</a:t>
            </a:r>
            <a:r>
              <a:rPr altLang="en-GB" lang="en-US"/>
              <a:t> prothrombin time indicates a deficiency in any of factors VII, X, V, prothrombin, or fibrinogen. </a:t>
            </a:r>
            <a:endParaRPr lang="en-GB"/>
          </a:p>
          <a:p>
            <a:pPr>
              <a:buFont typeface="Wingdings" charset="2"/>
              <a:buChar char="n"/>
            </a:pPr>
            <a:r>
              <a:rPr altLang="en-GB" lang="en-US"/>
              <a:t>It may mean that the patient has a vitamin K deficiency (vitamin K is a co-factor in the synthesis of functional factors II (prothrombin), VII, IX and X) or  a liver disease (the liver is the site of synthesis of the plasma protein factors).</a:t>
            </a:r>
            <a:endParaRPr lang="en-GB"/>
          </a:p>
          <a:p>
            <a:pPr>
              <a:buFont typeface="Wingdings" charset="2"/>
              <a:buChar char="n"/>
            </a:pPr>
            <a:r>
              <a:rPr altLang="en-GB" lang="en-US"/>
              <a:t>Norm</a:t>
            </a:r>
            <a:r>
              <a:rPr altLang="en-GB" lang="en-US"/>
              <a:t>al</a:t>
            </a:r>
            <a:r>
              <a:rPr altLang="en-GB" lang="en-US"/>
              <a:t> </a:t>
            </a:r>
            <a:r>
              <a:rPr altLang="en-GB" lang="en-US"/>
              <a:t>PT</a:t>
            </a:r>
            <a:r>
              <a:rPr altLang="en-GB" lang="en-US"/>
              <a:t> </a:t>
            </a:r>
            <a:r>
              <a:rPr altLang="en-GB" lang="en-US"/>
              <a:t>is</a:t>
            </a:r>
            <a:r>
              <a:rPr altLang="en-GB" lang="en-US"/>
              <a:t> </a:t>
            </a:r>
            <a:r>
              <a:rPr altLang="en-GB" b="1" lang="en-US">
                <a:solidFill>
                  <a:srgbClr val="0000FF"/>
                </a:solidFill>
              </a:rPr>
              <a:t>1</a:t>
            </a:r>
            <a:r>
              <a:rPr altLang="en-GB" b="1" lang="en-US">
                <a:solidFill>
                  <a:srgbClr val="0000FF"/>
                </a:solidFill>
              </a:rPr>
              <a:t>1</a:t>
            </a:r>
            <a:r>
              <a:rPr altLang="en-GB" b="1" lang="en-US">
                <a:solidFill>
                  <a:srgbClr val="0000FF"/>
                </a:solidFill>
              </a:rPr>
              <a:t>-</a:t>
            </a:r>
            <a:r>
              <a:rPr altLang="en-GB" b="1" lang="en-US">
                <a:solidFill>
                  <a:srgbClr val="0000FF"/>
                </a:solidFill>
              </a:rPr>
              <a:t>1</a:t>
            </a:r>
            <a:r>
              <a:rPr altLang="en-GB" b="1" lang="en-US">
                <a:solidFill>
                  <a:srgbClr val="0000FF"/>
                </a:solidFill>
              </a:rPr>
              <a:t>5</a:t>
            </a:r>
            <a:r>
              <a:rPr altLang="en-GB" b="1" lang="en-US">
                <a:solidFill>
                  <a:srgbClr val="0000FF"/>
                </a:solidFill>
              </a:rPr>
              <a:t> </a:t>
            </a:r>
            <a:r>
              <a:rPr altLang="en-GB" b="1" lang="en-US">
                <a:solidFill>
                  <a:srgbClr val="0000FF"/>
                </a:solidFill>
              </a:rPr>
              <a:t>seconds</a:t>
            </a:r>
            <a:r>
              <a:rPr altLang="en-GB" b="1" lang="en-US">
                <a:solidFill>
                  <a:srgbClr val="0000FF"/>
                </a:solidFill>
              </a:rPr>
              <a:t> </a:t>
            </a:r>
            <a:endParaRPr b="1" lang="en-GB">
              <a:solidFill>
                <a:srgbClr val="0000F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753" name=""/>
          <p:cNvSpPr>
            <a:spLocks noGrp="1"/>
          </p:cNvSpPr>
          <p:nvPr>
            <p:ph type="title"/>
          </p:nvPr>
        </p:nvSpPr>
        <p:spPr/>
        <p:txBody>
          <a:bodyPr/>
          <a:p>
            <a:endParaRPr lang="en-GB"/>
          </a:p>
        </p:txBody>
      </p:sp>
      <p:sp>
        <p:nvSpPr>
          <p:cNvPr id="1048754" name=""/>
          <p:cNvSpPr>
            <a:spLocks noGrp="1"/>
          </p:cNvSpPr>
          <p:nvPr>
            <p:ph idx="1"/>
          </p:nvPr>
        </p:nvSpPr>
        <p:spPr/>
        <p:txBody>
          <a:bodyPr/>
          <a:p>
            <a:pPr>
              <a:buFont typeface="Wingdings" charset="2"/>
              <a:buChar char="n"/>
            </a:pPr>
            <a:r>
              <a:rPr altLang="en-GB" lang="en-US"/>
              <a:t>The prothrombin time of patients receiving a vitamin K-competing coumarin drug such as warfarin (anticoagulation therapy used in deep venous thrombophlebitis) will also be prolonged, usually in the range of one and one half to two times the normal PT time</a:t>
            </a:r>
            <a:endParaRPr lang="en-GB"/>
          </a:p>
          <a:p>
            <a:pPr>
              <a:buFont typeface="Wingdings" charset="2"/>
              <a:buChar char="n"/>
            </a:pPr>
            <a:endParaRPr lang="en-GB"/>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755" name=""/>
          <p:cNvSpPr>
            <a:spLocks noGrp="1"/>
          </p:cNvSpPr>
          <p:nvPr>
            <p:ph type="title"/>
          </p:nvPr>
        </p:nvSpPr>
        <p:spPr/>
        <p:txBody>
          <a:bodyPr/>
          <a:p>
            <a:endParaRPr lang="en-GB"/>
          </a:p>
        </p:txBody>
      </p:sp>
      <p:sp>
        <p:nvSpPr>
          <p:cNvPr id="1048756" name=""/>
          <p:cNvSpPr>
            <a:spLocks noGrp="1"/>
          </p:cNvSpPr>
          <p:nvPr>
            <p:ph idx="1"/>
          </p:nvPr>
        </p:nvSpPr>
        <p:spPr/>
        <p:txBody>
          <a:bodyPr/>
          <a:p>
            <a:endParaRPr lang="en-GB"/>
          </a:p>
        </p:txBody>
      </p:sp>
      <p:pic>
        <p:nvPicPr>
          <p:cNvPr id="2097169" name=""/>
          <p:cNvPicPr>
            <a:picLocks/>
          </p:cNvPicPr>
          <p:nvPr/>
        </p:nvPicPr>
        <p:blipFill>
          <a:blip xmlns:r="http://schemas.openxmlformats.org/officeDocument/2006/relationships" r:embed="rId1"/>
          <a:stretch>
            <a:fillRect/>
          </a:stretch>
        </p:blipFill>
        <p:spPr>
          <a:xfrm rot="0">
            <a:off x="90577" y="0"/>
            <a:ext cx="8924015" cy="6858000"/>
          </a:xfrm>
          <a:prstGeom prst="rec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57" name=""/>
          <p:cNvSpPr>
            <a:spLocks noGrp="1"/>
          </p:cNvSpPr>
          <p:nvPr>
            <p:ph type="title"/>
          </p:nvPr>
        </p:nvSpPr>
        <p:spPr/>
        <p:txBody>
          <a:bodyPr>
            <a:normAutofit fontScale="90000"/>
          </a:bodyPr>
          <a:p>
            <a:r>
              <a:rPr altLang="en-GB" b="1" lang="en-US">
                <a:solidFill>
                  <a:srgbClr val="800000"/>
                </a:solidFill>
              </a:rPr>
              <a:t>ACT</a:t>
            </a:r>
            <a:r>
              <a:rPr altLang="en-GB" b="1" lang="en-US">
                <a:solidFill>
                  <a:srgbClr val="800000"/>
                </a:solidFill>
              </a:rPr>
              <a:t>IVATED</a:t>
            </a:r>
            <a:r>
              <a:rPr altLang="en-GB" b="1" lang="en-US">
                <a:solidFill>
                  <a:srgbClr val="800000"/>
                </a:solidFill>
              </a:rPr>
              <a:t> </a:t>
            </a:r>
            <a:r>
              <a:rPr altLang="en-GB" b="1" lang="en-US">
                <a:solidFill>
                  <a:srgbClr val="800000"/>
                </a:solidFill>
              </a:rPr>
              <a:t>PARTIA</a:t>
            </a:r>
            <a:r>
              <a:rPr altLang="en-GB" b="1" lang="en-US">
                <a:solidFill>
                  <a:srgbClr val="800000"/>
                </a:solidFill>
              </a:rPr>
              <a:t>L</a:t>
            </a:r>
            <a:r>
              <a:rPr altLang="en-GB" b="1" lang="en-US">
                <a:solidFill>
                  <a:srgbClr val="800000"/>
                </a:solidFill>
              </a:rPr>
              <a:t> </a:t>
            </a:r>
            <a:r>
              <a:rPr altLang="en-GB" b="1" lang="en-US">
                <a:solidFill>
                  <a:srgbClr val="800000"/>
                </a:solidFill>
              </a:rPr>
              <a:t>THROMB</a:t>
            </a:r>
            <a:r>
              <a:rPr altLang="en-GB" b="1" lang="en-US">
                <a:solidFill>
                  <a:srgbClr val="800000"/>
                </a:solidFill>
              </a:rPr>
              <a:t>OPLASTIN</a:t>
            </a:r>
            <a:r>
              <a:rPr altLang="en-GB" b="1" lang="en-US">
                <a:solidFill>
                  <a:srgbClr val="800000"/>
                </a:solidFill>
              </a:rPr>
              <a:t> </a:t>
            </a:r>
            <a:r>
              <a:rPr altLang="en-GB" b="1" lang="en-US">
                <a:solidFill>
                  <a:srgbClr val="800000"/>
                </a:solidFill>
              </a:rPr>
              <a:t>TIM</a:t>
            </a:r>
            <a:r>
              <a:rPr altLang="en-GB" b="1" lang="en-US">
                <a:solidFill>
                  <a:srgbClr val="800000"/>
                </a:solidFill>
              </a:rPr>
              <a:t>E</a:t>
            </a:r>
            <a:r>
              <a:rPr altLang="en-GB" b="1" lang="en-US">
                <a:solidFill>
                  <a:srgbClr val="800000"/>
                </a:solidFill>
              </a:rPr>
              <a:t> (</a:t>
            </a:r>
            <a:r>
              <a:rPr altLang="en-GB" b="1" lang="en-US">
                <a:solidFill>
                  <a:srgbClr val="800000"/>
                </a:solidFill>
              </a:rPr>
              <a:t>aPTT</a:t>
            </a:r>
            <a:r>
              <a:rPr altLang="en-GB" b="1" lang="en-US">
                <a:solidFill>
                  <a:srgbClr val="800000"/>
                </a:solidFill>
              </a:rPr>
              <a:t>)</a:t>
            </a:r>
            <a:endParaRPr b="1" lang="en-GB">
              <a:solidFill>
                <a:srgbClr val="800000"/>
              </a:solidFill>
            </a:endParaRPr>
          </a:p>
        </p:txBody>
      </p:sp>
      <p:sp>
        <p:nvSpPr>
          <p:cNvPr id="1048758" name=""/>
          <p:cNvSpPr>
            <a:spLocks noGrp="1"/>
          </p:cNvSpPr>
          <p:nvPr>
            <p:ph idx="1"/>
          </p:nvPr>
        </p:nvSpPr>
        <p:spPr/>
        <p:txBody>
          <a:bodyPr/>
          <a:p>
            <a:pPr>
              <a:buFont typeface="Wingdings" charset="2"/>
              <a:buChar char="n"/>
            </a:pPr>
            <a:r>
              <a:rPr lang="en-GB"/>
              <a:t>The activated partial thromboplastin time (aPTT) is a test performed to investigate bleeding disorders and to monitor patients taking an anticlotting drug such as heparin which inhibits factors X and thrombin, while activating anti-thrombin.</a:t>
            </a:r>
            <a:endParaRPr lang="en-GB"/>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759" name=""/>
          <p:cNvSpPr>
            <a:spLocks noGrp="1"/>
          </p:cNvSpPr>
          <p:nvPr>
            <p:ph type="title"/>
          </p:nvPr>
        </p:nvSpPr>
        <p:spPr/>
        <p:txBody>
          <a:bodyPr/>
          <a:p>
            <a:endParaRPr lang="en-GB"/>
          </a:p>
        </p:txBody>
      </p:sp>
      <p:sp>
        <p:nvSpPr>
          <p:cNvPr id="1048760" name=""/>
          <p:cNvSpPr>
            <a:spLocks noGrp="1"/>
          </p:cNvSpPr>
          <p:nvPr>
            <p:ph idx="1"/>
          </p:nvPr>
        </p:nvSpPr>
        <p:spPr/>
        <p:txBody>
          <a:bodyPr>
            <a:normAutofit/>
          </a:bodyPr>
          <a:p>
            <a:pPr>
              <a:buFont typeface="Wingdings" charset="2"/>
              <a:buChar char="n"/>
            </a:pPr>
            <a:r>
              <a:rPr lang="en-GB"/>
              <a:t>The aPTT test uses blood which is decalcified to prevent clotting before the test begins. </a:t>
            </a:r>
            <a:endParaRPr lang="en-GB"/>
          </a:p>
          <a:p>
            <a:pPr>
              <a:buFont typeface="Wingdings" charset="2"/>
              <a:buChar char="n"/>
            </a:pPr>
            <a:r>
              <a:rPr lang="en-GB"/>
              <a:t>The plasma is separated by centrifugation. (Ionized) Calcium and activating substances are added to the plasma to start the intrinsic pathway of the coagulation cascade. </a:t>
            </a:r>
            <a:endParaRPr lang="en-GB"/>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761" name=""/>
          <p:cNvSpPr>
            <a:spLocks noGrp="1"/>
          </p:cNvSpPr>
          <p:nvPr>
            <p:ph type="title"/>
          </p:nvPr>
        </p:nvSpPr>
        <p:spPr/>
        <p:txBody>
          <a:bodyPr/>
          <a:p>
            <a:endParaRPr lang="en-GB"/>
          </a:p>
        </p:txBody>
      </p:sp>
      <p:sp>
        <p:nvSpPr>
          <p:cNvPr id="1048762" name=""/>
          <p:cNvSpPr>
            <a:spLocks noGrp="1"/>
          </p:cNvSpPr>
          <p:nvPr>
            <p:ph idx="1"/>
          </p:nvPr>
        </p:nvSpPr>
        <p:spPr/>
        <p:txBody>
          <a:bodyPr/>
          <a:p>
            <a:pPr>
              <a:buFont typeface="Wingdings" charset="2"/>
              <a:buChar char="n"/>
            </a:pPr>
            <a:r>
              <a:rPr lang="en-GB"/>
              <a:t>The substances are: kaolin (hydrated aluminum silicate) and cephalin. Kaolin serves to activate the contact-dependent Factor XII, and cephalin substitutes for platelet phospholipids.</a:t>
            </a:r>
            <a:endParaRPr lang="en-GB"/>
          </a:p>
          <a:p>
            <a:pPr>
              <a:buFont typeface="Wingdings" charset="2"/>
              <a:buChar char="n"/>
            </a:pPr>
            <a:r>
              <a:rPr lang="en-GB"/>
              <a:t> The partial thromboplastin time is the time it takes for a clot to form, measured in seconds. Normally, the sample will clot in </a:t>
            </a:r>
            <a:r>
              <a:rPr b="1" lang="en-GB">
                <a:solidFill>
                  <a:srgbClr val="0000FF"/>
                </a:solidFill>
              </a:rPr>
              <a:t>35</a:t>
            </a:r>
            <a:r>
              <a:rPr lang="en-GB">
                <a:solidFill>
                  <a:srgbClr val="0000FF"/>
                </a:solidFill>
              </a:rPr>
              <a:t> </a:t>
            </a:r>
            <a:r>
              <a:rPr b="1" lang="en-GB">
                <a:solidFill>
                  <a:srgbClr val="0000FF"/>
                </a:solidFill>
              </a:rPr>
              <a:t>seconds</a:t>
            </a:r>
            <a:r>
              <a:rPr lang="en-GB"/>
              <a:t>.</a:t>
            </a:r>
            <a:endParaRPr lang="en-GB"/>
          </a:p>
          <a:p>
            <a:pPr>
              <a:buFont typeface="Wingdings" charset="2"/>
              <a:buChar char="n"/>
            </a:pPr>
            <a:r>
              <a:rPr altLang="en-GB" lang="en-US"/>
              <a:t>aPTT</a:t>
            </a:r>
            <a:r>
              <a:rPr altLang="en-GB" lang="en-US"/>
              <a:t> </a:t>
            </a:r>
            <a:r>
              <a:rPr altLang="en-GB" lang="en-US"/>
              <a:t>measures</a:t>
            </a:r>
            <a:r>
              <a:rPr altLang="en-GB" lang="en-US"/>
              <a:t> </a:t>
            </a:r>
            <a:r>
              <a:rPr altLang="en-GB" lang="en-US"/>
              <a:t>the</a:t>
            </a:r>
            <a:r>
              <a:rPr altLang="en-GB" lang="en-US"/>
              <a:t> </a:t>
            </a:r>
            <a:r>
              <a:rPr altLang="en-GB" lang="en-US"/>
              <a:t>intri</a:t>
            </a:r>
            <a:r>
              <a:rPr altLang="en-GB" lang="en-US"/>
              <a:t>nsic</a:t>
            </a:r>
            <a:r>
              <a:rPr altLang="en-GB" lang="en-US"/>
              <a:t> </a:t>
            </a:r>
            <a:r>
              <a:rPr altLang="en-GB" lang="en-US"/>
              <a:t>and </a:t>
            </a:r>
            <a:r>
              <a:rPr altLang="en-GB" lang="en-US"/>
              <a:t>comm</a:t>
            </a:r>
            <a:r>
              <a:rPr altLang="en-GB" lang="en-US"/>
              <a:t>on</a:t>
            </a:r>
            <a:r>
              <a:rPr altLang="en-GB" lang="en-US"/>
              <a:t> </a:t>
            </a:r>
            <a:r>
              <a:rPr altLang="en-GB" lang="en-US"/>
              <a:t>pathways</a:t>
            </a:r>
            <a:endParaRPr lang="en-GB"/>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763" name=""/>
          <p:cNvSpPr>
            <a:spLocks noGrp="1"/>
          </p:cNvSpPr>
          <p:nvPr>
            <p:ph type="title"/>
          </p:nvPr>
        </p:nvSpPr>
        <p:spPr/>
        <p:txBody>
          <a:bodyPr/>
          <a:p>
            <a:endParaRPr lang="en-GB"/>
          </a:p>
        </p:txBody>
      </p:sp>
      <p:sp>
        <p:nvSpPr>
          <p:cNvPr id="1048764" name=""/>
          <p:cNvSpPr>
            <a:spLocks noGrp="1"/>
          </p:cNvSpPr>
          <p:nvPr>
            <p:ph idx="1"/>
          </p:nvPr>
        </p:nvSpPr>
        <p:spPr/>
        <p:txBody>
          <a:bodyPr/>
          <a:p>
            <a:endParaRPr lang="en-GB"/>
          </a:p>
        </p:txBody>
      </p:sp>
      <p:pic>
        <p:nvPicPr>
          <p:cNvPr id="2097170" name=""/>
          <p:cNvPicPr>
            <a:picLocks/>
          </p:cNvPicPr>
          <p:nvPr/>
        </p:nvPicPr>
        <p:blipFill>
          <a:blip xmlns:r="http://schemas.openxmlformats.org/officeDocument/2006/relationships" r:embed="rId1"/>
          <a:stretch>
            <a:fillRect/>
          </a:stretch>
        </p:blipFill>
        <p:spPr>
          <a:xfrm rot="0">
            <a:off x="0" y="-155481"/>
            <a:ext cx="8974221" cy="6858000"/>
          </a:xfrm>
          <a:prstGeom prst="rec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765" name=""/>
          <p:cNvSpPr>
            <a:spLocks noGrp="1"/>
          </p:cNvSpPr>
          <p:nvPr>
            <p:ph type="title"/>
          </p:nvPr>
        </p:nvSpPr>
        <p:spPr/>
        <p:txBody>
          <a:bodyPr/>
          <a:p>
            <a:endParaRPr lang="en-GB"/>
          </a:p>
        </p:txBody>
      </p:sp>
      <p:sp>
        <p:nvSpPr>
          <p:cNvPr id="1048766" name=""/>
          <p:cNvSpPr>
            <a:spLocks noGrp="1"/>
          </p:cNvSpPr>
          <p:nvPr>
            <p:ph idx="1"/>
          </p:nvPr>
        </p:nvSpPr>
        <p:spPr/>
        <p:txBody>
          <a:bodyPr/>
          <a:p>
            <a:endParaRPr lang="en-GB"/>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67" name=""/>
          <p:cNvSpPr>
            <a:spLocks noGrp="1"/>
          </p:cNvSpPr>
          <p:nvPr>
            <p:ph type="title"/>
          </p:nvPr>
        </p:nvSpPr>
        <p:spPr/>
        <p:txBody>
          <a:bodyPr/>
          <a:p>
            <a:endParaRPr lang="en-GB"/>
          </a:p>
        </p:txBody>
      </p:sp>
      <p:sp>
        <p:nvSpPr>
          <p:cNvPr id="1048768" name=""/>
          <p:cNvSpPr>
            <a:spLocks noGrp="1"/>
          </p:cNvSpPr>
          <p:nvPr>
            <p:ph idx="1"/>
          </p:nvPr>
        </p:nvSpPr>
        <p:spPr/>
        <p:txBody>
          <a:bodyPr/>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621" name=""/>
          <p:cNvSpPr>
            <a:spLocks noGrp="1"/>
          </p:cNvSpPr>
          <p:nvPr>
            <p:ph type="title"/>
          </p:nvPr>
        </p:nvSpPr>
        <p:spPr/>
        <p:txBody>
          <a:bodyPr/>
          <a:p>
            <a:r>
              <a:rPr b="1" lang="en-US">
                <a:solidFill>
                  <a:srgbClr val="800000"/>
                </a:solidFill>
              </a:rPr>
              <a:t>P</a:t>
            </a:r>
            <a:r>
              <a:rPr b="1" lang="en-US">
                <a:solidFill>
                  <a:srgbClr val="800000"/>
                </a:solidFill>
              </a:rPr>
              <a:t>r</a:t>
            </a:r>
            <a:r>
              <a:rPr b="1" lang="en-US">
                <a:solidFill>
                  <a:srgbClr val="800000"/>
                </a:solidFill>
              </a:rPr>
              <a:t>o</a:t>
            </a:r>
            <a:r>
              <a:rPr b="1" lang="en-US">
                <a:solidFill>
                  <a:srgbClr val="800000"/>
                </a:solidFill>
              </a:rPr>
              <a:t>c</a:t>
            </a:r>
            <a:r>
              <a:rPr b="1" lang="en-US">
                <a:solidFill>
                  <a:srgbClr val="800000"/>
                </a:solidFill>
              </a:rPr>
              <a:t>e</a:t>
            </a:r>
            <a:r>
              <a:rPr b="1" lang="en-US">
                <a:solidFill>
                  <a:srgbClr val="800000"/>
                </a:solidFill>
              </a:rPr>
              <a:t>s</a:t>
            </a:r>
            <a:r>
              <a:rPr b="1" lang="en-US">
                <a:solidFill>
                  <a:srgbClr val="800000"/>
                </a:solidFill>
              </a:rPr>
              <a:t>s</a:t>
            </a:r>
            <a:r>
              <a:rPr b="1" lang="en-US">
                <a:solidFill>
                  <a:srgbClr val="800000"/>
                </a:solidFill>
              </a:rPr>
              <a:t> </a:t>
            </a:r>
            <a:r>
              <a:rPr b="1" lang="en-US">
                <a:solidFill>
                  <a:srgbClr val="800000"/>
                </a:solidFill>
              </a:rPr>
              <a:t>o</a:t>
            </a:r>
            <a:r>
              <a:rPr b="1" lang="en-US">
                <a:solidFill>
                  <a:srgbClr val="800000"/>
                </a:solidFill>
              </a:rPr>
              <a:t>f</a:t>
            </a:r>
            <a:r>
              <a:rPr b="1" lang="en-US">
                <a:solidFill>
                  <a:srgbClr val="800000"/>
                </a:solidFill>
              </a:rPr>
              <a:t> </a:t>
            </a:r>
            <a:r>
              <a:rPr b="1" lang="en-US">
                <a:solidFill>
                  <a:srgbClr val="800000"/>
                </a:solidFill>
              </a:rPr>
              <a:t>e</a:t>
            </a:r>
            <a:r>
              <a:rPr b="1" lang="en-US">
                <a:solidFill>
                  <a:srgbClr val="800000"/>
                </a:solidFill>
              </a:rPr>
              <a:t>r</a:t>
            </a:r>
            <a:r>
              <a:rPr b="1" lang="en-US">
                <a:solidFill>
                  <a:srgbClr val="800000"/>
                </a:solidFill>
              </a:rPr>
              <a:t>y</a:t>
            </a:r>
            <a:r>
              <a:rPr b="1" lang="en-US">
                <a:solidFill>
                  <a:srgbClr val="800000"/>
                </a:solidFill>
              </a:rPr>
              <a:t>t</a:t>
            </a:r>
            <a:r>
              <a:rPr b="1" lang="en-US">
                <a:solidFill>
                  <a:srgbClr val="800000"/>
                </a:solidFill>
              </a:rPr>
              <a:t>h</a:t>
            </a:r>
            <a:r>
              <a:rPr b="1" lang="en-US">
                <a:solidFill>
                  <a:srgbClr val="800000"/>
                </a:solidFill>
              </a:rPr>
              <a:t>r</a:t>
            </a:r>
            <a:r>
              <a:rPr b="1" lang="en-US">
                <a:solidFill>
                  <a:srgbClr val="800000"/>
                </a:solidFill>
              </a:rPr>
              <a:t>o</a:t>
            </a:r>
            <a:r>
              <a:rPr b="1" lang="en-US">
                <a:solidFill>
                  <a:srgbClr val="800000"/>
                </a:solidFill>
              </a:rPr>
              <a:t>p</a:t>
            </a:r>
            <a:r>
              <a:rPr b="1" lang="en-US">
                <a:solidFill>
                  <a:srgbClr val="800000"/>
                </a:solidFill>
              </a:rPr>
              <a:t>o</a:t>
            </a:r>
            <a:r>
              <a:rPr b="1" lang="en-US">
                <a:solidFill>
                  <a:srgbClr val="800000"/>
                </a:solidFill>
              </a:rPr>
              <a:t>iesis</a:t>
            </a:r>
            <a:endParaRPr b="1" lang="en-GB">
              <a:solidFill>
                <a:srgbClr val="800000"/>
              </a:solidFill>
            </a:endParaRPr>
          </a:p>
        </p:txBody>
      </p:sp>
      <p:sp>
        <p:nvSpPr>
          <p:cNvPr id="1048622" name=""/>
          <p:cNvSpPr>
            <a:spLocks noGrp="1"/>
          </p:cNvSpPr>
          <p:nvPr>
            <p:ph idx="1"/>
          </p:nvPr>
        </p:nvSpPr>
        <p:spPr/>
        <p:txBody>
          <a:bodyPr/>
          <a:p>
            <a:r>
              <a:rPr lang="en-US"/>
              <a:t>T</a:t>
            </a:r>
            <a:r>
              <a:rPr lang="en-US"/>
              <a:t>h</a:t>
            </a:r>
            <a:r>
              <a:rPr lang="en-US"/>
              <a:t>e</a:t>
            </a:r>
            <a:r>
              <a:rPr lang="en-US"/>
              <a:t> </a:t>
            </a:r>
            <a:r>
              <a:rPr lang="en-US"/>
              <a:t>whole </a:t>
            </a:r>
            <a:r>
              <a:rPr lang="en-US"/>
              <a:t>p</a:t>
            </a:r>
            <a:r>
              <a:rPr lang="en-US"/>
              <a:t>r</a:t>
            </a:r>
            <a:r>
              <a:rPr lang="en-US"/>
              <a:t>o</a:t>
            </a:r>
            <a:r>
              <a:rPr lang="en-US"/>
              <a:t>cess</a:t>
            </a:r>
            <a:r>
              <a:rPr lang="en-US"/>
              <a:t> </a:t>
            </a:r>
            <a:r>
              <a:rPr lang="en-US"/>
              <a:t>starts </a:t>
            </a:r>
            <a:r>
              <a:rPr lang="en-US"/>
              <a:t>w</a:t>
            </a:r>
            <a:r>
              <a:rPr lang="en-US"/>
              <a:t>i</a:t>
            </a:r>
            <a:r>
              <a:rPr lang="en-US"/>
              <a:t>t</a:t>
            </a:r>
            <a:r>
              <a:rPr lang="en-US"/>
              <a:t>h</a:t>
            </a:r>
            <a:r>
              <a:rPr lang="en-US"/>
              <a:t> </a:t>
            </a:r>
            <a:r>
              <a:rPr lang="en-US"/>
              <a:t>a</a:t>
            </a:r>
            <a:r>
              <a:rPr lang="en-US"/>
              <a:t> </a:t>
            </a:r>
            <a:r>
              <a:rPr lang="en-US"/>
              <a:t>h</a:t>
            </a:r>
            <a:r>
              <a:rPr lang="en-US"/>
              <a:t>a</a:t>
            </a:r>
            <a:r>
              <a:rPr lang="en-US"/>
              <a:t>e</a:t>
            </a:r>
            <a:r>
              <a:rPr lang="en-US"/>
              <a:t>m</a:t>
            </a:r>
            <a:r>
              <a:rPr lang="en-US"/>
              <a:t>a</a:t>
            </a:r>
            <a:r>
              <a:rPr lang="en-US"/>
              <a:t>topoietic</a:t>
            </a:r>
            <a:r>
              <a:rPr lang="en-US"/>
              <a:t> </a:t>
            </a:r>
            <a:r>
              <a:rPr lang="en-US"/>
              <a:t>stem</a:t>
            </a:r>
            <a:r>
              <a:rPr lang="en-US"/>
              <a:t> cell</a:t>
            </a:r>
            <a:r>
              <a:rPr lang="en-US"/>
              <a:t>,</a:t>
            </a:r>
            <a:r>
              <a:rPr lang="en-US"/>
              <a:t> </a:t>
            </a:r>
            <a:r>
              <a:rPr lang="en-US"/>
              <a:t>i</a:t>
            </a:r>
            <a:r>
              <a:rPr lang="en-US"/>
              <a:t>n</a:t>
            </a:r>
            <a:r>
              <a:rPr lang="en-US"/>
              <a:t> </a:t>
            </a:r>
            <a:r>
              <a:rPr lang="en-US"/>
              <a:t>t</a:t>
            </a:r>
            <a:r>
              <a:rPr lang="en-US"/>
              <a:t>h</a:t>
            </a:r>
            <a:r>
              <a:rPr lang="en-US"/>
              <a:t>e</a:t>
            </a:r>
            <a:r>
              <a:rPr lang="en-US"/>
              <a:t> </a:t>
            </a:r>
            <a:r>
              <a:rPr lang="en-US"/>
              <a:t>bone </a:t>
            </a:r>
            <a:r>
              <a:rPr lang="en-US"/>
              <a:t>m</a:t>
            </a:r>
            <a:r>
              <a:rPr lang="en-US"/>
              <a:t>a</a:t>
            </a:r>
            <a:r>
              <a:rPr lang="en-US"/>
              <a:t>rrow</a:t>
            </a:r>
            <a:endParaRPr lang="en-GB"/>
          </a:p>
          <a:p>
            <a:r>
              <a:rPr lang="en-US"/>
              <a:t>T</a:t>
            </a:r>
            <a:r>
              <a:rPr lang="en-US"/>
              <a:t>h</a:t>
            </a:r>
            <a:r>
              <a:rPr lang="en-US"/>
              <a:t>e</a:t>
            </a:r>
            <a:r>
              <a:rPr lang="en-US"/>
              <a:t> </a:t>
            </a:r>
            <a:r>
              <a:rPr lang="en-US"/>
              <a:t>h</a:t>
            </a:r>
            <a:r>
              <a:rPr lang="en-US"/>
              <a:t>a</a:t>
            </a:r>
            <a:r>
              <a:rPr lang="en-US"/>
              <a:t>e</a:t>
            </a:r>
            <a:r>
              <a:rPr lang="en-US"/>
              <a:t>m</a:t>
            </a:r>
            <a:r>
              <a:rPr lang="en-US"/>
              <a:t>a</a:t>
            </a:r>
            <a:r>
              <a:rPr lang="en-US"/>
              <a:t>t</a:t>
            </a:r>
            <a:r>
              <a:rPr lang="en-US"/>
              <a:t>o</a:t>
            </a:r>
            <a:r>
              <a:rPr lang="en-US"/>
              <a:t>p</a:t>
            </a:r>
            <a:r>
              <a:rPr lang="en-US"/>
              <a:t>oietic</a:t>
            </a:r>
            <a:r>
              <a:rPr lang="en-US"/>
              <a:t> </a:t>
            </a:r>
            <a:r>
              <a:rPr lang="en-US"/>
              <a:t>s</a:t>
            </a:r>
            <a:r>
              <a:rPr lang="en-US"/>
              <a:t>tem</a:t>
            </a:r>
            <a:r>
              <a:rPr lang="en-US"/>
              <a:t> </a:t>
            </a:r>
            <a:r>
              <a:rPr lang="en-US"/>
              <a:t>c</a:t>
            </a:r>
            <a:r>
              <a:rPr lang="en-US"/>
              <a:t>e</a:t>
            </a:r>
            <a:r>
              <a:rPr lang="en-US"/>
              <a:t>l</a:t>
            </a:r>
            <a:r>
              <a:rPr lang="en-US"/>
              <a:t>l</a:t>
            </a:r>
            <a:r>
              <a:rPr lang="en-US"/>
              <a:t> </a:t>
            </a:r>
            <a:r>
              <a:rPr lang="en-US"/>
              <a:t>d</a:t>
            </a:r>
            <a:r>
              <a:rPr lang="en-US"/>
              <a:t>i</a:t>
            </a:r>
            <a:r>
              <a:rPr lang="en-US"/>
              <a:t>v</a:t>
            </a:r>
            <a:r>
              <a:rPr lang="en-US"/>
              <a:t>i</a:t>
            </a:r>
            <a:r>
              <a:rPr lang="en-US"/>
              <a:t>d</a:t>
            </a:r>
            <a:r>
              <a:rPr lang="en-US"/>
              <a:t>e</a:t>
            </a:r>
            <a:r>
              <a:rPr lang="en-US"/>
              <a:t>s</a:t>
            </a:r>
            <a:r>
              <a:rPr lang="en-US"/>
              <a:t> </a:t>
            </a:r>
            <a:r>
              <a:rPr lang="en-US"/>
              <a:t>i</a:t>
            </a:r>
            <a:r>
              <a:rPr lang="en-US"/>
              <a:t>n</a:t>
            </a:r>
            <a:r>
              <a:rPr lang="en-US"/>
              <a:t>t</a:t>
            </a:r>
            <a:r>
              <a:rPr lang="en-US"/>
              <a:t>o</a:t>
            </a:r>
            <a:r>
              <a:rPr lang="en-US"/>
              <a:t> </a:t>
            </a:r>
            <a:r>
              <a:rPr lang="en-US"/>
              <a:t>t</a:t>
            </a:r>
            <a:r>
              <a:rPr lang="en-US"/>
              <a:t>w</a:t>
            </a:r>
            <a:r>
              <a:rPr lang="en-US"/>
              <a:t>o</a:t>
            </a:r>
            <a:r>
              <a:rPr lang="en-US"/>
              <a:t> </a:t>
            </a:r>
            <a:r>
              <a:rPr lang="en-US"/>
              <a:t>t</a:t>
            </a:r>
            <a:r>
              <a:rPr lang="en-US"/>
              <a:t>y</a:t>
            </a:r>
            <a:r>
              <a:rPr lang="en-US"/>
              <a:t>p</a:t>
            </a:r>
            <a:r>
              <a:rPr lang="en-US"/>
              <a:t>es</a:t>
            </a:r>
            <a:r>
              <a:rPr lang="en-US"/>
              <a:t> </a:t>
            </a:r>
            <a:r>
              <a:rPr lang="en-US"/>
              <a:t>of </a:t>
            </a:r>
            <a:r>
              <a:rPr lang="en-US"/>
              <a:t>s</a:t>
            </a:r>
            <a:r>
              <a:rPr lang="en-US"/>
              <a:t>t</a:t>
            </a:r>
            <a:r>
              <a:rPr lang="en-US"/>
              <a:t>e</a:t>
            </a:r>
            <a:r>
              <a:rPr lang="en-US"/>
              <a:t>m</a:t>
            </a:r>
            <a:r>
              <a:rPr lang="en-US"/>
              <a:t> </a:t>
            </a:r>
            <a:r>
              <a:rPr lang="en-US"/>
              <a:t>c</a:t>
            </a:r>
            <a:r>
              <a:rPr lang="en-US"/>
              <a:t>e</a:t>
            </a:r>
            <a:r>
              <a:rPr lang="en-US"/>
              <a:t>l</a:t>
            </a:r>
            <a:r>
              <a:rPr lang="en-US"/>
              <a:t>l</a:t>
            </a:r>
            <a:r>
              <a:rPr lang="en-US"/>
              <a:t>s</a:t>
            </a:r>
            <a:endParaRPr lang="en-GB"/>
          </a:p>
          <a:p>
            <a:endParaRPr lang="en-GB"/>
          </a:p>
          <a:p>
            <a:pPr indent="-514350" marL="514350">
              <a:buFont typeface="+mj-ea"/>
              <a:buAutoNum type="circleNumDbPlain" startAt="1"/>
            </a:pPr>
            <a:r>
              <a:rPr lang="en-US">
                <a:solidFill>
                  <a:srgbClr val="330066"/>
                </a:solidFill>
              </a:rPr>
              <a:t>L</a:t>
            </a:r>
            <a:r>
              <a:rPr lang="en-US">
                <a:solidFill>
                  <a:srgbClr val="330066"/>
                </a:solidFill>
              </a:rPr>
              <a:t>y</a:t>
            </a:r>
            <a:r>
              <a:rPr lang="en-US">
                <a:solidFill>
                  <a:srgbClr val="330066"/>
                </a:solidFill>
              </a:rPr>
              <a:t>m</a:t>
            </a:r>
            <a:r>
              <a:rPr lang="en-US">
                <a:solidFill>
                  <a:srgbClr val="330066"/>
                </a:solidFill>
              </a:rPr>
              <a:t>p</a:t>
            </a:r>
            <a:r>
              <a:rPr lang="en-US">
                <a:solidFill>
                  <a:srgbClr val="330066"/>
                </a:solidFill>
              </a:rPr>
              <a:t>h</a:t>
            </a:r>
            <a:r>
              <a:rPr lang="en-US">
                <a:solidFill>
                  <a:srgbClr val="330066"/>
                </a:solidFill>
              </a:rPr>
              <a:t>o</a:t>
            </a:r>
            <a:r>
              <a:rPr lang="en-US">
                <a:solidFill>
                  <a:srgbClr val="330066"/>
                </a:solidFill>
              </a:rPr>
              <a:t>i</a:t>
            </a:r>
            <a:r>
              <a:rPr lang="en-US">
                <a:solidFill>
                  <a:srgbClr val="330066"/>
                </a:solidFill>
              </a:rPr>
              <a:t>d</a:t>
            </a:r>
            <a:r>
              <a:rPr lang="en-US">
                <a:solidFill>
                  <a:srgbClr val="330066"/>
                </a:solidFill>
              </a:rPr>
              <a:t> </a:t>
            </a:r>
            <a:r>
              <a:rPr lang="en-US">
                <a:solidFill>
                  <a:srgbClr val="330066"/>
                </a:solidFill>
              </a:rPr>
              <a:t>s</a:t>
            </a:r>
            <a:r>
              <a:rPr lang="en-US">
                <a:solidFill>
                  <a:srgbClr val="330066"/>
                </a:solidFill>
              </a:rPr>
              <a:t>t</a:t>
            </a:r>
            <a:r>
              <a:rPr lang="en-US">
                <a:solidFill>
                  <a:srgbClr val="330066"/>
                </a:solidFill>
              </a:rPr>
              <a:t>e</a:t>
            </a:r>
            <a:r>
              <a:rPr lang="en-US">
                <a:solidFill>
                  <a:srgbClr val="330066"/>
                </a:solidFill>
              </a:rPr>
              <a:t>m</a:t>
            </a:r>
            <a:r>
              <a:rPr lang="en-US">
                <a:solidFill>
                  <a:srgbClr val="330066"/>
                </a:solidFill>
              </a:rPr>
              <a:t> </a:t>
            </a:r>
            <a:r>
              <a:rPr lang="en-US">
                <a:solidFill>
                  <a:srgbClr val="330066"/>
                </a:solidFill>
              </a:rPr>
              <a:t>cell</a:t>
            </a:r>
            <a:endParaRPr lang="en-GB">
              <a:solidFill>
                <a:srgbClr val="330066"/>
              </a:solidFill>
            </a:endParaRPr>
          </a:p>
          <a:p>
            <a:pPr indent="-514350" marL="514350">
              <a:buFont typeface="+mj-ea"/>
              <a:buAutoNum type="circleNumDbPlain" startAt="1"/>
            </a:pPr>
            <a:r>
              <a:rPr lang="en-US">
                <a:solidFill>
                  <a:srgbClr val="330066"/>
                </a:solidFill>
              </a:rPr>
              <a:t>M</a:t>
            </a:r>
            <a:r>
              <a:rPr lang="en-US">
                <a:solidFill>
                  <a:srgbClr val="330066"/>
                </a:solidFill>
              </a:rPr>
              <a:t>y</a:t>
            </a:r>
            <a:r>
              <a:rPr lang="en-US">
                <a:solidFill>
                  <a:srgbClr val="330066"/>
                </a:solidFill>
              </a:rPr>
              <a:t>e</a:t>
            </a:r>
            <a:r>
              <a:rPr lang="en-US">
                <a:solidFill>
                  <a:srgbClr val="330066"/>
                </a:solidFill>
              </a:rPr>
              <a:t>l</a:t>
            </a:r>
            <a:r>
              <a:rPr lang="en-US">
                <a:solidFill>
                  <a:srgbClr val="330066"/>
                </a:solidFill>
              </a:rPr>
              <a:t>o</a:t>
            </a:r>
            <a:r>
              <a:rPr lang="en-US">
                <a:solidFill>
                  <a:srgbClr val="330066"/>
                </a:solidFill>
              </a:rPr>
              <a:t>i</a:t>
            </a:r>
            <a:r>
              <a:rPr lang="en-US">
                <a:solidFill>
                  <a:srgbClr val="330066"/>
                </a:solidFill>
              </a:rPr>
              <a:t>d</a:t>
            </a:r>
            <a:r>
              <a:rPr lang="en-US">
                <a:solidFill>
                  <a:srgbClr val="330066"/>
                </a:solidFill>
              </a:rPr>
              <a:t> </a:t>
            </a:r>
            <a:r>
              <a:rPr lang="en-US">
                <a:solidFill>
                  <a:srgbClr val="330066"/>
                </a:solidFill>
              </a:rPr>
              <a:t>s</a:t>
            </a:r>
            <a:r>
              <a:rPr lang="en-US">
                <a:solidFill>
                  <a:srgbClr val="330066"/>
                </a:solidFill>
              </a:rPr>
              <a:t>t</a:t>
            </a:r>
            <a:r>
              <a:rPr lang="en-US">
                <a:solidFill>
                  <a:srgbClr val="330066"/>
                </a:solidFill>
              </a:rPr>
              <a:t>e</a:t>
            </a:r>
            <a:r>
              <a:rPr lang="en-US">
                <a:solidFill>
                  <a:srgbClr val="330066"/>
                </a:solidFill>
              </a:rPr>
              <a:t>m</a:t>
            </a:r>
            <a:r>
              <a:rPr lang="en-US">
                <a:solidFill>
                  <a:srgbClr val="330066"/>
                </a:solidFill>
              </a:rPr>
              <a:t> </a:t>
            </a:r>
            <a:r>
              <a:rPr lang="en-US">
                <a:solidFill>
                  <a:srgbClr val="330066"/>
                </a:solidFill>
              </a:rPr>
              <a:t>c</a:t>
            </a:r>
            <a:r>
              <a:rPr lang="en-US">
                <a:solidFill>
                  <a:srgbClr val="330066"/>
                </a:solidFill>
              </a:rPr>
              <a:t>e</a:t>
            </a:r>
            <a:r>
              <a:rPr lang="en-US">
                <a:solidFill>
                  <a:srgbClr val="330066"/>
                </a:solidFill>
              </a:rPr>
              <a:t>l</a:t>
            </a:r>
            <a:r>
              <a:rPr lang="en-US">
                <a:solidFill>
                  <a:srgbClr val="330066"/>
                </a:solidFill>
              </a:rPr>
              <a:t>l</a:t>
            </a:r>
            <a:endParaRPr lang="en-GB">
              <a:solidFill>
                <a:srgbClr val="330066"/>
              </a:solidFill>
            </a:endParaRPr>
          </a:p>
          <a:p>
            <a:pPr indent="-514350" marL="514350">
              <a:buFont typeface="+mj-ea"/>
              <a:buAutoNum type="circleNumDbPlain" startAt="1"/>
            </a:pPr>
            <a:endParaRPr lang="en-GB">
              <a:solidFill>
                <a:srgbClr val="330066"/>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769" name=""/>
          <p:cNvSpPr>
            <a:spLocks noGrp="1"/>
          </p:cNvSpPr>
          <p:nvPr>
            <p:ph type="title"/>
          </p:nvPr>
        </p:nvSpPr>
        <p:spPr/>
        <p:txBody>
          <a:bodyPr/>
          <a:p>
            <a:endParaRPr lang="en-GB"/>
          </a:p>
        </p:txBody>
      </p:sp>
      <p:sp>
        <p:nvSpPr>
          <p:cNvPr id="1048770" name=""/>
          <p:cNvSpPr>
            <a:spLocks noGrp="1"/>
          </p:cNvSpPr>
          <p:nvPr>
            <p:ph idx="1"/>
          </p:nvPr>
        </p:nvSpPr>
        <p:spPr/>
        <p:txBody>
          <a:bodyPr/>
          <a:p>
            <a:endParaRPr lang="en-GB"/>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771" name=""/>
          <p:cNvSpPr>
            <a:spLocks noGrp="1"/>
          </p:cNvSpPr>
          <p:nvPr>
            <p:ph type="title"/>
          </p:nvPr>
        </p:nvSpPr>
        <p:spPr/>
        <p:txBody>
          <a:bodyPr/>
          <a:p>
            <a:endParaRPr lang="en-GB"/>
          </a:p>
        </p:txBody>
      </p:sp>
      <p:sp>
        <p:nvSpPr>
          <p:cNvPr id="1048772" name=""/>
          <p:cNvSpPr>
            <a:spLocks noGrp="1"/>
          </p:cNvSpPr>
          <p:nvPr>
            <p:ph idx="1"/>
          </p:nvPr>
        </p:nvSpPr>
        <p:spPr/>
        <p:txBody>
          <a:bodyPr/>
          <a:p>
            <a:endParaRPr lang="en-GB"/>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Nokia 2.2</dc:creator>
  <dcterms:created xsi:type="dcterms:W3CDTF">2015-05-06T03:30:45Z</dcterms:created>
  <dcterms:modified xsi:type="dcterms:W3CDTF">2021-08-26T09:02:23Z</dcterms:modified>
</cp:coreProperties>
</file>