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hyperlink" Target="https://www.kaggle.com/sudalairajkumar/daily-temperature-of-major-cities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dalairajkumar/daily-temperature-of-major-cities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9AB83-B3AA-413E-A23A-7DC8404F5D09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358977-8CD5-4D64-B75C-34A9649BD213}">
      <dgm:prSet/>
      <dgm:spPr/>
      <dgm:t>
        <a:bodyPr/>
        <a:lstStyle/>
        <a:p>
          <a:r>
            <a:rPr lang="en-US" dirty="0"/>
            <a:t>To explore the Temperature changes in major Global Cities between Jan 1995 - May 2020</a:t>
          </a:r>
        </a:p>
      </dgm:t>
    </dgm:pt>
    <dgm:pt modelId="{BAD8753B-EFA8-4DAB-8A3E-3F9E37B8E846}" type="parTrans" cxnId="{9FEEDBD3-6031-4717-B49F-B12BBBBA6E7E}">
      <dgm:prSet/>
      <dgm:spPr/>
      <dgm:t>
        <a:bodyPr/>
        <a:lstStyle/>
        <a:p>
          <a:endParaRPr lang="en-US"/>
        </a:p>
      </dgm:t>
    </dgm:pt>
    <dgm:pt modelId="{E20CFB3F-EBCB-4DE2-A488-30A937C9426A}" type="sibTrans" cxnId="{9FEEDBD3-6031-4717-B49F-B12BBBBA6E7E}">
      <dgm:prSet/>
      <dgm:spPr/>
      <dgm:t>
        <a:bodyPr/>
        <a:lstStyle/>
        <a:p>
          <a:endParaRPr lang="en-US"/>
        </a:p>
      </dgm:t>
    </dgm:pt>
    <dgm:pt modelId="{EEC61F36-64C8-9E4E-9B1F-8CA70482C3D6}" type="pres">
      <dgm:prSet presAssocID="{AEC9AB83-B3AA-413E-A23A-7DC8404F5D09}" presName="Name0" presStyleCnt="0">
        <dgm:presLayoutVars>
          <dgm:dir/>
          <dgm:resizeHandles val="exact"/>
        </dgm:presLayoutVars>
      </dgm:prSet>
      <dgm:spPr/>
    </dgm:pt>
    <dgm:pt modelId="{1B55FD1C-7140-174F-A4DF-6AA74D046E38}" type="pres">
      <dgm:prSet presAssocID="{78358977-8CD5-4D64-B75C-34A9649BD213}" presName="node" presStyleLbl="node1" presStyleIdx="0" presStyleCnt="1">
        <dgm:presLayoutVars>
          <dgm:bulletEnabled val="1"/>
        </dgm:presLayoutVars>
      </dgm:prSet>
      <dgm:spPr/>
    </dgm:pt>
  </dgm:ptLst>
  <dgm:cxnLst>
    <dgm:cxn modelId="{EFEA9037-1B90-6E45-AE01-EA3C9FFCF034}" type="presOf" srcId="{78358977-8CD5-4D64-B75C-34A9649BD213}" destId="{1B55FD1C-7140-174F-A4DF-6AA74D046E38}" srcOrd="0" destOrd="0" presId="urn:microsoft.com/office/officeart/2005/8/layout/process1"/>
    <dgm:cxn modelId="{9FEEDBD3-6031-4717-B49F-B12BBBBA6E7E}" srcId="{AEC9AB83-B3AA-413E-A23A-7DC8404F5D09}" destId="{78358977-8CD5-4D64-B75C-34A9649BD213}" srcOrd="0" destOrd="0" parTransId="{BAD8753B-EFA8-4DAB-8A3E-3F9E37B8E846}" sibTransId="{E20CFB3F-EBCB-4DE2-A488-30A937C9426A}"/>
    <dgm:cxn modelId="{F73D32EB-DCFA-3E49-86BF-C6456FC453E8}" type="presOf" srcId="{AEC9AB83-B3AA-413E-A23A-7DC8404F5D09}" destId="{EEC61F36-64C8-9E4E-9B1F-8CA70482C3D6}" srcOrd="0" destOrd="0" presId="urn:microsoft.com/office/officeart/2005/8/layout/process1"/>
    <dgm:cxn modelId="{A16477C8-CE05-3F42-B5AC-57077287AA0A}" type="presParOf" srcId="{EEC61F36-64C8-9E4E-9B1F-8CA70482C3D6}" destId="{1B55FD1C-7140-174F-A4DF-6AA74D046E3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BAD06-ADFD-42C9-BAE3-ACB2EC817AF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2292585-634F-49C4-813E-B548B9D93BE3}">
      <dgm:prSet custT="1"/>
      <dgm:spPr/>
      <dgm:t>
        <a:bodyPr/>
        <a:lstStyle/>
        <a:p>
          <a:pPr>
            <a:defRPr b="1"/>
          </a:pPr>
          <a:r>
            <a:rPr lang="en-US" sz="1800" dirty="0"/>
            <a:t>Data Source: </a:t>
          </a:r>
          <a:r>
            <a:rPr lang="en-US" sz="1800" u="sng" dirty="0">
              <a:hlinkClick xmlns:r="http://schemas.openxmlformats.org/officeDocument/2006/relationships" r:id="rId1"/>
            </a:rPr>
            <a:t>https://www.kaggle.com/sudalairajkumar/daily-temperature-of-major-cities</a:t>
          </a:r>
          <a:endParaRPr lang="en-US" sz="1800" dirty="0"/>
        </a:p>
      </dgm:t>
    </dgm:pt>
    <dgm:pt modelId="{7DCE761B-E24A-4508-858A-A0D588868E93}" type="parTrans" cxnId="{A3FC641F-6AF0-488A-8ED2-6C1BF5646D8F}">
      <dgm:prSet/>
      <dgm:spPr/>
      <dgm:t>
        <a:bodyPr/>
        <a:lstStyle/>
        <a:p>
          <a:endParaRPr lang="en-US"/>
        </a:p>
      </dgm:t>
    </dgm:pt>
    <dgm:pt modelId="{48576A9B-52B9-4D3E-9282-E9A7519EBABA}" type="sibTrans" cxnId="{A3FC641F-6AF0-488A-8ED2-6C1BF5646D8F}">
      <dgm:prSet/>
      <dgm:spPr/>
      <dgm:t>
        <a:bodyPr/>
        <a:lstStyle/>
        <a:p>
          <a:endParaRPr lang="en-US"/>
        </a:p>
      </dgm:t>
    </dgm:pt>
    <dgm:pt modelId="{FE0159E5-7BB2-4B06-85C4-09C7286560BE}">
      <dgm:prSet/>
      <dgm:spPr/>
      <dgm:t>
        <a:bodyPr/>
        <a:lstStyle/>
        <a:p>
          <a:pPr>
            <a:defRPr b="1"/>
          </a:pPr>
          <a:r>
            <a:rPr lang="en-US" u="sng"/>
            <a:t>Data cleaning/repurposing:</a:t>
          </a:r>
          <a:endParaRPr lang="en-US"/>
        </a:p>
      </dgm:t>
    </dgm:pt>
    <dgm:pt modelId="{0FBDE68C-D3D7-4A2D-A9AA-E429024037A7}" type="parTrans" cxnId="{B5A9D4AB-7160-4107-A391-8CCDBF5BE83F}">
      <dgm:prSet/>
      <dgm:spPr/>
      <dgm:t>
        <a:bodyPr/>
        <a:lstStyle/>
        <a:p>
          <a:endParaRPr lang="en-US"/>
        </a:p>
      </dgm:t>
    </dgm:pt>
    <dgm:pt modelId="{E8BF0753-51C6-4C4D-988A-8B3BFFA8EA56}" type="sibTrans" cxnId="{B5A9D4AB-7160-4107-A391-8CCDBF5BE83F}">
      <dgm:prSet/>
      <dgm:spPr/>
      <dgm:t>
        <a:bodyPr/>
        <a:lstStyle/>
        <a:p>
          <a:endParaRPr lang="en-US"/>
        </a:p>
      </dgm:t>
    </dgm:pt>
    <dgm:pt modelId="{25A5B38B-7615-4364-A691-3A3219E10880}">
      <dgm:prSet/>
      <dgm:spPr/>
      <dgm:t>
        <a:bodyPr/>
        <a:lstStyle/>
        <a:p>
          <a:r>
            <a:rPr lang="en-US" dirty="0"/>
            <a:t>Securing API, </a:t>
          </a:r>
        </a:p>
      </dgm:t>
    </dgm:pt>
    <dgm:pt modelId="{AA403674-ABCB-4BC8-A91E-9BD3A2774B0C}" type="parTrans" cxnId="{3CDF16CE-613A-40D2-9C3D-C30DFCF6E9F8}">
      <dgm:prSet/>
      <dgm:spPr/>
      <dgm:t>
        <a:bodyPr/>
        <a:lstStyle/>
        <a:p>
          <a:endParaRPr lang="en-US"/>
        </a:p>
      </dgm:t>
    </dgm:pt>
    <dgm:pt modelId="{4930C7D0-84AF-40E5-904C-1C801B3D9AD2}" type="sibTrans" cxnId="{3CDF16CE-613A-40D2-9C3D-C30DFCF6E9F8}">
      <dgm:prSet/>
      <dgm:spPr/>
      <dgm:t>
        <a:bodyPr/>
        <a:lstStyle/>
        <a:p>
          <a:endParaRPr lang="en-US"/>
        </a:p>
      </dgm:t>
    </dgm:pt>
    <dgm:pt modelId="{A5C1CD5A-868D-4D4E-B88E-4E7798BD7B89}">
      <dgm:prSet/>
      <dgm:spPr/>
      <dgm:t>
        <a:bodyPr/>
        <a:lstStyle/>
        <a:p>
          <a:r>
            <a:rPr lang="en-US"/>
            <a:t>Grabbing data &amp; removing empty cells;</a:t>
          </a:r>
        </a:p>
      </dgm:t>
    </dgm:pt>
    <dgm:pt modelId="{79C55B70-71C5-42DA-B815-23A8855EB248}" type="parTrans" cxnId="{D9E3333B-29F7-4816-8D25-D9490892E9E4}">
      <dgm:prSet/>
      <dgm:spPr/>
      <dgm:t>
        <a:bodyPr/>
        <a:lstStyle/>
        <a:p>
          <a:endParaRPr lang="en-US"/>
        </a:p>
      </dgm:t>
    </dgm:pt>
    <dgm:pt modelId="{43D21BCC-9C15-4B35-9C19-2752407A1595}" type="sibTrans" cxnId="{D9E3333B-29F7-4816-8D25-D9490892E9E4}">
      <dgm:prSet/>
      <dgm:spPr/>
      <dgm:t>
        <a:bodyPr/>
        <a:lstStyle/>
        <a:p>
          <a:endParaRPr lang="en-US"/>
        </a:p>
      </dgm:t>
    </dgm:pt>
    <dgm:pt modelId="{790762E4-2954-4CDE-A2BC-1A2AA32D56C1}">
      <dgm:prSet/>
      <dgm:spPr/>
      <dgm:t>
        <a:bodyPr/>
        <a:lstStyle/>
        <a:p>
          <a:r>
            <a:rPr lang="en-US" dirty="0"/>
            <a:t>Creating dB in </a:t>
          </a:r>
          <a:r>
            <a:rPr lang="en-US" dirty="0" err="1"/>
            <a:t>postgrel</a:t>
          </a:r>
          <a:r>
            <a:rPr lang="en-US" dirty="0"/>
            <a:t> </a:t>
          </a:r>
          <a:r>
            <a:rPr lang="en-US" dirty="0" err="1"/>
            <a:t>pgAdmin</a:t>
          </a:r>
          <a:endParaRPr lang="en-US" dirty="0"/>
        </a:p>
      </dgm:t>
    </dgm:pt>
    <dgm:pt modelId="{EBAC98C6-B73E-41A1-B90C-83647AD70EF9}" type="parTrans" cxnId="{09037EB0-695D-41A5-AAAA-65138D9275BD}">
      <dgm:prSet/>
      <dgm:spPr/>
      <dgm:t>
        <a:bodyPr/>
        <a:lstStyle/>
        <a:p>
          <a:endParaRPr lang="en-US"/>
        </a:p>
      </dgm:t>
    </dgm:pt>
    <dgm:pt modelId="{FDA7AEB2-CDF6-4F1D-95E1-6AA0E84A8973}" type="sibTrans" cxnId="{09037EB0-695D-41A5-AAAA-65138D9275BD}">
      <dgm:prSet/>
      <dgm:spPr/>
      <dgm:t>
        <a:bodyPr/>
        <a:lstStyle/>
        <a:p>
          <a:endParaRPr lang="en-US"/>
        </a:p>
      </dgm:t>
    </dgm:pt>
    <dgm:pt modelId="{BAE97406-86FC-431D-8C3D-9B8C91BFCF24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Flaskapp</a:t>
          </a:r>
          <a:r>
            <a:rPr lang="en-US" dirty="0"/>
            <a:t> to load data for interactive visualization</a:t>
          </a:r>
        </a:p>
      </dgm:t>
    </dgm:pt>
    <dgm:pt modelId="{68CA78B9-113E-4958-95F2-F0E9904D95D1}" type="parTrans" cxnId="{6EA1E08F-29B5-4A7B-83D2-EFF4FA459921}">
      <dgm:prSet/>
      <dgm:spPr/>
      <dgm:t>
        <a:bodyPr/>
        <a:lstStyle/>
        <a:p>
          <a:endParaRPr lang="en-US"/>
        </a:p>
      </dgm:t>
    </dgm:pt>
    <dgm:pt modelId="{815084EA-4E1D-409A-8A66-EC4F67D86DFE}" type="sibTrans" cxnId="{6EA1E08F-29B5-4A7B-83D2-EFF4FA459921}">
      <dgm:prSet/>
      <dgm:spPr/>
      <dgm:t>
        <a:bodyPr/>
        <a:lstStyle/>
        <a:p>
          <a:endParaRPr lang="en-US"/>
        </a:p>
      </dgm:t>
    </dgm:pt>
    <dgm:pt modelId="{20248F36-B80E-4B11-A113-7CCCEAFB0ADE}" type="pres">
      <dgm:prSet presAssocID="{A0ABAD06-ADFD-42C9-BAE3-ACB2EC817AF6}" presName="root" presStyleCnt="0">
        <dgm:presLayoutVars>
          <dgm:dir/>
          <dgm:resizeHandles val="exact"/>
        </dgm:presLayoutVars>
      </dgm:prSet>
      <dgm:spPr/>
    </dgm:pt>
    <dgm:pt modelId="{98B6886D-314D-4038-9BA1-40475229DEF9}" type="pres">
      <dgm:prSet presAssocID="{42292585-634F-49C4-813E-B548B9D93BE3}" presName="compNode" presStyleCnt="0"/>
      <dgm:spPr/>
    </dgm:pt>
    <dgm:pt modelId="{30C73A24-CB6B-4B93-A285-B9E36996E3C7}" type="pres">
      <dgm:prSet presAssocID="{42292585-634F-49C4-813E-B548B9D93BE3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7C1C25-FBF0-49BD-99B5-789A89126676}" type="pres">
      <dgm:prSet presAssocID="{42292585-634F-49C4-813E-B548B9D93BE3}" presName="iconSpace" presStyleCnt="0"/>
      <dgm:spPr/>
    </dgm:pt>
    <dgm:pt modelId="{F2C33902-80A9-4EA4-8D2E-AD445C8E53E3}" type="pres">
      <dgm:prSet presAssocID="{42292585-634F-49C4-813E-B548B9D93BE3}" presName="parTx" presStyleLbl="revTx" presStyleIdx="0" presStyleCnt="4">
        <dgm:presLayoutVars>
          <dgm:chMax val="0"/>
          <dgm:chPref val="0"/>
        </dgm:presLayoutVars>
      </dgm:prSet>
      <dgm:spPr/>
    </dgm:pt>
    <dgm:pt modelId="{6CCE3865-F048-4D30-85B4-E4D627FF7D7C}" type="pres">
      <dgm:prSet presAssocID="{42292585-634F-49C4-813E-B548B9D93BE3}" presName="txSpace" presStyleCnt="0"/>
      <dgm:spPr/>
    </dgm:pt>
    <dgm:pt modelId="{472C08F8-1D3D-4738-9775-4CA91B608AA7}" type="pres">
      <dgm:prSet presAssocID="{42292585-634F-49C4-813E-B548B9D93BE3}" presName="desTx" presStyleLbl="revTx" presStyleIdx="1" presStyleCnt="4">
        <dgm:presLayoutVars/>
      </dgm:prSet>
      <dgm:spPr/>
    </dgm:pt>
    <dgm:pt modelId="{889386A5-4E44-4A9F-9412-576BA593523E}" type="pres">
      <dgm:prSet presAssocID="{48576A9B-52B9-4D3E-9282-E9A7519EBABA}" presName="sibTrans" presStyleCnt="0"/>
      <dgm:spPr/>
    </dgm:pt>
    <dgm:pt modelId="{C93BC148-EFC8-4662-92D0-6A47AB19940C}" type="pres">
      <dgm:prSet presAssocID="{FE0159E5-7BB2-4B06-85C4-09C7286560BE}" presName="compNode" presStyleCnt="0"/>
      <dgm:spPr/>
    </dgm:pt>
    <dgm:pt modelId="{2DC5DBBE-BE9C-4937-9B07-060C5FF3D1F9}" type="pres">
      <dgm:prSet presAssocID="{FE0159E5-7BB2-4B06-85C4-09C7286560BE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762E758-8282-444E-B7A6-26F01E56FBD1}" type="pres">
      <dgm:prSet presAssocID="{FE0159E5-7BB2-4B06-85C4-09C7286560BE}" presName="iconSpace" presStyleCnt="0"/>
      <dgm:spPr/>
    </dgm:pt>
    <dgm:pt modelId="{5247437D-4388-4C15-8B78-F975BCACB36F}" type="pres">
      <dgm:prSet presAssocID="{FE0159E5-7BB2-4B06-85C4-09C7286560BE}" presName="parTx" presStyleLbl="revTx" presStyleIdx="2" presStyleCnt="4">
        <dgm:presLayoutVars>
          <dgm:chMax val="0"/>
          <dgm:chPref val="0"/>
        </dgm:presLayoutVars>
      </dgm:prSet>
      <dgm:spPr/>
    </dgm:pt>
    <dgm:pt modelId="{A79F736C-7A45-44A0-A14B-5B6F27457D85}" type="pres">
      <dgm:prSet presAssocID="{FE0159E5-7BB2-4B06-85C4-09C7286560BE}" presName="txSpace" presStyleCnt="0"/>
      <dgm:spPr/>
    </dgm:pt>
    <dgm:pt modelId="{604E8A49-7E41-47D4-9E5F-73A2CF2094F6}" type="pres">
      <dgm:prSet presAssocID="{FE0159E5-7BB2-4B06-85C4-09C7286560BE}" presName="desTx" presStyleLbl="revTx" presStyleIdx="3" presStyleCnt="4">
        <dgm:presLayoutVars/>
      </dgm:prSet>
      <dgm:spPr/>
    </dgm:pt>
  </dgm:ptLst>
  <dgm:cxnLst>
    <dgm:cxn modelId="{D906C50B-52B4-49FF-B9D1-B2BF750D2DA8}" type="presOf" srcId="{BAE97406-86FC-431D-8C3D-9B8C91BFCF24}" destId="{604E8A49-7E41-47D4-9E5F-73A2CF2094F6}" srcOrd="0" destOrd="3" presId="urn:microsoft.com/office/officeart/2018/5/layout/CenteredIconLabelDescriptionList"/>
    <dgm:cxn modelId="{7ED55815-6E2C-4152-86E5-D8E08F3A4010}" type="presOf" srcId="{A0ABAD06-ADFD-42C9-BAE3-ACB2EC817AF6}" destId="{20248F36-B80E-4B11-A113-7CCCEAFB0ADE}" srcOrd="0" destOrd="0" presId="urn:microsoft.com/office/officeart/2018/5/layout/CenteredIconLabelDescriptionList"/>
    <dgm:cxn modelId="{A3FC641F-6AF0-488A-8ED2-6C1BF5646D8F}" srcId="{A0ABAD06-ADFD-42C9-BAE3-ACB2EC817AF6}" destId="{42292585-634F-49C4-813E-B548B9D93BE3}" srcOrd="0" destOrd="0" parTransId="{7DCE761B-E24A-4508-858A-A0D588868E93}" sibTransId="{48576A9B-52B9-4D3E-9282-E9A7519EBABA}"/>
    <dgm:cxn modelId="{5D9D4436-2BB0-4CAE-9EE7-B01CAA238503}" type="presOf" srcId="{25A5B38B-7615-4364-A691-3A3219E10880}" destId="{604E8A49-7E41-47D4-9E5F-73A2CF2094F6}" srcOrd="0" destOrd="0" presId="urn:microsoft.com/office/officeart/2018/5/layout/CenteredIconLabelDescriptionList"/>
    <dgm:cxn modelId="{D9E3333B-29F7-4816-8D25-D9490892E9E4}" srcId="{FE0159E5-7BB2-4B06-85C4-09C7286560BE}" destId="{A5C1CD5A-868D-4D4E-B88E-4E7798BD7B89}" srcOrd="1" destOrd="0" parTransId="{79C55B70-71C5-42DA-B815-23A8855EB248}" sibTransId="{43D21BCC-9C15-4B35-9C19-2752407A1595}"/>
    <dgm:cxn modelId="{51D3584F-6726-498B-BBB7-493EE4A47442}" type="presOf" srcId="{790762E4-2954-4CDE-A2BC-1A2AA32D56C1}" destId="{604E8A49-7E41-47D4-9E5F-73A2CF2094F6}" srcOrd="0" destOrd="2" presId="urn:microsoft.com/office/officeart/2018/5/layout/CenteredIconLabelDescriptionList"/>
    <dgm:cxn modelId="{F7FEB653-4463-4312-99F0-C97625AFDCA0}" type="presOf" srcId="{A5C1CD5A-868D-4D4E-B88E-4E7798BD7B89}" destId="{604E8A49-7E41-47D4-9E5F-73A2CF2094F6}" srcOrd="0" destOrd="1" presId="urn:microsoft.com/office/officeart/2018/5/layout/CenteredIconLabelDescriptionList"/>
    <dgm:cxn modelId="{E645025D-6E2F-442E-B999-0B0EE72130D6}" type="presOf" srcId="{42292585-634F-49C4-813E-B548B9D93BE3}" destId="{F2C33902-80A9-4EA4-8D2E-AD445C8E53E3}" srcOrd="0" destOrd="0" presId="urn:microsoft.com/office/officeart/2018/5/layout/CenteredIconLabelDescriptionList"/>
    <dgm:cxn modelId="{6EA1E08F-29B5-4A7B-83D2-EFF4FA459921}" srcId="{FE0159E5-7BB2-4B06-85C4-09C7286560BE}" destId="{BAE97406-86FC-431D-8C3D-9B8C91BFCF24}" srcOrd="3" destOrd="0" parTransId="{68CA78B9-113E-4958-95F2-F0E9904D95D1}" sibTransId="{815084EA-4E1D-409A-8A66-EC4F67D86DFE}"/>
    <dgm:cxn modelId="{B5A9D4AB-7160-4107-A391-8CCDBF5BE83F}" srcId="{A0ABAD06-ADFD-42C9-BAE3-ACB2EC817AF6}" destId="{FE0159E5-7BB2-4B06-85C4-09C7286560BE}" srcOrd="1" destOrd="0" parTransId="{0FBDE68C-D3D7-4A2D-A9AA-E429024037A7}" sibTransId="{E8BF0753-51C6-4C4D-988A-8B3BFFA8EA56}"/>
    <dgm:cxn modelId="{09037EB0-695D-41A5-AAAA-65138D9275BD}" srcId="{FE0159E5-7BB2-4B06-85C4-09C7286560BE}" destId="{790762E4-2954-4CDE-A2BC-1A2AA32D56C1}" srcOrd="2" destOrd="0" parTransId="{EBAC98C6-B73E-41A1-B90C-83647AD70EF9}" sibTransId="{FDA7AEB2-CDF6-4F1D-95E1-6AA0E84A8973}"/>
    <dgm:cxn modelId="{3CDF16CE-613A-40D2-9C3D-C30DFCF6E9F8}" srcId="{FE0159E5-7BB2-4B06-85C4-09C7286560BE}" destId="{25A5B38B-7615-4364-A691-3A3219E10880}" srcOrd="0" destOrd="0" parTransId="{AA403674-ABCB-4BC8-A91E-9BD3A2774B0C}" sibTransId="{4930C7D0-84AF-40E5-904C-1C801B3D9AD2}"/>
    <dgm:cxn modelId="{950C1AF7-6799-4152-B338-91FEB1288961}" type="presOf" srcId="{FE0159E5-7BB2-4B06-85C4-09C7286560BE}" destId="{5247437D-4388-4C15-8B78-F975BCACB36F}" srcOrd="0" destOrd="0" presId="urn:microsoft.com/office/officeart/2018/5/layout/CenteredIconLabelDescriptionList"/>
    <dgm:cxn modelId="{AE159702-DF48-4F98-9B73-83F3951DAAFF}" type="presParOf" srcId="{20248F36-B80E-4B11-A113-7CCCEAFB0ADE}" destId="{98B6886D-314D-4038-9BA1-40475229DEF9}" srcOrd="0" destOrd="0" presId="urn:microsoft.com/office/officeart/2018/5/layout/CenteredIconLabelDescriptionList"/>
    <dgm:cxn modelId="{78102CDB-A6A1-418D-829C-DCDE073CF15D}" type="presParOf" srcId="{98B6886D-314D-4038-9BA1-40475229DEF9}" destId="{30C73A24-CB6B-4B93-A285-B9E36996E3C7}" srcOrd="0" destOrd="0" presId="urn:microsoft.com/office/officeart/2018/5/layout/CenteredIconLabelDescriptionList"/>
    <dgm:cxn modelId="{B28EEFB5-16DF-4C26-BE40-069A9776E388}" type="presParOf" srcId="{98B6886D-314D-4038-9BA1-40475229DEF9}" destId="{447C1C25-FBF0-49BD-99B5-789A89126676}" srcOrd="1" destOrd="0" presId="urn:microsoft.com/office/officeart/2018/5/layout/CenteredIconLabelDescriptionList"/>
    <dgm:cxn modelId="{99698449-1431-4918-A577-99EAFEBB8B8E}" type="presParOf" srcId="{98B6886D-314D-4038-9BA1-40475229DEF9}" destId="{F2C33902-80A9-4EA4-8D2E-AD445C8E53E3}" srcOrd="2" destOrd="0" presId="urn:microsoft.com/office/officeart/2018/5/layout/CenteredIconLabelDescriptionList"/>
    <dgm:cxn modelId="{40D971C4-DC05-4FA9-A4CC-D6FAC316FCAF}" type="presParOf" srcId="{98B6886D-314D-4038-9BA1-40475229DEF9}" destId="{6CCE3865-F048-4D30-85B4-E4D627FF7D7C}" srcOrd="3" destOrd="0" presId="urn:microsoft.com/office/officeart/2018/5/layout/CenteredIconLabelDescriptionList"/>
    <dgm:cxn modelId="{3F085DDD-A1E2-4793-8CA6-8DDC6361801E}" type="presParOf" srcId="{98B6886D-314D-4038-9BA1-40475229DEF9}" destId="{472C08F8-1D3D-4738-9775-4CA91B608AA7}" srcOrd="4" destOrd="0" presId="urn:microsoft.com/office/officeart/2018/5/layout/CenteredIconLabelDescriptionList"/>
    <dgm:cxn modelId="{A752DF87-D193-4475-94F2-6BF9E6C0BE96}" type="presParOf" srcId="{20248F36-B80E-4B11-A113-7CCCEAFB0ADE}" destId="{889386A5-4E44-4A9F-9412-576BA593523E}" srcOrd="1" destOrd="0" presId="urn:microsoft.com/office/officeart/2018/5/layout/CenteredIconLabelDescriptionList"/>
    <dgm:cxn modelId="{00FB3E64-D62C-45A8-969D-0C7C0B9B0E2E}" type="presParOf" srcId="{20248F36-B80E-4B11-A113-7CCCEAFB0ADE}" destId="{C93BC148-EFC8-4662-92D0-6A47AB19940C}" srcOrd="2" destOrd="0" presId="urn:microsoft.com/office/officeart/2018/5/layout/CenteredIconLabelDescriptionList"/>
    <dgm:cxn modelId="{6E36797F-C10D-4402-84E1-5336C1081618}" type="presParOf" srcId="{C93BC148-EFC8-4662-92D0-6A47AB19940C}" destId="{2DC5DBBE-BE9C-4937-9B07-060C5FF3D1F9}" srcOrd="0" destOrd="0" presId="urn:microsoft.com/office/officeart/2018/5/layout/CenteredIconLabelDescriptionList"/>
    <dgm:cxn modelId="{97746911-3A56-45F7-978B-D76D474C653B}" type="presParOf" srcId="{C93BC148-EFC8-4662-92D0-6A47AB19940C}" destId="{0762E758-8282-444E-B7A6-26F01E56FBD1}" srcOrd="1" destOrd="0" presId="urn:microsoft.com/office/officeart/2018/5/layout/CenteredIconLabelDescriptionList"/>
    <dgm:cxn modelId="{3AA605D7-B66D-480D-AF0C-89033799F8A4}" type="presParOf" srcId="{C93BC148-EFC8-4662-92D0-6A47AB19940C}" destId="{5247437D-4388-4C15-8B78-F975BCACB36F}" srcOrd="2" destOrd="0" presId="urn:microsoft.com/office/officeart/2018/5/layout/CenteredIconLabelDescriptionList"/>
    <dgm:cxn modelId="{C1594553-1598-49DC-9E2B-332DFE70F380}" type="presParOf" srcId="{C93BC148-EFC8-4662-92D0-6A47AB19940C}" destId="{A79F736C-7A45-44A0-A14B-5B6F27457D85}" srcOrd="3" destOrd="0" presId="urn:microsoft.com/office/officeart/2018/5/layout/CenteredIconLabelDescriptionList"/>
    <dgm:cxn modelId="{9033418E-E4A9-46C9-AC51-0BF104A32FBB}" type="presParOf" srcId="{C93BC148-EFC8-4662-92D0-6A47AB19940C}" destId="{604E8A49-7E41-47D4-9E5F-73A2CF2094F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377150-AF2E-4D19-9C54-450A8A4489A7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2788BE-FBD1-402B-ACE2-023DC7FCAB88}">
      <dgm:prSet/>
      <dgm:spPr/>
      <dgm:t>
        <a:bodyPr/>
        <a:lstStyle/>
        <a:p>
          <a:r>
            <a:rPr lang="en-US"/>
            <a:t>Exploring Temperature changes in major Global Cities between Jan 1995 - May 2020</a:t>
          </a:r>
        </a:p>
      </dgm:t>
    </dgm:pt>
    <dgm:pt modelId="{3BB1644D-5D86-4E2A-AE70-7747BBF0CAB8}" type="parTrans" cxnId="{866BB7A0-60CD-4378-A510-9CE1E1DF6CAB}">
      <dgm:prSet/>
      <dgm:spPr/>
      <dgm:t>
        <a:bodyPr/>
        <a:lstStyle/>
        <a:p>
          <a:endParaRPr lang="en-US"/>
        </a:p>
      </dgm:t>
    </dgm:pt>
    <dgm:pt modelId="{F3F2E6F3-965F-4E11-99BE-DCCAD280E7CB}" type="sibTrans" cxnId="{866BB7A0-60CD-4378-A510-9CE1E1DF6CAB}">
      <dgm:prSet/>
      <dgm:spPr/>
      <dgm:t>
        <a:bodyPr/>
        <a:lstStyle/>
        <a:p>
          <a:endParaRPr lang="en-US"/>
        </a:p>
      </dgm:t>
    </dgm:pt>
    <dgm:pt modelId="{5E8F3D3B-5B84-43FB-B047-35F151034C1E}">
      <dgm:prSet/>
      <dgm:spPr/>
      <dgm:t>
        <a:bodyPr/>
        <a:lstStyle/>
        <a:p>
          <a:r>
            <a:rPr lang="en-US"/>
            <a:t>Creating User-Driven Interactive visualization that can be filtered by country/region</a:t>
          </a:r>
        </a:p>
      </dgm:t>
    </dgm:pt>
    <dgm:pt modelId="{16327E8C-1E8B-414B-A53E-65A29282C0BE}" type="parTrans" cxnId="{117F6334-1D37-4E96-825F-0F6C3A4E0DFB}">
      <dgm:prSet/>
      <dgm:spPr/>
      <dgm:t>
        <a:bodyPr/>
        <a:lstStyle/>
        <a:p>
          <a:endParaRPr lang="en-US"/>
        </a:p>
      </dgm:t>
    </dgm:pt>
    <dgm:pt modelId="{C95CDFFB-9F62-4FC6-8044-6A22BE00BB4D}" type="sibTrans" cxnId="{117F6334-1D37-4E96-825F-0F6C3A4E0DFB}">
      <dgm:prSet/>
      <dgm:spPr/>
      <dgm:t>
        <a:bodyPr/>
        <a:lstStyle/>
        <a:p>
          <a:endParaRPr lang="en-US"/>
        </a:p>
      </dgm:t>
    </dgm:pt>
    <dgm:pt modelId="{1BD50FE8-C7B0-445D-B958-440EA624FBBA}">
      <dgm:prSet/>
      <dgm:spPr/>
      <dgm:t>
        <a:bodyPr/>
        <a:lstStyle/>
        <a:p>
          <a:r>
            <a:rPr lang="en-US"/>
            <a:t>D3/Plotly - heatmap of temperature changes over time</a:t>
          </a:r>
        </a:p>
      </dgm:t>
    </dgm:pt>
    <dgm:pt modelId="{25A15B8A-D70D-4063-9567-C6567041C81C}" type="parTrans" cxnId="{3FD871A9-FDF8-4F12-8B07-0A0E7D4654CF}">
      <dgm:prSet/>
      <dgm:spPr/>
      <dgm:t>
        <a:bodyPr/>
        <a:lstStyle/>
        <a:p>
          <a:endParaRPr lang="en-US"/>
        </a:p>
      </dgm:t>
    </dgm:pt>
    <dgm:pt modelId="{EE6E93AA-2A5A-4F54-BBCA-565DF883FF64}" type="sibTrans" cxnId="{3FD871A9-FDF8-4F12-8B07-0A0E7D4654CF}">
      <dgm:prSet/>
      <dgm:spPr/>
      <dgm:t>
        <a:bodyPr/>
        <a:lstStyle/>
        <a:p>
          <a:endParaRPr lang="en-US"/>
        </a:p>
      </dgm:t>
    </dgm:pt>
    <dgm:pt modelId="{DAD1B775-AB3D-4222-875B-6FFF48FF59D4}">
      <dgm:prSet/>
      <dgm:spPr/>
      <dgm:t>
        <a:bodyPr/>
        <a:lstStyle/>
        <a:p>
          <a:r>
            <a:rPr lang="en-US"/>
            <a:t>Time Series (D3) – Comparative/ overlay of Average Yearly Temperature over time filterable by countries</a:t>
          </a:r>
        </a:p>
      </dgm:t>
    </dgm:pt>
    <dgm:pt modelId="{91492498-38F5-4D02-A4EF-F4BD3BC52366}" type="parTrans" cxnId="{8F3024C9-6435-4123-A85E-478F0FD9DB71}">
      <dgm:prSet/>
      <dgm:spPr/>
      <dgm:t>
        <a:bodyPr/>
        <a:lstStyle/>
        <a:p>
          <a:endParaRPr lang="en-US"/>
        </a:p>
      </dgm:t>
    </dgm:pt>
    <dgm:pt modelId="{350CAC85-28EC-482D-A482-EE267B7BF326}" type="sibTrans" cxnId="{8F3024C9-6435-4123-A85E-478F0FD9DB71}">
      <dgm:prSet/>
      <dgm:spPr/>
      <dgm:t>
        <a:bodyPr/>
        <a:lstStyle/>
        <a:p>
          <a:endParaRPr lang="en-US"/>
        </a:p>
      </dgm:t>
    </dgm:pt>
    <dgm:pt modelId="{41239896-B72E-455A-998D-2E37A5BC2770}">
      <dgm:prSet/>
      <dgm:spPr/>
      <dgm:t>
        <a:bodyPr/>
        <a:lstStyle/>
        <a:p>
          <a:r>
            <a:rPr lang="en-US"/>
            <a:t>Dual Line Graph(Plotly) - High/Low temp by month per Country/Region</a:t>
          </a:r>
        </a:p>
      </dgm:t>
    </dgm:pt>
    <dgm:pt modelId="{E7498D97-109D-4235-B310-0BD41EAF3E34}" type="parTrans" cxnId="{34C5A026-EA81-45AF-B32B-159FA79AAD2B}">
      <dgm:prSet/>
      <dgm:spPr/>
      <dgm:t>
        <a:bodyPr/>
        <a:lstStyle/>
        <a:p>
          <a:endParaRPr lang="en-US"/>
        </a:p>
      </dgm:t>
    </dgm:pt>
    <dgm:pt modelId="{46F09E62-64F0-454D-BF3F-DD4D723C5BF2}" type="sibTrans" cxnId="{34C5A026-EA81-45AF-B32B-159FA79AAD2B}">
      <dgm:prSet/>
      <dgm:spPr/>
      <dgm:t>
        <a:bodyPr/>
        <a:lstStyle/>
        <a:p>
          <a:endParaRPr lang="en-US"/>
        </a:p>
      </dgm:t>
    </dgm:pt>
    <dgm:pt modelId="{F71C0654-9955-B947-B701-858700165A05}" type="pres">
      <dgm:prSet presAssocID="{A6377150-AF2E-4D19-9C54-450A8A4489A7}" presName="diagram" presStyleCnt="0">
        <dgm:presLayoutVars>
          <dgm:dir/>
          <dgm:resizeHandles val="exact"/>
        </dgm:presLayoutVars>
      </dgm:prSet>
      <dgm:spPr/>
    </dgm:pt>
    <dgm:pt modelId="{C7F1DB00-7310-6D42-A640-43ED5FB8791E}" type="pres">
      <dgm:prSet presAssocID="{822788BE-FBD1-402B-ACE2-023DC7FCAB88}" presName="node" presStyleLbl="node1" presStyleIdx="0" presStyleCnt="5">
        <dgm:presLayoutVars>
          <dgm:bulletEnabled val="1"/>
        </dgm:presLayoutVars>
      </dgm:prSet>
      <dgm:spPr/>
    </dgm:pt>
    <dgm:pt modelId="{BA18E768-3047-B642-AD87-E0ADFE7C1EC6}" type="pres">
      <dgm:prSet presAssocID="{F3F2E6F3-965F-4E11-99BE-DCCAD280E7CB}" presName="sibTrans" presStyleCnt="0"/>
      <dgm:spPr/>
    </dgm:pt>
    <dgm:pt modelId="{2ADF00E8-65C3-5C40-AA25-3BBF8B50B1D8}" type="pres">
      <dgm:prSet presAssocID="{5E8F3D3B-5B84-43FB-B047-35F151034C1E}" presName="node" presStyleLbl="node1" presStyleIdx="1" presStyleCnt="5">
        <dgm:presLayoutVars>
          <dgm:bulletEnabled val="1"/>
        </dgm:presLayoutVars>
      </dgm:prSet>
      <dgm:spPr/>
    </dgm:pt>
    <dgm:pt modelId="{1F94DF37-2627-DF4E-AE2A-6DAA31B56640}" type="pres">
      <dgm:prSet presAssocID="{C95CDFFB-9F62-4FC6-8044-6A22BE00BB4D}" presName="sibTrans" presStyleCnt="0"/>
      <dgm:spPr/>
    </dgm:pt>
    <dgm:pt modelId="{E358CB79-5BF0-AF47-B430-A2BA7BBE4CB4}" type="pres">
      <dgm:prSet presAssocID="{1BD50FE8-C7B0-445D-B958-440EA624FBBA}" presName="node" presStyleLbl="node1" presStyleIdx="2" presStyleCnt="5">
        <dgm:presLayoutVars>
          <dgm:bulletEnabled val="1"/>
        </dgm:presLayoutVars>
      </dgm:prSet>
      <dgm:spPr/>
    </dgm:pt>
    <dgm:pt modelId="{ACDF0739-8B28-8644-8D29-C0F34A8E01B8}" type="pres">
      <dgm:prSet presAssocID="{EE6E93AA-2A5A-4F54-BBCA-565DF883FF64}" presName="sibTrans" presStyleCnt="0"/>
      <dgm:spPr/>
    </dgm:pt>
    <dgm:pt modelId="{C3482AD6-A335-DC45-AE4A-3C6FB36FB5E7}" type="pres">
      <dgm:prSet presAssocID="{DAD1B775-AB3D-4222-875B-6FFF48FF59D4}" presName="node" presStyleLbl="node1" presStyleIdx="3" presStyleCnt="5">
        <dgm:presLayoutVars>
          <dgm:bulletEnabled val="1"/>
        </dgm:presLayoutVars>
      </dgm:prSet>
      <dgm:spPr/>
    </dgm:pt>
    <dgm:pt modelId="{A279A600-6338-5F49-B433-50A032D115E2}" type="pres">
      <dgm:prSet presAssocID="{350CAC85-28EC-482D-A482-EE267B7BF326}" presName="sibTrans" presStyleCnt="0"/>
      <dgm:spPr/>
    </dgm:pt>
    <dgm:pt modelId="{8AEEB8F5-15DA-3947-A352-CAB3661442C8}" type="pres">
      <dgm:prSet presAssocID="{41239896-B72E-455A-998D-2E37A5BC2770}" presName="node" presStyleLbl="node1" presStyleIdx="4" presStyleCnt="5">
        <dgm:presLayoutVars>
          <dgm:bulletEnabled val="1"/>
        </dgm:presLayoutVars>
      </dgm:prSet>
      <dgm:spPr/>
    </dgm:pt>
  </dgm:ptLst>
  <dgm:cxnLst>
    <dgm:cxn modelId="{6F5D5A0C-15E5-5546-8657-C925CCF229FD}" type="presOf" srcId="{5E8F3D3B-5B84-43FB-B047-35F151034C1E}" destId="{2ADF00E8-65C3-5C40-AA25-3BBF8B50B1D8}" srcOrd="0" destOrd="0" presId="urn:microsoft.com/office/officeart/2005/8/layout/default"/>
    <dgm:cxn modelId="{34C5A026-EA81-45AF-B32B-159FA79AAD2B}" srcId="{A6377150-AF2E-4D19-9C54-450A8A4489A7}" destId="{41239896-B72E-455A-998D-2E37A5BC2770}" srcOrd="4" destOrd="0" parTransId="{E7498D97-109D-4235-B310-0BD41EAF3E34}" sibTransId="{46F09E62-64F0-454D-BF3F-DD4D723C5BF2}"/>
    <dgm:cxn modelId="{117F6334-1D37-4E96-825F-0F6C3A4E0DFB}" srcId="{A6377150-AF2E-4D19-9C54-450A8A4489A7}" destId="{5E8F3D3B-5B84-43FB-B047-35F151034C1E}" srcOrd="1" destOrd="0" parTransId="{16327E8C-1E8B-414B-A53E-65A29282C0BE}" sibTransId="{C95CDFFB-9F62-4FC6-8044-6A22BE00BB4D}"/>
    <dgm:cxn modelId="{348A933B-FDE8-1646-B2BD-EEADB163677D}" type="presOf" srcId="{1BD50FE8-C7B0-445D-B958-440EA624FBBA}" destId="{E358CB79-5BF0-AF47-B430-A2BA7BBE4CB4}" srcOrd="0" destOrd="0" presId="urn:microsoft.com/office/officeart/2005/8/layout/default"/>
    <dgm:cxn modelId="{29D75386-CD0D-D649-93A9-0FE376E91BBC}" type="presOf" srcId="{41239896-B72E-455A-998D-2E37A5BC2770}" destId="{8AEEB8F5-15DA-3947-A352-CAB3661442C8}" srcOrd="0" destOrd="0" presId="urn:microsoft.com/office/officeart/2005/8/layout/default"/>
    <dgm:cxn modelId="{866BB7A0-60CD-4378-A510-9CE1E1DF6CAB}" srcId="{A6377150-AF2E-4D19-9C54-450A8A4489A7}" destId="{822788BE-FBD1-402B-ACE2-023DC7FCAB88}" srcOrd="0" destOrd="0" parTransId="{3BB1644D-5D86-4E2A-AE70-7747BBF0CAB8}" sibTransId="{F3F2E6F3-965F-4E11-99BE-DCCAD280E7CB}"/>
    <dgm:cxn modelId="{3FD871A9-FDF8-4F12-8B07-0A0E7D4654CF}" srcId="{A6377150-AF2E-4D19-9C54-450A8A4489A7}" destId="{1BD50FE8-C7B0-445D-B958-440EA624FBBA}" srcOrd="2" destOrd="0" parTransId="{25A15B8A-D70D-4063-9567-C6567041C81C}" sibTransId="{EE6E93AA-2A5A-4F54-BBCA-565DF883FF64}"/>
    <dgm:cxn modelId="{A82DF1C4-3078-CB42-A564-86A6E3E9F02A}" type="presOf" srcId="{822788BE-FBD1-402B-ACE2-023DC7FCAB88}" destId="{C7F1DB00-7310-6D42-A640-43ED5FB8791E}" srcOrd="0" destOrd="0" presId="urn:microsoft.com/office/officeart/2005/8/layout/default"/>
    <dgm:cxn modelId="{8F3024C9-6435-4123-A85E-478F0FD9DB71}" srcId="{A6377150-AF2E-4D19-9C54-450A8A4489A7}" destId="{DAD1B775-AB3D-4222-875B-6FFF48FF59D4}" srcOrd="3" destOrd="0" parTransId="{91492498-38F5-4D02-A4EF-F4BD3BC52366}" sibTransId="{350CAC85-28EC-482D-A482-EE267B7BF326}"/>
    <dgm:cxn modelId="{B34134CF-A3BC-DF4D-9CCD-72FD287C5F13}" type="presOf" srcId="{DAD1B775-AB3D-4222-875B-6FFF48FF59D4}" destId="{C3482AD6-A335-DC45-AE4A-3C6FB36FB5E7}" srcOrd="0" destOrd="0" presId="urn:microsoft.com/office/officeart/2005/8/layout/default"/>
    <dgm:cxn modelId="{FC93DAE2-C759-FE48-A5EA-E4ABD7819E79}" type="presOf" srcId="{A6377150-AF2E-4D19-9C54-450A8A4489A7}" destId="{F71C0654-9955-B947-B701-858700165A05}" srcOrd="0" destOrd="0" presId="urn:microsoft.com/office/officeart/2005/8/layout/default"/>
    <dgm:cxn modelId="{18BC9D95-2C0D-A846-BC7D-7238C46E62A9}" type="presParOf" srcId="{F71C0654-9955-B947-B701-858700165A05}" destId="{C7F1DB00-7310-6D42-A640-43ED5FB8791E}" srcOrd="0" destOrd="0" presId="urn:microsoft.com/office/officeart/2005/8/layout/default"/>
    <dgm:cxn modelId="{0ED1E418-45D7-A54E-BEEC-567479C2693E}" type="presParOf" srcId="{F71C0654-9955-B947-B701-858700165A05}" destId="{BA18E768-3047-B642-AD87-E0ADFE7C1EC6}" srcOrd="1" destOrd="0" presId="urn:microsoft.com/office/officeart/2005/8/layout/default"/>
    <dgm:cxn modelId="{89B0A410-EA22-5E46-90F3-2E88D5230094}" type="presParOf" srcId="{F71C0654-9955-B947-B701-858700165A05}" destId="{2ADF00E8-65C3-5C40-AA25-3BBF8B50B1D8}" srcOrd="2" destOrd="0" presId="urn:microsoft.com/office/officeart/2005/8/layout/default"/>
    <dgm:cxn modelId="{C0B22EE4-0C0D-B946-A8E5-B74A2F9C5B4B}" type="presParOf" srcId="{F71C0654-9955-B947-B701-858700165A05}" destId="{1F94DF37-2627-DF4E-AE2A-6DAA31B56640}" srcOrd="3" destOrd="0" presId="urn:microsoft.com/office/officeart/2005/8/layout/default"/>
    <dgm:cxn modelId="{A4E4F5D0-C580-7F48-9712-8DAB74AE34F9}" type="presParOf" srcId="{F71C0654-9955-B947-B701-858700165A05}" destId="{E358CB79-5BF0-AF47-B430-A2BA7BBE4CB4}" srcOrd="4" destOrd="0" presId="urn:microsoft.com/office/officeart/2005/8/layout/default"/>
    <dgm:cxn modelId="{4A6040D1-1D08-C24A-9814-75D3FDC51220}" type="presParOf" srcId="{F71C0654-9955-B947-B701-858700165A05}" destId="{ACDF0739-8B28-8644-8D29-C0F34A8E01B8}" srcOrd="5" destOrd="0" presId="urn:microsoft.com/office/officeart/2005/8/layout/default"/>
    <dgm:cxn modelId="{FD61A232-99E9-264C-8C5F-09B3E98B332B}" type="presParOf" srcId="{F71C0654-9955-B947-B701-858700165A05}" destId="{C3482AD6-A335-DC45-AE4A-3C6FB36FB5E7}" srcOrd="6" destOrd="0" presId="urn:microsoft.com/office/officeart/2005/8/layout/default"/>
    <dgm:cxn modelId="{F54B6351-6135-464C-A9F2-E91CECDA0957}" type="presParOf" srcId="{F71C0654-9955-B947-B701-858700165A05}" destId="{A279A600-6338-5F49-B433-50A032D115E2}" srcOrd="7" destOrd="0" presId="urn:microsoft.com/office/officeart/2005/8/layout/default"/>
    <dgm:cxn modelId="{12EE712E-550E-BD41-97DA-6B0C51ED8D5C}" type="presParOf" srcId="{F71C0654-9955-B947-B701-858700165A05}" destId="{8AEEB8F5-15DA-3947-A352-CAB3661442C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5FD1C-7140-174F-A4DF-6AA74D046E38}">
      <dsp:nvSpPr>
        <dsp:cNvPr id="0" name=""/>
        <dsp:cNvSpPr/>
      </dsp:nvSpPr>
      <dsp:spPr>
        <a:xfrm>
          <a:off x="4911" y="0"/>
          <a:ext cx="10048577" cy="37256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To explore the Temperature changes in major Global Cities between Jan 1995 - May 2020</a:t>
          </a:r>
        </a:p>
      </dsp:txBody>
      <dsp:txXfrm>
        <a:off x="114030" y="109119"/>
        <a:ext cx="9830339" cy="350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73A24-CB6B-4B93-A285-B9E36996E3C7}">
      <dsp:nvSpPr>
        <dsp:cNvPr id="0" name=""/>
        <dsp:cNvSpPr/>
      </dsp:nvSpPr>
      <dsp:spPr>
        <a:xfrm>
          <a:off x="1670048" y="120446"/>
          <a:ext cx="1509048" cy="1509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33902-80A9-4EA4-8D2E-AD445C8E53E3}">
      <dsp:nvSpPr>
        <dsp:cNvPr id="0" name=""/>
        <dsp:cNvSpPr/>
      </dsp:nvSpPr>
      <dsp:spPr>
        <a:xfrm>
          <a:off x="268789" y="1796307"/>
          <a:ext cx="4311566" cy="72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Data Source: </a:t>
          </a:r>
          <a:r>
            <a:rPr lang="en-US" sz="1800" u="sng" kern="1200" dirty="0">
              <a:hlinkClick xmlns:r="http://schemas.openxmlformats.org/officeDocument/2006/relationships" r:id="rId3"/>
            </a:rPr>
            <a:t>https://www.kaggle.com/sudalairajkumar/daily-temperature-of-major-cities</a:t>
          </a:r>
          <a:endParaRPr lang="en-US" sz="1800" kern="1200" dirty="0"/>
        </a:p>
      </dsp:txBody>
      <dsp:txXfrm>
        <a:off x="268789" y="1796307"/>
        <a:ext cx="4311566" cy="728288"/>
      </dsp:txXfrm>
    </dsp:sp>
    <dsp:sp modelId="{472C08F8-1D3D-4738-9775-4CA91B608AA7}">
      <dsp:nvSpPr>
        <dsp:cNvPr id="0" name=""/>
        <dsp:cNvSpPr/>
      </dsp:nvSpPr>
      <dsp:spPr>
        <a:xfrm>
          <a:off x="268789" y="2602182"/>
          <a:ext cx="4311566" cy="1395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5DBBE-BE9C-4937-9B07-060C5FF3D1F9}">
      <dsp:nvSpPr>
        <dsp:cNvPr id="0" name=""/>
        <dsp:cNvSpPr/>
      </dsp:nvSpPr>
      <dsp:spPr>
        <a:xfrm>
          <a:off x="6736139" y="120446"/>
          <a:ext cx="1509048" cy="150904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7437D-4388-4C15-8B78-F975BCACB36F}">
      <dsp:nvSpPr>
        <dsp:cNvPr id="0" name=""/>
        <dsp:cNvSpPr/>
      </dsp:nvSpPr>
      <dsp:spPr>
        <a:xfrm>
          <a:off x="5334880" y="1796307"/>
          <a:ext cx="4311566" cy="72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u="sng" kern="1200"/>
            <a:t>Data cleaning/repurposing:</a:t>
          </a:r>
          <a:endParaRPr lang="en-US" sz="2300" kern="1200"/>
        </a:p>
      </dsp:txBody>
      <dsp:txXfrm>
        <a:off x="5334880" y="1796307"/>
        <a:ext cx="4311566" cy="728288"/>
      </dsp:txXfrm>
    </dsp:sp>
    <dsp:sp modelId="{604E8A49-7E41-47D4-9E5F-73A2CF2094F6}">
      <dsp:nvSpPr>
        <dsp:cNvPr id="0" name=""/>
        <dsp:cNvSpPr/>
      </dsp:nvSpPr>
      <dsp:spPr>
        <a:xfrm>
          <a:off x="5334880" y="2602182"/>
          <a:ext cx="4311566" cy="1395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Securing API,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Grabbing data &amp; removing empty cells;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Creating dB in </a:t>
          </a:r>
          <a:r>
            <a:rPr lang="en-US" sz="1700" kern="1200" dirty="0" err="1"/>
            <a:t>postgrel</a:t>
          </a:r>
          <a:r>
            <a:rPr lang="en-US" sz="1700" kern="1200" dirty="0"/>
            <a:t> </a:t>
          </a:r>
          <a:r>
            <a:rPr lang="en-US" sz="1700" kern="1200" dirty="0" err="1"/>
            <a:t>pgAdmin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Using </a:t>
          </a:r>
          <a:r>
            <a:rPr lang="en-US" sz="1700" kern="1200" dirty="0" err="1"/>
            <a:t>Flaskapp</a:t>
          </a:r>
          <a:r>
            <a:rPr lang="en-US" sz="1700" kern="1200" dirty="0"/>
            <a:t> to load data for interactive visualization</a:t>
          </a:r>
        </a:p>
      </dsp:txBody>
      <dsp:txXfrm>
        <a:off x="5334880" y="2602182"/>
        <a:ext cx="4311566" cy="13954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1DB00-7310-6D42-A640-43ED5FB8791E}">
      <dsp:nvSpPr>
        <dsp:cNvPr id="0" name=""/>
        <dsp:cNvSpPr/>
      </dsp:nvSpPr>
      <dsp:spPr>
        <a:xfrm>
          <a:off x="447913" y="1658"/>
          <a:ext cx="2863304" cy="17179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Exploring Temperature changes in major Global Cities between Jan 1995 - May 2020</a:t>
          </a:r>
        </a:p>
      </dsp:txBody>
      <dsp:txXfrm>
        <a:off x="447913" y="1658"/>
        <a:ext cx="2863304" cy="1717982"/>
      </dsp:txXfrm>
    </dsp:sp>
    <dsp:sp modelId="{2ADF00E8-65C3-5C40-AA25-3BBF8B50B1D8}">
      <dsp:nvSpPr>
        <dsp:cNvPr id="0" name=""/>
        <dsp:cNvSpPr/>
      </dsp:nvSpPr>
      <dsp:spPr>
        <a:xfrm>
          <a:off x="3597547" y="1658"/>
          <a:ext cx="2863304" cy="17179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Creating User-Driven Interactive visualization that can be filtered by country/region</a:t>
          </a:r>
        </a:p>
      </dsp:txBody>
      <dsp:txXfrm>
        <a:off x="3597547" y="1658"/>
        <a:ext cx="2863304" cy="1717982"/>
      </dsp:txXfrm>
    </dsp:sp>
    <dsp:sp modelId="{E358CB79-5BF0-AF47-B430-A2BA7BBE4CB4}">
      <dsp:nvSpPr>
        <dsp:cNvPr id="0" name=""/>
        <dsp:cNvSpPr/>
      </dsp:nvSpPr>
      <dsp:spPr>
        <a:xfrm>
          <a:off x="6747182" y="1658"/>
          <a:ext cx="2863304" cy="17179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D3/Plotly - heatmap of temperature changes over time</a:t>
          </a:r>
        </a:p>
      </dsp:txBody>
      <dsp:txXfrm>
        <a:off x="6747182" y="1658"/>
        <a:ext cx="2863304" cy="1717982"/>
      </dsp:txXfrm>
    </dsp:sp>
    <dsp:sp modelId="{C3482AD6-A335-DC45-AE4A-3C6FB36FB5E7}">
      <dsp:nvSpPr>
        <dsp:cNvPr id="0" name=""/>
        <dsp:cNvSpPr/>
      </dsp:nvSpPr>
      <dsp:spPr>
        <a:xfrm>
          <a:off x="2022730" y="2005971"/>
          <a:ext cx="2863304" cy="1717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Time Series (D3) – Comparative/ overlay of Average Yearly Temperature over time filterable by countries</a:t>
          </a:r>
        </a:p>
      </dsp:txBody>
      <dsp:txXfrm>
        <a:off x="2022730" y="2005971"/>
        <a:ext cx="2863304" cy="1717982"/>
      </dsp:txXfrm>
    </dsp:sp>
    <dsp:sp modelId="{8AEEB8F5-15DA-3947-A352-CAB3661442C8}">
      <dsp:nvSpPr>
        <dsp:cNvPr id="0" name=""/>
        <dsp:cNvSpPr/>
      </dsp:nvSpPr>
      <dsp:spPr>
        <a:xfrm>
          <a:off x="5172365" y="2005971"/>
          <a:ext cx="2863304" cy="1717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Dual Line Graph(Plotly) - High/Low temp by month per Country/Region</a:t>
          </a:r>
        </a:p>
      </dsp:txBody>
      <dsp:txXfrm>
        <a:off x="5172365" y="2005971"/>
        <a:ext cx="2863304" cy="1717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8212B-FF83-6D45-90FE-2EC416C48FCD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9EC59-D2B0-254D-8F54-4B0249A9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1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9EC59-D2B0-254D-8F54-4B0249A986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5/7/21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6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5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5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5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61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3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8DA26E69-610A-4126-876A-748122211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13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86C376-8D24-3648-82DF-7052C27003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1913"/>
            <a:ext cx="11826875" cy="663098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200" b="1" dirty="0"/>
              <a:t>Project 2 Team 3 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Average Temperature changes in major Global Cities between Jan 1995 - May 2020</a:t>
            </a:r>
            <a:endParaRPr lang="en-US" sz="3200" b="0" dirty="0">
              <a:effectLst/>
            </a:endParaRPr>
          </a:p>
          <a:p>
            <a:pPr marL="0" indent="0" algn="ctr">
              <a:buNone/>
            </a:pPr>
            <a:r>
              <a:rPr lang="en-US" sz="3200" dirty="0"/>
              <a:t>User-Driven Interactive Visualization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By</a:t>
            </a:r>
          </a:p>
          <a:p>
            <a:pPr marL="0" indent="0" algn="ctr">
              <a:buNone/>
            </a:pPr>
            <a:r>
              <a:rPr lang="en-US" sz="3200" dirty="0" err="1"/>
              <a:t>Amusa</a:t>
            </a:r>
            <a:r>
              <a:rPr lang="en-US" sz="3200" dirty="0"/>
              <a:t> Adebayo,  Eric Medina, Tiffany Yeh</a:t>
            </a:r>
          </a:p>
        </p:txBody>
      </p:sp>
    </p:spTree>
    <p:extLst>
      <p:ext uri="{BB962C8B-B14F-4D97-AF65-F5344CB8AC3E}">
        <p14:creationId xmlns:p14="http://schemas.microsoft.com/office/powerpoint/2010/main" val="382374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60325-2F4F-5E40-B126-B43400DA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Objectives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3E8F4A46-CBAE-47F8-8ED1-91EC30F8F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11802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52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FFA5F5-C540-AA41-95DE-AD91B1F5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 Source &amp; Processing</a:t>
            </a: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D49305BD-C13E-454A-BF44-694FC15B9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80367"/>
              </p:ext>
            </p:extLst>
          </p:nvPr>
        </p:nvGraphicFramePr>
        <p:xfrm>
          <a:off x="1473200" y="2603363"/>
          <a:ext cx="9915236" cy="4118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44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7B55A-C496-1040-AD90-E96B1330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Details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4A9A6F-218F-4560-A43F-047D358AE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54431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7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6D051-1418-2044-BDE0-17F976B06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Brief Overview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D5BB1-707B-BC41-BBBC-D88322A2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dirty="0"/>
              <a:t>Presenting the Findings &amp; conclusions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BDB2AA1D-13C8-4219-8C17-1A15DFF7A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2937" y="1395172"/>
            <a:ext cx="2216708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4E96539-D665-784F-9DE0-155514914468}"/>
              </a:ext>
            </a:extLst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728932" y="794269"/>
            <a:ext cx="6734136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86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2"/>
      </a:lt2>
      <a:accent1>
        <a:srgbClr val="E52B66"/>
      </a:accent1>
      <a:accent2>
        <a:srgbClr val="D319A1"/>
      </a:accent2>
      <a:accent3>
        <a:srgbClr val="C92BE5"/>
      </a:accent3>
      <a:accent4>
        <a:srgbClr val="6A19D3"/>
      </a:accent4>
      <a:accent5>
        <a:srgbClr val="2E2BE5"/>
      </a:accent5>
      <a:accent6>
        <a:srgbClr val="1964D3"/>
      </a:accent6>
      <a:hlink>
        <a:srgbClr val="6954C6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5051</TotalTime>
  <Words>171</Words>
  <Application>Microsoft Macintosh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Garamond</vt:lpstr>
      <vt:lpstr>Gill Sans MT</vt:lpstr>
      <vt:lpstr>SavonVTI</vt:lpstr>
      <vt:lpstr>PowerPoint Presentation</vt:lpstr>
      <vt:lpstr>Objectives</vt:lpstr>
      <vt:lpstr>Data Source &amp; Processing</vt:lpstr>
      <vt:lpstr>Project Details</vt:lpstr>
      <vt:lpstr>Brief Overview</vt:lpstr>
      <vt:lpstr>Presenting the Findings &amp; 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Adebayo, Amusa Sarafadeen</dc:creator>
  <cp:lastModifiedBy>Adebayo, Amusa Sarafadeen</cp:lastModifiedBy>
  <cp:revision>10</cp:revision>
  <dcterms:created xsi:type="dcterms:W3CDTF">2021-05-04T00:21:24Z</dcterms:created>
  <dcterms:modified xsi:type="dcterms:W3CDTF">2021-05-08T14:08:49Z</dcterms:modified>
</cp:coreProperties>
</file>