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8" r:id="rId10"/>
    <p:sldId id="263" r:id="rId11"/>
    <p:sldId id="266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8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6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5" y="536577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5" y="3646170"/>
            <a:ext cx="7989887" cy="2187703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5" y="2755013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" y="934933"/>
            <a:ext cx="8685251" cy="2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5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3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189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pic>
        <p:nvPicPr>
          <p:cNvPr id="5" name="Picture Placeholder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43997" cy="6857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95601"/>
            <a:ext cx="3352524" cy="3352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708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3EA3-DACB-C748-913C-B78510A46C1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6146-ABA8-EA4E-A8EC-C0C03894B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615" y="1206508"/>
            <a:ext cx="8008937" cy="3822692"/>
          </a:xfrm>
        </p:spPr>
        <p:txBody>
          <a:bodyPr/>
          <a:lstStyle/>
          <a:p>
            <a:r>
              <a:rPr lang="en-US" dirty="0" smtClean="0"/>
              <a:t>Detection of Poison Ivy With </a:t>
            </a:r>
            <a:r>
              <a:rPr lang="en-US" dirty="0"/>
              <a:t>P</a:t>
            </a:r>
            <a:r>
              <a:rPr lang="en-US" dirty="0" smtClean="0"/>
              <a:t>assword </a:t>
            </a:r>
            <a:r>
              <a:rPr lang="en-US" dirty="0"/>
              <a:t>S</a:t>
            </a:r>
            <a:r>
              <a:rPr lang="en-US" dirty="0" smtClean="0"/>
              <a:t>pecific Snort Rules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0" i="1" dirty="0" smtClean="0"/>
              <a:t>Mario R. De Tore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05993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236"/>
            <a:ext cx="8229600" cy="1143000"/>
          </a:xfrm>
        </p:spPr>
        <p:txBody>
          <a:bodyPr/>
          <a:lstStyle/>
          <a:p>
            <a:r>
              <a:rPr lang="en-US" dirty="0" smtClean="0"/>
              <a:t>Code or GTFO!</a:t>
            </a:r>
            <a:endParaRPr lang="en-US" dirty="0"/>
          </a:p>
        </p:txBody>
      </p:sp>
      <p:pic>
        <p:nvPicPr>
          <p:cNvPr id="10" name="Picture 9" descr="smal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45479"/>
            <a:ext cx="2273300" cy="3581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4154" y="4920657"/>
            <a:ext cx="746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/>
                <a:cs typeface="Courier New"/>
              </a:rPr>
              <a:t>https://</a:t>
            </a:r>
            <a:r>
              <a:rPr lang="en-US" b="1" dirty="0" err="1" smtClean="0">
                <a:latin typeface="Courier New"/>
                <a:cs typeface="Courier New"/>
              </a:rPr>
              <a:t>code.google.com</a:t>
            </a:r>
            <a:r>
              <a:rPr lang="en-US" b="1" dirty="0" smtClean="0">
                <a:latin typeface="Courier New"/>
                <a:cs typeface="Courier New"/>
              </a:rPr>
              <a:t>/p/</a:t>
            </a:r>
            <a:r>
              <a:rPr lang="en-US" b="1" dirty="0" err="1" smtClean="0">
                <a:latin typeface="Courier New"/>
                <a:cs typeface="Courier New"/>
              </a:rPr>
              <a:t>pivysnort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964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06"/>
            <a:ext cx="8229600" cy="1143000"/>
          </a:xfrm>
        </p:spPr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Identify and add reliable signature prototypes for specific configurations of deployed implants</a:t>
            </a:r>
          </a:p>
          <a:p>
            <a:r>
              <a:rPr lang="en-US" dirty="0" smtClean="0"/>
              <a:t>Brute force decryption for traffic from UNID implants</a:t>
            </a:r>
          </a:p>
          <a:p>
            <a:r>
              <a:rPr lang="en-US" dirty="0" smtClean="0"/>
              <a:t>Maybe with a Bro script on the fly?</a:t>
            </a:r>
          </a:p>
          <a:p>
            <a:r>
              <a:rPr lang="en-US" dirty="0"/>
              <a:t>http://www.rapid7.com/</a:t>
            </a:r>
            <a:r>
              <a:rPr lang="en-US" dirty="0" err="1"/>
              <a:t>db</a:t>
            </a:r>
            <a:r>
              <a:rPr lang="en-US" dirty="0"/>
              <a:t>/modules/exploit/windows/</a:t>
            </a:r>
            <a:r>
              <a:rPr lang="en-US" dirty="0" err="1"/>
              <a:t>misc</a:t>
            </a:r>
            <a:r>
              <a:rPr lang="en-US" dirty="0"/>
              <a:t>/</a:t>
            </a:r>
            <a:r>
              <a:rPr lang="en-US" dirty="0" err="1"/>
              <a:t>poisonivy_bof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2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584"/>
            <a:ext cx="8229600" cy="1143000"/>
          </a:xfrm>
        </p:spPr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</a:t>
            </a:r>
            <a:r>
              <a:rPr lang="en-US" dirty="0"/>
              <a:t>/comments?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latin typeface="Courier New"/>
                <a:cs typeface="Courier New"/>
              </a:rPr>
              <a:t>mariod@slac.stanford.edu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24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22"/>
            <a:ext cx="8229600" cy="1143000"/>
          </a:xfrm>
        </p:spPr>
        <p:txBody>
          <a:bodyPr/>
          <a:lstStyle/>
          <a:p>
            <a:r>
              <a:rPr lang="en-US" dirty="0" smtClean="0"/>
              <a:t>References/Useful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www.fireeye.com</a:t>
            </a:r>
            <a:r>
              <a:rPr lang="en-US" sz="2000" dirty="0"/>
              <a:t>/resources/</a:t>
            </a:r>
            <a:r>
              <a:rPr lang="en-US" sz="2000" dirty="0" err="1"/>
              <a:t>pdfs</a:t>
            </a:r>
            <a:r>
              <a:rPr lang="en-US" sz="2000" dirty="0"/>
              <a:t>/</a:t>
            </a:r>
            <a:r>
              <a:rPr lang="en-US" sz="2000" dirty="0" err="1"/>
              <a:t>fireeye</a:t>
            </a:r>
            <a:r>
              <a:rPr lang="en-US" sz="2000" dirty="0"/>
              <a:t>-poison-ivy-</a:t>
            </a:r>
            <a:r>
              <a:rPr lang="en-US" sz="2000" dirty="0" err="1" smtClean="0"/>
              <a:t>report.pdf</a:t>
            </a:r>
            <a:endParaRPr lang="en-US" sz="2000" dirty="0" smtClean="0"/>
          </a:p>
          <a:p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/MITRECND/</a:t>
            </a:r>
            <a:r>
              <a:rPr lang="en-US" sz="2000" dirty="0" err="1"/>
              <a:t>chopshop</a:t>
            </a:r>
            <a:r>
              <a:rPr lang="en-US" sz="2000" dirty="0"/>
              <a:t>/blob/master/modules/</a:t>
            </a:r>
            <a:r>
              <a:rPr lang="en-US" sz="2000" dirty="0" smtClean="0"/>
              <a:t>poisonivy_23x.py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knowmalware</a:t>
            </a:r>
            <a:r>
              <a:rPr lang="en-US" sz="2000" dirty="0"/>
              <a:t>/</a:t>
            </a:r>
            <a:r>
              <a:rPr lang="en-US" sz="2000" dirty="0" err="1" smtClean="0"/>
              <a:t>camcrypt</a:t>
            </a:r>
            <a:endParaRPr lang="en-US" sz="2000" dirty="0" smtClean="0"/>
          </a:p>
          <a:p>
            <a:r>
              <a:rPr lang="en-US" sz="2000" dirty="0"/>
              <a:t>https://</a:t>
            </a:r>
            <a:r>
              <a:rPr lang="en-US" sz="2000" dirty="0" err="1"/>
              <a:t>code.google.com</a:t>
            </a:r>
            <a:r>
              <a:rPr lang="en-US" sz="2000" dirty="0"/>
              <a:t>/p/volatility/source/browse/trunk/</a:t>
            </a:r>
            <a:r>
              <a:rPr lang="en-US" sz="2000" dirty="0" err="1"/>
              <a:t>contrib</a:t>
            </a:r>
            <a:r>
              <a:rPr lang="en-US" sz="2000" dirty="0"/>
              <a:t>/plugins/malware/</a:t>
            </a:r>
            <a:r>
              <a:rPr lang="en-US" sz="2000" dirty="0" err="1" smtClean="0"/>
              <a:t>poisonivy.py</a:t>
            </a:r>
            <a:endParaRPr lang="en-US" sz="2000" dirty="0" smtClean="0"/>
          </a:p>
          <a:p>
            <a:r>
              <a:rPr lang="en-US" sz="2000" dirty="0"/>
              <a:t>http://volatility-</a:t>
            </a:r>
            <a:r>
              <a:rPr lang="en-US" sz="2000" dirty="0" err="1"/>
              <a:t>labs.blogspot.com</a:t>
            </a:r>
            <a:r>
              <a:rPr lang="en-US" sz="2000" dirty="0"/>
              <a:t>/2012/10/reverse-engineering-poison-</a:t>
            </a:r>
            <a:r>
              <a:rPr lang="en-US" sz="2000" dirty="0" err="1"/>
              <a:t>ivys.html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91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584"/>
            <a:ext cx="8229600" cy="1143000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Lead IR dude at SLAC</a:t>
            </a:r>
          </a:p>
          <a:p>
            <a:r>
              <a:rPr lang="en-US" dirty="0" smtClean="0"/>
              <a:t>Before SLAC was a lead IH at </a:t>
            </a:r>
            <a:r>
              <a:rPr lang="en-US" dirty="0" err="1" smtClean="0"/>
              <a:t>Mandiant</a:t>
            </a:r>
            <a:endParaRPr lang="en-US" dirty="0" smtClean="0"/>
          </a:p>
          <a:p>
            <a:r>
              <a:rPr lang="en-US" dirty="0" smtClean="0"/>
              <a:t>Prior Navy, .mil/.</a:t>
            </a:r>
            <a:r>
              <a:rPr lang="en-US" dirty="0" err="1" smtClean="0"/>
              <a:t>gov</a:t>
            </a:r>
            <a:r>
              <a:rPr lang="en-US" dirty="0" smtClean="0"/>
              <a:t> monitoring tours and other “stuff”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2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584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basic PI info </a:t>
            </a:r>
          </a:p>
          <a:p>
            <a:r>
              <a:rPr lang="en-US" dirty="0" smtClean="0"/>
              <a:t>Generate some traffic with a PI implant</a:t>
            </a:r>
          </a:p>
          <a:p>
            <a:r>
              <a:rPr lang="en-US" dirty="0" smtClean="0"/>
              <a:t>Analyze and decrypt the traffic</a:t>
            </a:r>
          </a:p>
          <a:p>
            <a:r>
              <a:rPr lang="en-US" dirty="0" smtClean="0"/>
              <a:t>Generate and validate some signatures</a:t>
            </a:r>
          </a:p>
          <a:p>
            <a:r>
              <a:rPr lang="en-US" dirty="0" smtClean="0"/>
              <a:t>New tool - </a:t>
            </a:r>
            <a:r>
              <a:rPr lang="en-US" dirty="0" err="1" smtClean="0"/>
              <a:t>pivysnort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Questions/discussion (time permitting)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284"/>
            <a:ext cx="8229600" cy="1143000"/>
          </a:xfrm>
        </p:spPr>
        <p:txBody>
          <a:bodyPr/>
          <a:lstStyle/>
          <a:p>
            <a:r>
              <a:rPr lang="en-US" dirty="0" smtClean="0"/>
              <a:t>Poison Ivy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Very capable, easy to deploy &amp; use implant</a:t>
            </a:r>
          </a:p>
          <a:p>
            <a:r>
              <a:rPr lang="en-US" dirty="0" smtClean="0"/>
              <a:t>Freely available </a:t>
            </a:r>
          </a:p>
          <a:p>
            <a:r>
              <a:rPr lang="en-US" dirty="0" smtClean="0"/>
              <a:t>Source code leaked?</a:t>
            </a:r>
          </a:p>
          <a:p>
            <a:pPr lvl="1"/>
            <a:r>
              <a:rPr lang="en-US" dirty="0" smtClean="0"/>
              <a:t>Lots of variants in the wild</a:t>
            </a:r>
          </a:p>
          <a:p>
            <a:r>
              <a:rPr lang="en-US" dirty="0" smtClean="0"/>
              <a:t>Still used, but being replaced by </a:t>
            </a:r>
            <a:r>
              <a:rPr lang="en-US" dirty="0" err="1" smtClean="0"/>
              <a:t>Sogu</a:t>
            </a:r>
            <a:r>
              <a:rPr lang="en-US" dirty="0" smtClean="0"/>
              <a:t>/</a:t>
            </a:r>
            <a:r>
              <a:rPr lang="en-US" dirty="0" err="1" smtClean="0"/>
              <a:t>PlugX</a:t>
            </a:r>
            <a:endParaRPr lang="en-US" dirty="0" smtClean="0"/>
          </a:p>
          <a:p>
            <a:r>
              <a:rPr lang="en-US" dirty="0" smtClean="0"/>
              <a:t>Utilizes camellia for encryption</a:t>
            </a:r>
          </a:p>
          <a:p>
            <a:pPr lvl="1"/>
            <a:r>
              <a:rPr lang="en-US" dirty="0" smtClean="0"/>
              <a:t>256 bit key with 16-byte blocks (remember this!)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1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2"/>
            <a:ext cx="8229600" cy="1143000"/>
          </a:xfrm>
        </p:spPr>
        <p:txBody>
          <a:bodyPr/>
          <a:lstStyle/>
          <a:p>
            <a:r>
              <a:rPr lang="en-US" dirty="0" smtClean="0"/>
              <a:t>Poison Ivy Live</a:t>
            </a:r>
            <a:endParaRPr lang="en-US" dirty="0"/>
          </a:p>
        </p:txBody>
      </p:sp>
      <p:pic>
        <p:nvPicPr>
          <p:cNvPr id="4" name="Picture 3" descr="PI_in_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922"/>
            <a:ext cx="8229600" cy="1143000"/>
          </a:xfrm>
        </p:spPr>
        <p:txBody>
          <a:bodyPr/>
          <a:lstStyle/>
          <a:p>
            <a:r>
              <a:rPr lang="en-US" dirty="0" smtClean="0"/>
              <a:t>Reviewing Traffic</a:t>
            </a:r>
            <a:endParaRPr lang="en-US" dirty="0"/>
          </a:p>
        </p:txBody>
      </p:sp>
      <p:pic>
        <p:nvPicPr>
          <p:cNvPr id="4" name="Picture 3" descr="PI_wiresh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922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22"/>
            <a:ext cx="8229600" cy="1143000"/>
          </a:xfrm>
        </p:spPr>
        <p:txBody>
          <a:bodyPr/>
          <a:lstStyle/>
          <a:p>
            <a:r>
              <a:rPr lang="en-US" dirty="0" smtClean="0"/>
              <a:t>Decrypting Traffic</a:t>
            </a:r>
            <a:endParaRPr lang="en-US" dirty="0"/>
          </a:p>
        </p:txBody>
      </p:sp>
      <p:pic>
        <p:nvPicPr>
          <p:cNvPr id="5" name="Picture 4" descr="decrypting_traffic_snipp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584"/>
            <a:ext cx="8229600" cy="1143000"/>
          </a:xfrm>
        </p:spPr>
        <p:txBody>
          <a:bodyPr/>
          <a:lstStyle/>
          <a:p>
            <a:r>
              <a:rPr lang="en-US" dirty="0" smtClean="0"/>
              <a:t>Building Signatures</a:t>
            </a:r>
            <a:endParaRPr lang="en-US" dirty="0"/>
          </a:p>
        </p:txBody>
      </p:sp>
      <p:pic>
        <p:nvPicPr>
          <p:cNvPr id="6" name="Picture 5" descr="encrypting_bytes_for_signa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05"/>
            <a:ext cx="8229600" cy="1143000"/>
          </a:xfrm>
        </p:spPr>
        <p:txBody>
          <a:bodyPr/>
          <a:lstStyle/>
          <a:p>
            <a:r>
              <a:rPr lang="en-US" dirty="0" smtClean="0"/>
              <a:t>Finished signatures</a:t>
            </a:r>
            <a:endParaRPr lang="en-US" dirty="0"/>
          </a:p>
        </p:txBody>
      </p:sp>
      <p:pic>
        <p:nvPicPr>
          <p:cNvPr id="4" name="Picture 3" descr="Snort si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05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14500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alert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tcp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 any any -&gt; any any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msg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:"PI heartbeat(server) [admin]"; content:"|b9 e1 a5 7e c7 b7 82 6e 22 6e 0b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cb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fd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 77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 49|"; depth: 16;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sid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: 5000001; rev: 1;)</a:t>
            </a:r>
          </a:p>
        </p:txBody>
      </p:sp>
    </p:spTree>
    <p:extLst>
      <p:ext uri="{BB962C8B-B14F-4D97-AF65-F5344CB8AC3E}">
        <p14:creationId xmlns:p14="http://schemas.microsoft.com/office/powerpoint/2010/main" val="358511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353</Words>
  <Application>Microsoft Macintosh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Detection of Poison Ivy With Password Specific Snort Rules  Mario R. De Tore</vt:lpstr>
      <vt:lpstr>Intro</vt:lpstr>
      <vt:lpstr>Agenda</vt:lpstr>
      <vt:lpstr>Poison Ivy Overview</vt:lpstr>
      <vt:lpstr>Poison Ivy Live</vt:lpstr>
      <vt:lpstr>Reviewing Traffic</vt:lpstr>
      <vt:lpstr>Decrypting Traffic</vt:lpstr>
      <vt:lpstr>Building Signatures</vt:lpstr>
      <vt:lpstr>Finished signatures</vt:lpstr>
      <vt:lpstr>Code or GTFO!</vt:lpstr>
      <vt:lpstr>Next Steps?</vt:lpstr>
      <vt:lpstr>FIN</vt:lpstr>
      <vt:lpstr>References/Useful Stuff</vt:lpstr>
    </vt:vector>
  </TitlesOfParts>
  <Company>SLAC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Poison Ivy With Password Specific Snort Rules</dc:title>
  <dc:creator>Mario De Tore</dc:creator>
  <cp:lastModifiedBy>Mario De Tore</cp:lastModifiedBy>
  <cp:revision>20</cp:revision>
  <dcterms:created xsi:type="dcterms:W3CDTF">2014-12-09T06:38:55Z</dcterms:created>
  <dcterms:modified xsi:type="dcterms:W3CDTF">2014-12-09T23:31:48Z</dcterms:modified>
</cp:coreProperties>
</file>