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30"/>
  </p:notesMasterIdLst>
  <p:sldIdLst>
    <p:sldId id="256" r:id="rId2"/>
    <p:sldId id="258" r:id="rId3"/>
    <p:sldId id="259" r:id="rId4"/>
    <p:sldId id="308" r:id="rId5"/>
    <p:sldId id="309" r:id="rId6"/>
    <p:sldId id="310" r:id="rId7"/>
    <p:sldId id="263" r:id="rId8"/>
    <p:sldId id="311" r:id="rId9"/>
    <p:sldId id="314" r:id="rId10"/>
    <p:sldId id="312" r:id="rId11"/>
    <p:sldId id="313" r:id="rId12"/>
    <p:sldId id="315" r:id="rId13"/>
    <p:sldId id="317" r:id="rId14"/>
    <p:sldId id="316" r:id="rId15"/>
    <p:sldId id="318" r:id="rId16"/>
    <p:sldId id="319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</p:sldIdLst>
  <p:sldSz cx="9144000" cy="5143500" type="screen16x9"/>
  <p:notesSz cx="6858000" cy="9144000"/>
  <p:embeddedFontLst>
    <p:embeddedFont>
      <p:font typeface="Albert Sans" pitchFamily="2" charset="77"/>
      <p:regular r:id="rId31"/>
      <p:bold r:id="rId32"/>
      <p:italic r:id="rId33"/>
      <p:boldItalic r:id="rId34"/>
    </p:embeddedFont>
    <p:embeddedFont>
      <p:font typeface="Kumbh Sans" pitchFamily="2" charset="77"/>
      <p:regular r:id="rId35"/>
      <p:bold r:id="rId36"/>
    </p:embeddedFont>
    <p:embeddedFont>
      <p:font typeface="Kumbh Sans Medium" pitchFamily="2" charset="77"/>
      <p:regular r:id="rId37"/>
      <p:bold r:id="rId38"/>
    </p:embeddedFont>
    <p:embeddedFont>
      <p:font typeface="Kumbh Sans SemiBold" pitchFamily="2" charset="77"/>
      <p:regular r:id="rId39"/>
      <p:bold r:id="rId40"/>
    </p:embeddedFont>
    <p:embeddedFont>
      <p:font typeface="NanumMyeongjo" panose="02020603020101020101" pitchFamily="18" charset="-127"/>
      <p:regular r:id="rId41"/>
      <p:bold r:id="rId42"/>
    </p:embeddedFont>
    <p:embeddedFont>
      <p:font typeface="Yeseva One" pitchFamily="2" charset="77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A2F299-CBD8-44B3-9343-F94292BB2B84}">
  <a:tblStyle styleId="{A3A2F299-CBD8-44B3-9343-F94292BB2B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2"/>
    <p:restoredTop sz="94694"/>
  </p:normalViewPr>
  <p:slideViewPr>
    <p:cSldViewPr snapToGrid="0" snapToObjects="1">
      <p:cViewPr varScale="1">
        <p:scale>
          <a:sx n="146" d="100"/>
          <a:sy n="146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b88ccd6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b88ccd6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46f2858b5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46f2858b5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997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46f2858b5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46f2858b5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1046f2858b5_0_3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1046f2858b5_0_3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931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1046f2858b5_0_3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1046f2858b5_0_3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167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46f2858b5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46f2858b5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505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003d90df7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003d90df7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46f2858b5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46f2858b5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636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003d90df7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003d90df7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80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531">
            <a:off x="1228050" y="2571911"/>
            <a:ext cx="19410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98575" y="423425"/>
            <a:ext cx="5849700" cy="193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400" b="0">
                <a:latin typeface="Kumbh Sans Medium"/>
                <a:ea typeface="Kumbh Sans Medium"/>
                <a:cs typeface="Kumbh Sans Medium"/>
                <a:sym typeface="Kumbh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1294763" y="539500"/>
            <a:ext cx="8901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rot="438">
            <a:off x="1136350" y="2851800"/>
            <a:ext cx="23544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/>
          </p:nvPr>
        </p:nvSpPr>
        <p:spPr>
          <a:xfrm>
            <a:off x="1136338" y="1917950"/>
            <a:ext cx="5505300" cy="79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13665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 rot="-314">
            <a:off x="1136650" y="1174650"/>
            <a:ext cx="32823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 rot="1358">
            <a:off x="1328275" y="1752400"/>
            <a:ext cx="7596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 b="1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/>
          </p:nvPr>
        </p:nvSpPr>
        <p:spPr>
          <a:xfrm>
            <a:off x="2339250" y="1716025"/>
            <a:ext cx="16653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2234975" y="2537575"/>
            <a:ext cx="25740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3"/>
          </p:nvPr>
        </p:nvSpPr>
        <p:spPr>
          <a:xfrm>
            <a:off x="1136650" y="540000"/>
            <a:ext cx="72873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4" hasCustomPrompt="1"/>
          </p:nvPr>
        </p:nvSpPr>
        <p:spPr>
          <a:xfrm rot="1358">
            <a:off x="5113850" y="1752400"/>
            <a:ext cx="7596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 b="1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5"/>
          </p:nvPr>
        </p:nvSpPr>
        <p:spPr>
          <a:xfrm>
            <a:off x="6191476" y="1585800"/>
            <a:ext cx="1577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6020550" y="2537575"/>
            <a:ext cx="25740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 rot="1358">
            <a:off x="1328275" y="3341775"/>
            <a:ext cx="7596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 b="1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8"/>
          </p:nvPr>
        </p:nvSpPr>
        <p:spPr>
          <a:xfrm>
            <a:off x="2339250" y="3284450"/>
            <a:ext cx="16653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9"/>
          </p:nvPr>
        </p:nvSpPr>
        <p:spPr>
          <a:xfrm>
            <a:off x="2234975" y="4126950"/>
            <a:ext cx="25740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3" hasCustomPrompt="1"/>
          </p:nvPr>
        </p:nvSpPr>
        <p:spPr>
          <a:xfrm rot="1358">
            <a:off x="5113850" y="3341775"/>
            <a:ext cx="7596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 b="1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/>
          </p:nvPr>
        </p:nvSpPr>
        <p:spPr>
          <a:xfrm>
            <a:off x="6178328" y="3284450"/>
            <a:ext cx="1577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5"/>
          </p:nvPr>
        </p:nvSpPr>
        <p:spPr>
          <a:xfrm>
            <a:off x="6020550" y="4126950"/>
            <a:ext cx="25740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/>
          <p:nvPr/>
        </p:nvSpPr>
        <p:spPr>
          <a:xfrm rot="-761220">
            <a:off x="243570" y="3024935"/>
            <a:ext cx="1238706" cy="2264026"/>
          </a:xfrm>
          <a:custGeom>
            <a:avLst/>
            <a:gdLst/>
            <a:ahLst/>
            <a:cxnLst/>
            <a:rect l="l" t="t" r="r" b="b"/>
            <a:pathLst>
              <a:path w="73329" h="134026" extrusionOk="0">
                <a:moveTo>
                  <a:pt x="0" y="0"/>
                </a:moveTo>
                <a:cubicBezTo>
                  <a:pt x="2317" y="2317"/>
                  <a:pt x="13322" y="5098"/>
                  <a:pt x="13901" y="13902"/>
                </a:cubicBezTo>
                <a:cubicBezTo>
                  <a:pt x="14480" y="22706"/>
                  <a:pt x="2201" y="41705"/>
                  <a:pt x="3475" y="52826"/>
                </a:cubicBezTo>
                <a:cubicBezTo>
                  <a:pt x="4749" y="63947"/>
                  <a:pt x="17724" y="70376"/>
                  <a:pt x="21547" y="80628"/>
                </a:cubicBezTo>
                <a:cubicBezTo>
                  <a:pt x="25370" y="90880"/>
                  <a:pt x="18940" y="105709"/>
                  <a:pt x="26412" y="114339"/>
                </a:cubicBezTo>
                <a:cubicBezTo>
                  <a:pt x="33884" y="122970"/>
                  <a:pt x="58560" y="129283"/>
                  <a:pt x="66379" y="132411"/>
                </a:cubicBezTo>
                <a:cubicBezTo>
                  <a:pt x="74199" y="135539"/>
                  <a:pt x="72171" y="132990"/>
                  <a:pt x="73329" y="13310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9" name="Google Shape;69;p13"/>
          <p:cNvSpPr/>
          <p:nvPr/>
        </p:nvSpPr>
        <p:spPr>
          <a:xfrm>
            <a:off x="5039250" y="43450"/>
            <a:ext cx="3927013" cy="1467400"/>
          </a:xfrm>
          <a:custGeom>
            <a:avLst/>
            <a:gdLst/>
            <a:ahLst/>
            <a:cxnLst/>
            <a:rect l="l" t="t" r="r" b="b"/>
            <a:pathLst>
              <a:path w="221209" h="58696" extrusionOk="0">
                <a:moveTo>
                  <a:pt x="0" y="0"/>
                </a:moveTo>
                <a:cubicBezTo>
                  <a:pt x="3881" y="6024"/>
                  <a:pt x="10541" y="30003"/>
                  <a:pt x="23284" y="36143"/>
                </a:cubicBezTo>
                <a:cubicBezTo>
                  <a:pt x="36027" y="42283"/>
                  <a:pt x="62787" y="34579"/>
                  <a:pt x="76457" y="36838"/>
                </a:cubicBezTo>
                <a:cubicBezTo>
                  <a:pt x="90127" y="39097"/>
                  <a:pt x="94239" y="50971"/>
                  <a:pt x="105302" y="49697"/>
                </a:cubicBezTo>
                <a:cubicBezTo>
                  <a:pt x="116365" y="48423"/>
                  <a:pt x="130093" y="35507"/>
                  <a:pt x="142836" y="29193"/>
                </a:cubicBezTo>
                <a:cubicBezTo>
                  <a:pt x="155579" y="22880"/>
                  <a:pt x="169307" y="7588"/>
                  <a:pt x="181760" y="11816"/>
                </a:cubicBezTo>
                <a:cubicBezTo>
                  <a:pt x="194213" y="16044"/>
                  <a:pt x="211127" y="46974"/>
                  <a:pt x="217556" y="54562"/>
                </a:cubicBezTo>
                <a:cubicBezTo>
                  <a:pt x="223985" y="62150"/>
                  <a:pt x="219873" y="56880"/>
                  <a:pt x="220336" y="5734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1136675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title" idx="2"/>
          </p:nvPr>
        </p:nvSpPr>
        <p:spPr>
          <a:xfrm>
            <a:off x="1136650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1"/>
          </p:nvPr>
        </p:nvSpPr>
        <p:spPr>
          <a:xfrm>
            <a:off x="1136675" y="22915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 idx="3"/>
          </p:nvPr>
        </p:nvSpPr>
        <p:spPr>
          <a:xfrm>
            <a:off x="3627571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subTitle" idx="4"/>
          </p:nvPr>
        </p:nvSpPr>
        <p:spPr>
          <a:xfrm>
            <a:off x="3627596" y="22915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 idx="5"/>
          </p:nvPr>
        </p:nvSpPr>
        <p:spPr>
          <a:xfrm>
            <a:off x="1136675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6"/>
          </p:nvPr>
        </p:nvSpPr>
        <p:spPr>
          <a:xfrm>
            <a:off x="1136675" y="40062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 idx="7"/>
          </p:nvPr>
        </p:nvSpPr>
        <p:spPr>
          <a:xfrm>
            <a:off x="3627596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ubTitle" idx="8"/>
          </p:nvPr>
        </p:nvSpPr>
        <p:spPr>
          <a:xfrm>
            <a:off x="3627596" y="40062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title" idx="9"/>
          </p:nvPr>
        </p:nvSpPr>
        <p:spPr>
          <a:xfrm>
            <a:off x="6118525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ubTitle" idx="13"/>
          </p:nvPr>
        </p:nvSpPr>
        <p:spPr>
          <a:xfrm>
            <a:off x="6118550" y="22915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title" idx="14"/>
          </p:nvPr>
        </p:nvSpPr>
        <p:spPr>
          <a:xfrm>
            <a:off x="6118549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ubTitle" idx="15"/>
          </p:nvPr>
        </p:nvSpPr>
        <p:spPr>
          <a:xfrm>
            <a:off x="6118550" y="40062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3152925" y="143425"/>
            <a:ext cx="1752250" cy="4863375"/>
          </a:xfrm>
          <a:custGeom>
            <a:avLst/>
            <a:gdLst/>
            <a:ahLst/>
            <a:cxnLst/>
            <a:rect l="l" t="t" r="r" b="b"/>
            <a:pathLst>
              <a:path w="70090" h="194535" extrusionOk="0">
                <a:moveTo>
                  <a:pt x="70090" y="194535"/>
                </a:moveTo>
                <a:cubicBezTo>
                  <a:pt x="68064" y="192111"/>
                  <a:pt x="61746" y="187343"/>
                  <a:pt x="57931" y="179992"/>
                </a:cubicBezTo>
                <a:cubicBezTo>
                  <a:pt x="54117" y="172641"/>
                  <a:pt x="46686" y="165132"/>
                  <a:pt x="47203" y="150431"/>
                </a:cubicBezTo>
                <a:cubicBezTo>
                  <a:pt x="47720" y="135730"/>
                  <a:pt x="65958" y="112088"/>
                  <a:pt x="61031" y="91784"/>
                </a:cubicBezTo>
                <a:cubicBezTo>
                  <a:pt x="56104" y="71480"/>
                  <a:pt x="27814" y="43905"/>
                  <a:pt x="17642" y="28608"/>
                </a:cubicBezTo>
                <a:cubicBezTo>
                  <a:pt x="7470" y="13311"/>
                  <a:pt x="2940" y="4768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86" name="Google Shape;186;p27"/>
          <p:cNvSpPr/>
          <p:nvPr/>
        </p:nvSpPr>
        <p:spPr>
          <a:xfrm>
            <a:off x="4374725" y="143425"/>
            <a:ext cx="2842775" cy="1710525"/>
          </a:xfrm>
          <a:custGeom>
            <a:avLst/>
            <a:gdLst/>
            <a:ahLst/>
            <a:cxnLst/>
            <a:rect l="l" t="t" r="r" b="b"/>
            <a:pathLst>
              <a:path w="113711" h="68421" extrusionOk="0">
                <a:moveTo>
                  <a:pt x="0" y="68421"/>
                </a:moveTo>
                <a:cubicBezTo>
                  <a:pt x="3775" y="62620"/>
                  <a:pt x="5245" y="40766"/>
                  <a:pt x="22648" y="33614"/>
                </a:cubicBezTo>
                <a:cubicBezTo>
                  <a:pt x="40051" y="26462"/>
                  <a:pt x="89401" y="31110"/>
                  <a:pt x="104420" y="25508"/>
                </a:cubicBezTo>
                <a:cubicBezTo>
                  <a:pt x="119439" y="19906"/>
                  <a:pt x="111373" y="4251"/>
                  <a:pt x="11276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87" name="Google Shape;187;p27"/>
          <p:cNvSpPr/>
          <p:nvPr/>
        </p:nvSpPr>
        <p:spPr>
          <a:xfrm>
            <a:off x="14325" y="3891650"/>
            <a:ext cx="4713895" cy="915150"/>
          </a:xfrm>
          <a:custGeom>
            <a:avLst/>
            <a:gdLst/>
            <a:ahLst/>
            <a:cxnLst/>
            <a:rect l="l" t="t" r="r" b="b"/>
            <a:pathLst>
              <a:path w="187115" h="36606" extrusionOk="0">
                <a:moveTo>
                  <a:pt x="187115" y="36606"/>
                </a:moveTo>
                <a:cubicBezTo>
                  <a:pt x="183294" y="33645"/>
                  <a:pt x="178996" y="20464"/>
                  <a:pt x="164191" y="18840"/>
                </a:cubicBezTo>
                <a:cubicBezTo>
                  <a:pt x="149386" y="17216"/>
                  <a:pt x="114953" y="29968"/>
                  <a:pt x="98285" y="26864"/>
                </a:cubicBezTo>
                <a:cubicBezTo>
                  <a:pt x="81618" y="23760"/>
                  <a:pt x="78084" y="1934"/>
                  <a:pt x="64186" y="215"/>
                </a:cubicBezTo>
                <a:cubicBezTo>
                  <a:pt x="50289" y="-1504"/>
                  <a:pt x="25598" y="13348"/>
                  <a:pt x="14900" y="16548"/>
                </a:cubicBezTo>
                <a:cubicBezTo>
                  <a:pt x="4202" y="19748"/>
                  <a:pt x="2483" y="18936"/>
                  <a:pt x="0" y="1941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-199825" y="2931350"/>
            <a:ext cx="5546529" cy="1891000"/>
          </a:xfrm>
          <a:custGeom>
            <a:avLst/>
            <a:gdLst/>
            <a:ahLst/>
            <a:cxnLst/>
            <a:rect l="l" t="t" r="r" b="b"/>
            <a:pathLst>
              <a:path w="199193" h="75640" extrusionOk="0">
                <a:moveTo>
                  <a:pt x="199193" y="43402"/>
                </a:moveTo>
                <a:cubicBezTo>
                  <a:pt x="189770" y="44509"/>
                  <a:pt x="161247" y="44710"/>
                  <a:pt x="142655" y="50045"/>
                </a:cubicBezTo>
                <a:cubicBezTo>
                  <a:pt x="124063" y="55381"/>
                  <a:pt x="100817" y="78137"/>
                  <a:pt x="87639" y="75415"/>
                </a:cubicBezTo>
                <a:cubicBezTo>
                  <a:pt x="74461" y="72693"/>
                  <a:pt x="73124" y="40025"/>
                  <a:pt x="63586" y="33711"/>
                </a:cubicBezTo>
                <a:cubicBezTo>
                  <a:pt x="54048" y="27397"/>
                  <a:pt x="41008" y="43152"/>
                  <a:pt x="30410" y="37533"/>
                </a:cubicBezTo>
                <a:cubicBezTo>
                  <a:pt x="19812" y="31915"/>
                  <a:pt x="5068" y="6256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91" name="Google Shape;191;p28"/>
          <p:cNvSpPr/>
          <p:nvPr/>
        </p:nvSpPr>
        <p:spPr>
          <a:xfrm>
            <a:off x="4995800" y="-26075"/>
            <a:ext cx="4761200" cy="1781400"/>
          </a:xfrm>
          <a:custGeom>
            <a:avLst/>
            <a:gdLst/>
            <a:ahLst/>
            <a:cxnLst/>
            <a:rect l="l" t="t" r="r" b="b"/>
            <a:pathLst>
              <a:path w="190448" h="71256" extrusionOk="0">
                <a:moveTo>
                  <a:pt x="0" y="0"/>
                </a:moveTo>
                <a:cubicBezTo>
                  <a:pt x="7704" y="4634"/>
                  <a:pt x="33537" y="16103"/>
                  <a:pt x="46222" y="27803"/>
                </a:cubicBezTo>
                <a:cubicBezTo>
                  <a:pt x="58907" y="39503"/>
                  <a:pt x="52072" y="65105"/>
                  <a:pt x="76110" y="70202"/>
                </a:cubicBezTo>
                <a:cubicBezTo>
                  <a:pt x="100148" y="75299"/>
                  <a:pt x="171392" y="60355"/>
                  <a:pt x="190448" y="5838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9" r:id="rId6"/>
    <p:sldLayoutId id="2147483673" r:id="rId7"/>
    <p:sldLayoutId id="214748367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>
          <p15:clr>
            <a:srgbClr val="EA4335"/>
          </p15:clr>
        </p15:guide>
        <p15:guide id="3" pos="5760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897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/>
          <p:nvPr/>
        </p:nvSpPr>
        <p:spPr>
          <a:xfrm>
            <a:off x="1082850" y="2571750"/>
            <a:ext cx="2231400" cy="629400"/>
          </a:xfrm>
          <a:prstGeom prst="roundRect">
            <a:avLst>
              <a:gd name="adj" fmla="val 29059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1"/>
          </p:nvPr>
        </p:nvSpPr>
        <p:spPr>
          <a:xfrm rot="-531">
            <a:off x="1228049" y="2515731"/>
            <a:ext cx="19410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Team 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/>
              <a:t>Hyeonho</a:t>
            </a:r>
            <a:r>
              <a:rPr lang="en" sz="1200" dirty="0"/>
              <a:t>, </a:t>
            </a:r>
            <a:r>
              <a:rPr lang="en" sz="1200" dirty="0" err="1"/>
              <a:t>Ewarn</a:t>
            </a:r>
            <a:r>
              <a:rPr lang="en" sz="1200" dirty="0"/>
              <a:t>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/>
              <a:t>Nyi</a:t>
            </a:r>
            <a:r>
              <a:rPr lang="en" sz="1200" dirty="0"/>
              <a:t>, Emil</a:t>
            </a:r>
            <a:endParaRPr sz="1200" dirty="0"/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/>
          </p:nvPr>
        </p:nvSpPr>
        <p:spPr>
          <a:xfrm>
            <a:off x="998575" y="423425"/>
            <a:ext cx="6221400" cy="19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Design a Parking Lot using OOP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-73175" y="3738750"/>
            <a:ext cx="4042645" cy="969828"/>
          </a:xfrm>
          <a:custGeom>
            <a:avLst/>
            <a:gdLst/>
            <a:ahLst/>
            <a:cxnLst/>
            <a:rect l="l" t="t" r="r" b="b"/>
            <a:pathLst>
              <a:path w="192278" h="62499" extrusionOk="0">
                <a:moveTo>
                  <a:pt x="0" y="40973"/>
                </a:moveTo>
                <a:cubicBezTo>
                  <a:pt x="13773" y="50612"/>
                  <a:pt x="30583" y="55370"/>
                  <a:pt x="46826" y="59703"/>
                </a:cubicBezTo>
                <a:cubicBezTo>
                  <a:pt x="58897" y="62923"/>
                  <a:pt x="73210" y="64311"/>
                  <a:pt x="84286" y="58532"/>
                </a:cubicBezTo>
                <a:cubicBezTo>
                  <a:pt x="101182" y="49716"/>
                  <a:pt x="103502" y="25564"/>
                  <a:pt x="114430" y="9951"/>
                </a:cubicBezTo>
                <a:cubicBezTo>
                  <a:pt x="116846" y="6499"/>
                  <a:pt x="118921" y="1917"/>
                  <a:pt x="122918" y="585"/>
                </a:cubicBezTo>
                <a:cubicBezTo>
                  <a:pt x="135098" y="-3475"/>
                  <a:pt x="143911" y="15398"/>
                  <a:pt x="153940" y="23413"/>
                </a:cubicBezTo>
                <a:cubicBezTo>
                  <a:pt x="164273" y="31671"/>
                  <a:pt x="179230" y="35829"/>
                  <a:pt x="192278" y="3365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6" name="Google Shape;206;p32"/>
          <p:cNvSpPr/>
          <p:nvPr/>
        </p:nvSpPr>
        <p:spPr>
          <a:xfrm>
            <a:off x="3969549" y="2976980"/>
            <a:ext cx="4420800" cy="17316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32"/>
          <p:cNvGrpSpPr/>
          <p:nvPr/>
        </p:nvGrpSpPr>
        <p:grpSpPr>
          <a:xfrm>
            <a:off x="4127428" y="2831428"/>
            <a:ext cx="4105039" cy="1693281"/>
            <a:chOff x="6789025" y="1155863"/>
            <a:chExt cx="961300" cy="396525"/>
          </a:xfrm>
        </p:grpSpPr>
        <p:sp>
          <p:nvSpPr>
            <p:cNvPr id="208" name="Google Shape;208;p32"/>
            <p:cNvSpPr/>
            <p:nvPr/>
          </p:nvSpPr>
          <p:spPr>
            <a:xfrm>
              <a:off x="7125150" y="1357263"/>
              <a:ext cx="246725" cy="117600"/>
            </a:xfrm>
            <a:custGeom>
              <a:avLst/>
              <a:gdLst/>
              <a:ahLst/>
              <a:cxnLst/>
              <a:rect l="l" t="t" r="r" b="b"/>
              <a:pathLst>
                <a:path w="9869" h="4704" extrusionOk="0">
                  <a:moveTo>
                    <a:pt x="4694" y="0"/>
                  </a:moveTo>
                  <a:cubicBezTo>
                    <a:pt x="3738" y="0"/>
                    <a:pt x="2951" y="734"/>
                    <a:pt x="2831" y="1685"/>
                  </a:cubicBezTo>
                  <a:cubicBezTo>
                    <a:pt x="2816" y="1685"/>
                    <a:pt x="2801" y="1682"/>
                    <a:pt x="2786" y="1682"/>
                  </a:cubicBezTo>
                  <a:cubicBezTo>
                    <a:pt x="1610" y="1682"/>
                    <a:pt x="657" y="2663"/>
                    <a:pt x="657" y="3874"/>
                  </a:cubicBezTo>
                  <a:cubicBezTo>
                    <a:pt x="657" y="3952"/>
                    <a:pt x="661" y="4028"/>
                    <a:pt x="669" y="4103"/>
                  </a:cubicBezTo>
                  <a:cubicBezTo>
                    <a:pt x="356" y="4169"/>
                    <a:pt x="104" y="4400"/>
                    <a:pt x="1" y="4703"/>
                  </a:cubicBezTo>
                  <a:lnTo>
                    <a:pt x="9786" y="4703"/>
                  </a:lnTo>
                  <a:cubicBezTo>
                    <a:pt x="9840" y="4528"/>
                    <a:pt x="9868" y="4341"/>
                    <a:pt x="9868" y="4148"/>
                  </a:cubicBezTo>
                  <a:cubicBezTo>
                    <a:pt x="9868" y="3217"/>
                    <a:pt x="9206" y="2444"/>
                    <a:pt x="8339" y="2298"/>
                  </a:cubicBezTo>
                  <a:cubicBezTo>
                    <a:pt x="8339" y="2289"/>
                    <a:pt x="8340" y="2279"/>
                    <a:pt x="8340" y="2271"/>
                  </a:cubicBezTo>
                  <a:cubicBezTo>
                    <a:pt x="8340" y="1668"/>
                    <a:pt x="7866" y="1178"/>
                    <a:pt x="7280" y="1178"/>
                  </a:cubicBezTo>
                  <a:cubicBezTo>
                    <a:pt x="6985" y="1178"/>
                    <a:pt x="6719" y="1302"/>
                    <a:pt x="6525" y="1501"/>
                  </a:cubicBezTo>
                  <a:cubicBezTo>
                    <a:pt x="6334" y="641"/>
                    <a:pt x="5587" y="0"/>
                    <a:pt x="4694" y="0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2"/>
            <p:cNvSpPr/>
            <p:nvPr/>
          </p:nvSpPr>
          <p:spPr>
            <a:xfrm>
              <a:off x="6964650" y="1320188"/>
              <a:ext cx="324625" cy="154775"/>
            </a:xfrm>
            <a:custGeom>
              <a:avLst/>
              <a:gdLst/>
              <a:ahLst/>
              <a:cxnLst/>
              <a:rect l="l" t="t" r="r" b="b"/>
              <a:pathLst>
                <a:path w="12985" h="6191" extrusionOk="0">
                  <a:moveTo>
                    <a:pt x="6178" y="1"/>
                  </a:moveTo>
                  <a:cubicBezTo>
                    <a:pt x="4919" y="1"/>
                    <a:pt x="3884" y="966"/>
                    <a:pt x="3726" y="2217"/>
                  </a:cubicBezTo>
                  <a:cubicBezTo>
                    <a:pt x="3705" y="2216"/>
                    <a:pt x="3686" y="2214"/>
                    <a:pt x="3666" y="2214"/>
                  </a:cubicBezTo>
                  <a:cubicBezTo>
                    <a:pt x="2119" y="2214"/>
                    <a:pt x="865" y="3505"/>
                    <a:pt x="865" y="5098"/>
                  </a:cubicBezTo>
                  <a:cubicBezTo>
                    <a:pt x="865" y="5200"/>
                    <a:pt x="871" y="5301"/>
                    <a:pt x="881" y="5400"/>
                  </a:cubicBezTo>
                  <a:cubicBezTo>
                    <a:pt x="470" y="5487"/>
                    <a:pt x="138" y="5791"/>
                    <a:pt x="1" y="6191"/>
                  </a:cubicBezTo>
                  <a:lnTo>
                    <a:pt x="12877" y="6191"/>
                  </a:lnTo>
                  <a:cubicBezTo>
                    <a:pt x="12945" y="5959"/>
                    <a:pt x="12984" y="5714"/>
                    <a:pt x="12984" y="5458"/>
                  </a:cubicBezTo>
                  <a:cubicBezTo>
                    <a:pt x="12985" y="4229"/>
                    <a:pt x="12114" y="3213"/>
                    <a:pt x="10973" y="3021"/>
                  </a:cubicBezTo>
                  <a:cubicBezTo>
                    <a:pt x="10974" y="3010"/>
                    <a:pt x="10974" y="2998"/>
                    <a:pt x="10974" y="2987"/>
                  </a:cubicBezTo>
                  <a:cubicBezTo>
                    <a:pt x="10974" y="2192"/>
                    <a:pt x="10350" y="1549"/>
                    <a:pt x="9579" y="1549"/>
                  </a:cubicBezTo>
                  <a:cubicBezTo>
                    <a:pt x="9191" y="1549"/>
                    <a:pt x="8840" y="1713"/>
                    <a:pt x="8588" y="1974"/>
                  </a:cubicBezTo>
                  <a:cubicBezTo>
                    <a:pt x="8335" y="844"/>
                    <a:pt x="7353" y="1"/>
                    <a:pt x="6178" y="1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489075" y="1362288"/>
              <a:ext cx="246700" cy="117625"/>
            </a:xfrm>
            <a:custGeom>
              <a:avLst/>
              <a:gdLst/>
              <a:ahLst/>
              <a:cxnLst/>
              <a:rect l="l" t="t" r="r" b="b"/>
              <a:pathLst>
                <a:path w="9868" h="4705" extrusionOk="0">
                  <a:moveTo>
                    <a:pt x="4694" y="1"/>
                  </a:moveTo>
                  <a:cubicBezTo>
                    <a:pt x="3738" y="1"/>
                    <a:pt x="2951" y="736"/>
                    <a:pt x="2831" y="1685"/>
                  </a:cubicBezTo>
                  <a:cubicBezTo>
                    <a:pt x="2816" y="1685"/>
                    <a:pt x="2801" y="1683"/>
                    <a:pt x="2785" y="1683"/>
                  </a:cubicBezTo>
                  <a:cubicBezTo>
                    <a:pt x="1610" y="1683"/>
                    <a:pt x="657" y="2664"/>
                    <a:pt x="657" y="3875"/>
                  </a:cubicBezTo>
                  <a:cubicBezTo>
                    <a:pt x="657" y="3953"/>
                    <a:pt x="661" y="4030"/>
                    <a:pt x="669" y="4104"/>
                  </a:cubicBezTo>
                  <a:cubicBezTo>
                    <a:pt x="356" y="4171"/>
                    <a:pt x="104" y="4401"/>
                    <a:pt x="1" y="4705"/>
                  </a:cubicBezTo>
                  <a:lnTo>
                    <a:pt x="9786" y="4705"/>
                  </a:lnTo>
                  <a:cubicBezTo>
                    <a:pt x="9840" y="4528"/>
                    <a:pt x="9868" y="4342"/>
                    <a:pt x="9868" y="4148"/>
                  </a:cubicBezTo>
                  <a:cubicBezTo>
                    <a:pt x="9868" y="3217"/>
                    <a:pt x="9205" y="2444"/>
                    <a:pt x="8339" y="2298"/>
                  </a:cubicBezTo>
                  <a:cubicBezTo>
                    <a:pt x="8339" y="2289"/>
                    <a:pt x="8340" y="2279"/>
                    <a:pt x="8340" y="2272"/>
                  </a:cubicBezTo>
                  <a:cubicBezTo>
                    <a:pt x="8340" y="1668"/>
                    <a:pt x="7866" y="1179"/>
                    <a:pt x="7280" y="1179"/>
                  </a:cubicBezTo>
                  <a:cubicBezTo>
                    <a:pt x="6985" y="1179"/>
                    <a:pt x="6719" y="1304"/>
                    <a:pt x="6525" y="1502"/>
                  </a:cubicBezTo>
                  <a:cubicBezTo>
                    <a:pt x="6333" y="642"/>
                    <a:pt x="5587" y="1"/>
                    <a:pt x="4694" y="1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7328575" y="1325188"/>
              <a:ext cx="324625" cy="154775"/>
            </a:xfrm>
            <a:custGeom>
              <a:avLst/>
              <a:gdLst/>
              <a:ahLst/>
              <a:cxnLst/>
              <a:rect l="l" t="t" r="r" b="b"/>
              <a:pathLst>
                <a:path w="12985" h="6191" extrusionOk="0">
                  <a:moveTo>
                    <a:pt x="6178" y="1"/>
                  </a:moveTo>
                  <a:cubicBezTo>
                    <a:pt x="4919" y="1"/>
                    <a:pt x="3883" y="968"/>
                    <a:pt x="3726" y="2219"/>
                  </a:cubicBezTo>
                  <a:cubicBezTo>
                    <a:pt x="3705" y="2218"/>
                    <a:pt x="3685" y="2214"/>
                    <a:pt x="3666" y="2214"/>
                  </a:cubicBezTo>
                  <a:cubicBezTo>
                    <a:pt x="2119" y="2214"/>
                    <a:pt x="865" y="3505"/>
                    <a:pt x="865" y="5099"/>
                  </a:cubicBezTo>
                  <a:cubicBezTo>
                    <a:pt x="865" y="5199"/>
                    <a:pt x="870" y="5302"/>
                    <a:pt x="881" y="5401"/>
                  </a:cubicBezTo>
                  <a:cubicBezTo>
                    <a:pt x="470" y="5486"/>
                    <a:pt x="137" y="5790"/>
                    <a:pt x="1" y="6191"/>
                  </a:cubicBezTo>
                  <a:lnTo>
                    <a:pt x="12877" y="6191"/>
                  </a:lnTo>
                  <a:cubicBezTo>
                    <a:pt x="12945" y="5960"/>
                    <a:pt x="12984" y="5714"/>
                    <a:pt x="12984" y="5459"/>
                  </a:cubicBezTo>
                  <a:cubicBezTo>
                    <a:pt x="12985" y="4230"/>
                    <a:pt x="12114" y="3214"/>
                    <a:pt x="10973" y="3022"/>
                  </a:cubicBezTo>
                  <a:cubicBezTo>
                    <a:pt x="10974" y="3011"/>
                    <a:pt x="10974" y="2999"/>
                    <a:pt x="10974" y="2987"/>
                  </a:cubicBezTo>
                  <a:cubicBezTo>
                    <a:pt x="10974" y="2193"/>
                    <a:pt x="10350" y="1550"/>
                    <a:pt x="9579" y="1550"/>
                  </a:cubicBezTo>
                  <a:cubicBezTo>
                    <a:pt x="9191" y="1550"/>
                    <a:pt x="8839" y="1714"/>
                    <a:pt x="8588" y="1975"/>
                  </a:cubicBezTo>
                  <a:cubicBezTo>
                    <a:pt x="8335" y="845"/>
                    <a:pt x="7354" y="1"/>
                    <a:pt x="6178" y="1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2"/>
            <p:cNvSpPr/>
            <p:nvPr/>
          </p:nvSpPr>
          <p:spPr>
            <a:xfrm>
              <a:off x="6850050" y="1374563"/>
              <a:ext cx="210450" cy="100325"/>
            </a:xfrm>
            <a:custGeom>
              <a:avLst/>
              <a:gdLst/>
              <a:ahLst/>
              <a:cxnLst/>
              <a:rect l="l" t="t" r="r" b="b"/>
              <a:pathLst>
                <a:path w="8418" h="4013" extrusionOk="0">
                  <a:moveTo>
                    <a:pt x="4006" y="1"/>
                  </a:moveTo>
                  <a:cubicBezTo>
                    <a:pt x="3190" y="1"/>
                    <a:pt x="2519" y="627"/>
                    <a:pt x="2416" y="1439"/>
                  </a:cubicBezTo>
                  <a:cubicBezTo>
                    <a:pt x="2402" y="1439"/>
                    <a:pt x="2390" y="1436"/>
                    <a:pt x="2376" y="1436"/>
                  </a:cubicBezTo>
                  <a:cubicBezTo>
                    <a:pt x="1374" y="1436"/>
                    <a:pt x="561" y="2274"/>
                    <a:pt x="561" y="3305"/>
                  </a:cubicBezTo>
                  <a:cubicBezTo>
                    <a:pt x="561" y="3371"/>
                    <a:pt x="565" y="3437"/>
                    <a:pt x="571" y="3500"/>
                  </a:cubicBezTo>
                  <a:cubicBezTo>
                    <a:pt x="306" y="3556"/>
                    <a:pt x="89" y="3754"/>
                    <a:pt x="1" y="4012"/>
                  </a:cubicBezTo>
                  <a:lnTo>
                    <a:pt x="8347" y="4012"/>
                  </a:lnTo>
                  <a:cubicBezTo>
                    <a:pt x="8393" y="3863"/>
                    <a:pt x="8417" y="3702"/>
                    <a:pt x="8417" y="3539"/>
                  </a:cubicBezTo>
                  <a:cubicBezTo>
                    <a:pt x="8418" y="2743"/>
                    <a:pt x="7854" y="2085"/>
                    <a:pt x="7113" y="1961"/>
                  </a:cubicBezTo>
                  <a:cubicBezTo>
                    <a:pt x="7113" y="1953"/>
                    <a:pt x="7115" y="1945"/>
                    <a:pt x="7115" y="1938"/>
                  </a:cubicBezTo>
                  <a:cubicBezTo>
                    <a:pt x="7115" y="1423"/>
                    <a:pt x="6710" y="1006"/>
                    <a:pt x="6210" y="1006"/>
                  </a:cubicBezTo>
                  <a:cubicBezTo>
                    <a:pt x="5958" y="1006"/>
                    <a:pt x="5732" y="1110"/>
                    <a:pt x="5568" y="1281"/>
                  </a:cubicBezTo>
                  <a:cubicBezTo>
                    <a:pt x="5403" y="548"/>
                    <a:pt x="4766" y="1"/>
                    <a:pt x="4006" y="1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2"/>
            <p:cNvSpPr/>
            <p:nvPr/>
          </p:nvSpPr>
          <p:spPr>
            <a:xfrm>
              <a:off x="6821625" y="1394638"/>
              <a:ext cx="168425" cy="80275"/>
            </a:xfrm>
            <a:custGeom>
              <a:avLst/>
              <a:gdLst/>
              <a:ahLst/>
              <a:cxnLst/>
              <a:rect l="l" t="t" r="r" b="b"/>
              <a:pathLst>
                <a:path w="6737" h="3211" extrusionOk="0">
                  <a:moveTo>
                    <a:pt x="3205" y="0"/>
                  </a:moveTo>
                  <a:cubicBezTo>
                    <a:pt x="2552" y="0"/>
                    <a:pt x="2014" y="502"/>
                    <a:pt x="1932" y="1151"/>
                  </a:cubicBezTo>
                  <a:cubicBezTo>
                    <a:pt x="1922" y="1151"/>
                    <a:pt x="1911" y="1149"/>
                    <a:pt x="1901" y="1149"/>
                  </a:cubicBezTo>
                  <a:cubicBezTo>
                    <a:pt x="1097" y="1149"/>
                    <a:pt x="448" y="1819"/>
                    <a:pt x="448" y="2644"/>
                  </a:cubicBezTo>
                  <a:cubicBezTo>
                    <a:pt x="448" y="2697"/>
                    <a:pt x="452" y="2749"/>
                    <a:pt x="457" y="2801"/>
                  </a:cubicBezTo>
                  <a:cubicBezTo>
                    <a:pt x="242" y="2846"/>
                    <a:pt x="70" y="3003"/>
                    <a:pt x="1" y="3210"/>
                  </a:cubicBezTo>
                  <a:lnTo>
                    <a:pt x="6681" y="3210"/>
                  </a:lnTo>
                  <a:cubicBezTo>
                    <a:pt x="6717" y="3091"/>
                    <a:pt x="6737" y="2964"/>
                    <a:pt x="6737" y="2831"/>
                  </a:cubicBezTo>
                  <a:cubicBezTo>
                    <a:pt x="6737" y="2193"/>
                    <a:pt x="6286" y="1668"/>
                    <a:pt x="5694" y="1567"/>
                  </a:cubicBezTo>
                  <a:cubicBezTo>
                    <a:pt x="5694" y="1561"/>
                    <a:pt x="5695" y="1556"/>
                    <a:pt x="5695" y="1549"/>
                  </a:cubicBezTo>
                  <a:cubicBezTo>
                    <a:pt x="5695" y="1137"/>
                    <a:pt x="5371" y="804"/>
                    <a:pt x="4970" y="804"/>
                  </a:cubicBezTo>
                  <a:cubicBezTo>
                    <a:pt x="4770" y="804"/>
                    <a:pt x="4588" y="888"/>
                    <a:pt x="4456" y="1025"/>
                  </a:cubicBezTo>
                  <a:cubicBezTo>
                    <a:pt x="4325" y="439"/>
                    <a:pt x="3816" y="0"/>
                    <a:pt x="3205" y="0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2"/>
            <p:cNvSpPr/>
            <p:nvPr/>
          </p:nvSpPr>
          <p:spPr>
            <a:xfrm>
              <a:off x="6789025" y="1469113"/>
              <a:ext cx="961300" cy="22200"/>
            </a:xfrm>
            <a:custGeom>
              <a:avLst/>
              <a:gdLst/>
              <a:ahLst/>
              <a:cxnLst/>
              <a:rect l="l" t="t" r="r" b="b"/>
              <a:pathLst>
                <a:path w="38452" h="888" extrusionOk="0">
                  <a:moveTo>
                    <a:pt x="0" y="0"/>
                  </a:moveTo>
                  <a:lnTo>
                    <a:pt x="0" y="888"/>
                  </a:lnTo>
                  <a:lnTo>
                    <a:pt x="38452" y="888"/>
                  </a:lnTo>
                  <a:lnTo>
                    <a:pt x="38452" y="0"/>
                  </a:lnTo>
                  <a:close/>
                </a:path>
              </a:pathLst>
            </a:custGeom>
            <a:solidFill>
              <a:srgbClr val="87A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2"/>
            <p:cNvSpPr/>
            <p:nvPr/>
          </p:nvSpPr>
          <p:spPr>
            <a:xfrm>
              <a:off x="7203325" y="1304988"/>
              <a:ext cx="352475" cy="99925"/>
            </a:xfrm>
            <a:custGeom>
              <a:avLst/>
              <a:gdLst/>
              <a:ahLst/>
              <a:cxnLst/>
              <a:rect l="l" t="t" r="r" b="b"/>
              <a:pathLst>
                <a:path w="14099" h="3997" extrusionOk="0">
                  <a:moveTo>
                    <a:pt x="4959" y="1"/>
                  </a:moveTo>
                  <a:cubicBezTo>
                    <a:pt x="4797" y="1"/>
                    <a:pt x="4637" y="2"/>
                    <a:pt x="4480" y="4"/>
                  </a:cubicBezTo>
                  <a:cubicBezTo>
                    <a:pt x="3481" y="19"/>
                    <a:pt x="3812" y="459"/>
                    <a:pt x="3038" y="1145"/>
                  </a:cubicBezTo>
                  <a:cubicBezTo>
                    <a:pt x="1977" y="2082"/>
                    <a:pt x="1" y="3996"/>
                    <a:pt x="1" y="3996"/>
                  </a:cubicBezTo>
                  <a:lnTo>
                    <a:pt x="14098" y="3849"/>
                  </a:lnTo>
                  <a:cubicBezTo>
                    <a:pt x="14098" y="3849"/>
                    <a:pt x="11688" y="440"/>
                    <a:pt x="9814" y="241"/>
                  </a:cubicBezTo>
                  <a:cubicBezTo>
                    <a:pt x="8805" y="132"/>
                    <a:pt x="6766" y="1"/>
                    <a:pt x="4959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2"/>
            <p:cNvSpPr/>
            <p:nvPr/>
          </p:nvSpPr>
          <p:spPr>
            <a:xfrm>
              <a:off x="7424900" y="1456863"/>
              <a:ext cx="74100" cy="80975"/>
            </a:xfrm>
            <a:custGeom>
              <a:avLst/>
              <a:gdLst/>
              <a:ahLst/>
              <a:cxnLst/>
              <a:rect l="l" t="t" r="r" b="b"/>
              <a:pathLst>
                <a:path w="2964" h="3239" extrusionOk="0">
                  <a:moveTo>
                    <a:pt x="1482" y="1"/>
                  </a:moveTo>
                  <a:cubicBezTo>
                    <a:pt x="664" y="1"/>
                    <a:pt x="0" y="726"/>
                    <a:pt x="0" y="1619"/>
                  </a:cubicBezTo>
                  <a:cubicBezTo>
                    <a:pt x="0" y="2514"/>
                    <a:pt x="664" y="3239"/>
                    <a:pt x="1482" y="3239"/>
                  </a:cubicBezTo>
                  <a:cubicBezTo>
                    <a:pt x="2300" y="3239"/>
                    <a:pt x="2964" y="2514"/>
                    <a:pt x="2964" y="1619"/>
                  </a:cubicBezTo>
                  <a:cubicBezTo>
                    <a:pt x="2964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2"/>
            <p:cNvSpPr/>
            <p:nvPr/>
          </p:nvSpPr>
          <p:spPr>
            <a:xfrm>
              <a:off x="7418075" y="1456863"/>
              <a:ext cx="74075" cy="80975"/>
            </a:xfrm>
            <a:custGeom>
              <a:avLst/>
              <a:gdLst/>
              <a:ahLst/>
              <a:cxnLst/>
              <a:rect l="l" t="t" r="r" b="b"/>
              <a:pathLst>
                <a:path w="2963" h="3239" extrusionOk="0">
                  <a:moveTo>
                    <a:pt x="1482" y="1"/>
                  </a:moveTo>
                  <a:cubicBezTo>
                    <a:pt x="663" y="1"/>
                    <a:pt x="1" y="726"/>
                    <a:pt x="1" y="1619"/>
                  </a:cubicBezTo>
                  <a:cubicBezTo>
                    <a:pt x="1" y="2514"/>
                    <a:pt x="663" y="3239"/>
                    <a:pt x="1482" y="3239"/>
                  </a:cubicBezTo>
                  <a:cubicBezTo>
                    <a:pt x="2300" y="3239"/>
                    <a:pt x="2963" y="2514"/>
                    <a:pt x="2963" y="1619"/>
                  </a:cubicBezTo>
                  <a:cubicBezTo>
                    <a:pt x="2963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7440475" y="1479938"/>
              <a:ext cx="29325" cy="32000"/>
            </a:xfrm>
            <a:custGeom>
              <a:avLst/>
              <a:gdLst/>
              <a:ahLst/>
              <a:cxnLst/>
              <a:rect l="l" t="t" r="r" b="b"/>
              <a:pathLst>
                <a:path w="1173" h="1280" extrusionOk="0">
                  <a:moveTo>
                    <a:pt x="586" y="1"/>
                  </a:moveTo>
                  <a:cubicBezTo>
                    <a:pt x="262" y="1"/>
                    <a:pt x="1" y="287"/>
                    <a:pt x="1" y="640"/>
                  </a:cubicBezTo>
                  <a:cubicBezTo>
                    <a:pt x="1" y="993"/>
                    <a:pt x="262" y="1279"/>
                    <a:pt x="586" y="1279"/>
                  </a:cubicBezTo>
                  <a:cubicBezTo>
                    <a:pt x="910" y="1279"/>
                    <a:pt x="1172" y="993"/>
                    <a:pt x="1172" y="640"/>
                  </a:cubicBezTo>
                  <a:cubicBezTo>
                    <a:pt x="1172" y="287"/>
                    <a:pt x="910" y="1"/>
                    <a:pt x="586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7148400" y="1456863"/>
              <a:ext cx="74075" cy="80975"/>
            </a:xfrm>
            <a:custGeom>
              <a:avLst/>
              <a:gdLst/>
              <a:ahLst/>
              <a:cxnLst/>
              <a:rect l="l" t="t" r="r" b="b"/>
              <a:pathLst>
                <a:path w="2963" h="3239" extrusionOk="0">
                  <a:moveTo>
                    <a:pt x="1482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2" y="3239"/>
                  </a:cubicBezTo>
                  <a:cubicBezTo>
                    <a:pt x="2300" y="3239"/>
                    <a:pt x="2963" y="2514"/>
                    <a:pt x="2963" y="1619"/>
                  </a:cubicBezTo>
                  <a:cubicBezTo>
                    <a:pt x="2963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7141525" y="1456863"/>
              <a:ext cx="74125" cy="80975"/>
            </a:xfrm>
            <a:custGeom>
              <a:avLst/>
              <a:gdLst/>
              <a:ahLst/>
              <a:cxnLst/>
              <a:rect l="l" t="t" r="r" b="b"/>
              <a:pathLst>
                <a:path w="2965" h="3239" extrusionOk="0">
                  <a:moveTo>
                    <a:pt x="1483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3" y="3239"/>
                  </a:cubicBezTo>
                  <a:cubicBezTo>
                    <a:pt x="2301" y="3239"/>
                    <a:pt x="2964" y="2514"/>
                    <a:pt x="2964" y="1619"/>
                  </a:cubicBezTo>
                  <a:cubicBezTo>
                    <a:pt x="2964" y="726"/>
                    <a:pt x="2301" y="1"/>
                    <a:pt x="1483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2"/>
            <p:cNvSpPr/>
            <p:nvPr/>
          </p:nvSpPr>
          <p:spPr>
            <a:xfrm>
              <a:off x="7163675" y="1483088"/>
              <a:ext cx="29825" cy="32550"/>
            </a:xfrm>
            <a:custGeom>
              <a:avLst/>
              <a:gdLst/>
              <a:ahLst/>
              <a:cxnLst/>
              <a:rect l="l" t="t" r="r" b="b"/>
              <a:pathLst>
                <a:path w="1193" h="1302" extrusionOk="0">
                  <a:moveTo>
                    <a:pt x="597" y="0"/>
                  </a:moveTo>
                  <a:cubicBezTo>
                    <a:pt x="267" y="0"/>
                    <a:pt x="0" y="291"/>
                    <a:pt x="0" y="651"/>
                  </a:cubicBezTo>
                  <a:cubicBezTo>
                    <a:pt x="0" y="1011"/>
                    <a:pt x="267" y="1301"/>
                    <a:pt x="597" y="1301"/>
                  </a:cubicBezTo>
                  <a:cubicBezTo>
                    <a:pt x="925" y="1301"/>
                    <a:pt x="1193" y="1011"/>
                    <a:pt x="1193" y="651"/>
                  </a:cubicBezTo>
                  <a:cubicBezTo>
                    <a:pt x="1193" y="291"/>
                    <a:pt x="925" y="0"/>
                    <a:pt x="597" y="0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2"/>
            <p:cNvSpPr/>
            <p:nvPr/>
          </p:nvSpPr>
          <p:spPr>
            <a:xfrm>
              <a:off x="7084675" y="1396013"/>
              <a:ext cx="534375" cy="108150"/>
            </a:xfrm>
            <a:custGeom>
              <a:avLst/>
              <a:gdLst/>
              <a:ahLst/>
              <a:cxnLst/>
              <a:rect l="l" t="t" r="r" b="b"/>
              <a:pathLst>
                <a:path w="21375" h="4326" extrusionOk="0">
                  <a:moveTo>
                    <a:pt x="19752" y="0"/>
                  </a:moveTo>
                  <a:cubicBezTo>
                    <a:pt x="19743" y="0"/>
                    <a:pt x="19735" y="0"/>
                    <a:pt x="19726" y="0"/>
                  </a:cubicBezTo>
                  <a:cubicBezTo>
                    <a:pt x="17675" y="47"/>
                    <a:pt x="5892" y="320"/>
                    <a:pt x="3569" y="500"/>
                  </a:cubicBezTo>
                  <a:cubicBezTo>
                    <a:pt x="0" y="776"/>
                    <a:pt x="796" y="4325"/>
                    <a:pt x="796" y="4325"/>
                  </a:cubicBezTo>
                  <a:lnTo>
                    <a:pt x="2639" y="4325"/>
                  </a:lnTo>
                  <a:lnTo>
                    <a:pt x="21170" y="3886"/>
                  </a:lnTo>
                  <a:cubicBezTo>
                    <a:pt x="21374" y="2413"/>
                    <a:pt x="21138" y="1156"/>
                    <a:pt x="20912" y="661"/>
                  </a:cubicBezTo>
                  <a:cubicBezTo>
                    <a:pt x="20723" y="245"/>
                    <a:pt x="20188" y="0"/>
                    <a:pt x="19752" y="0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7094050" y="1304088"/>
              <a:ext cx="352500" cy="100850"/>
            </a:xfrm>
            <a:custGeom>
              <a:avLst/>
              <a:gdLst/>
              <a:ahLst/>
              <a:cxnLst/>
              <a:rect l="l" t="t" r="r" b="b"/>
              <a:pathLst>
                <a:path w="14100" h="4034" extrusionOk="0">
                  <a:moveTo>
                    <a:pt x="7677" y="0"/>
                  </a:moveTo>
                  <a:cubicBezTo>
                    <a:pt x="6934" y="0"/>
                    <a:pt x="6185" y="24"/>
                    <a:pt x="5576" y="54"/>
                  </a:cubicBezTo>
                  <a:cubicBezTo>
                    <a:pt x="4580" y="101"/>
                    <a:pt x="3812" y="496"/>
                    <a:pt x="3036" y="1182"/>
                  </a:cubicBezTo>
                  <a:cubicBezTo>
                    <a:pt x="1977" y="2119"/>
                    <a:pt x="0" y="4033"/>
                    <a:pt x="0" y="4033"/>
                  </a:cubicBezTo>
                  <a:lnTo>
                    <a:pt x="14099" y="3885"/>
                  </a:lnTo>
                  <a:cubicBezTo>
                    <a:pt x="14099" y="3885"/>
                    <a:pt x="12019" y="494"/>
                    <a:pt x="10163" y="153"/>
                  </a:cubicBezTo>
                  <a:cubicBezTo>
                    <a:pt x="9544" y="39"/>
                    <a:pt x="8616" y="0"/>
                    <a:pt x="7677" y="0"/>
                  </a:cubicBezTo>
                  <a:close/>
                </a:path>
              </a:pathLst>
            </a:custGeom>
            <a:solidFill>
              <a:srgbClr val="FF5F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6958700" y="1396338"/>
              <a:ext cx="557650" cy="107825"/>
            </a:xfrm>
            <a:custGeom>
              <a:avLst/>
              <a:gdLst/>
              <a:ahLst/>
              <a:cxnLst/>
              <a:rect l="l" t="t" r="r" b="b"/>
              <a:pathLst>
                <a:path w="22306" h="4313" extrusionOk="0">
                  <a:moveTo>
                    <a:pt x="19893" y="1"/>
                  </a:moveTo>
                  <a:cubicBezTo>
                    <a:pt x="19889" y="1"/>
                    <a:pt x="19885" y="1"/>
                    <a:pt x="19881" y="1"/>
                  </a:cubicBezTo>
                  <a:cubicBezTo>
                    <a:pt x="16470" y="64"/>
                    <a:pt x="5888" y="236"/>
                    <a:pt x="3690" y="400"/>
                  </a:cubicBezTo>
                  <a:cubicBezTo>
                    <a:pt x="0" y="678"/>
                    <a:pt x="1061" y="4312"/>
                    <a:pt x="1061" y="4312"/>
                  </a:cubicBezTo>
                  <a:lnTo>
                    <a:pt x="22094" y="4164"/>
                  </a:lnTo>
                  <a:cubicBezTo>
                    <a:pt x="22305" y="2690"/>
                    <a:pt x="22239" y="1648"/>
                    <a:pt x="22015" y="1150"/>
                  </a:cubicBezTo>
                  <a:cubicBezTo>
                    <a:pt x="21617" y="266"/>
                    <a:pt x="20232" y="1"/>
                    <a:pt x="19893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7269750" y="1323388"/>
              <a:ext cx="3750" cy="178150"/>
            </a:xfrm>
            <a:custGeom>
              <a:avLst/>
              <a:gdLst/>
              <a:ahLst/>
              <a:cxnLst/>
              <a:rect l="l" t="t" r="r" b="b"/>
              <a:pathLst>
                <a:path w="150" h="7126" extrusionOk="0">
                  <a:moveTo>
                    <a:pt x="73" y="0"/>
                  </a:moveTo>
                  <a:lnTo>
                    <a:pt x="0" y="1"/>
                  </a:lnTo>
                  <a:lnTo>
                    <a:pt x="77" y="7125"/>
                  </a:lnTo>
                  <a:lnTo>
                    <a:pt x="149" y="7125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7221525" y="1416513"/>
              <a:ext cx="42450" cy="5825"/>
            </a:xfrm>
            <a:custGeom>
              <a:avLst/>
              <a:gdLst/>
              <a:ahLst/>
              <a:cxnLst/>
              <a:rect l="l" t="t" r="r" b="b"/>
              <a:pathLst>
                <a:path w="1698" h="233" extrusionOk="0">
                  <a:moveTo>
                    <a:pt x="5" y="1"/>
                  </a:moveTo>
                  <a:cubicBezTo>
                    <a:pt x="3" y="1"/>
                    <a:pt x="1" y="3"/>
                    <a:pt x="1" y="4"/>
                  </a:cubicBezTo>
                  <a:lnTo>
                    <a:pt x="1" y="229"/>
                  </a:lnTo>
                  <a:cubicBezTo>
                    <a:pt x="1" y="231"/>
                    <a:pt x="4" y="233"/>
                    <a:pt x="5" y="233"/>
                  </a:cubicBezTo>
                  <a:lnTo>
                    <a:pt x="1694" y="233"/>
                  </a:lnTo>
                  <a:cubicBezTo>
                    <a:pt x="1696" y="233"/>
                    <a:pt x="1698" y="231"/>
                    <a:pt x="1698" y="229"/>
                  </a:cubicBezTo>
                  <a:lnTo>
                    <a:pt x="1698" y="4"/>
                  </a:lnTo>
                  <a:cubicBezTo>
                    <a:pt x="1698" y="2"/>
                    <a:pt x="1695" y="1"/>
                    <a:pt x="1694" y="1"/>
                  </a:cubicBezTo>
                  <a:close/>
                </a:path>
              </a:pathLst>
            </a:custGeom>
            <a:solidFill>
              <a:srgbClr val="FF9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7221525" y="1416513"/>
              <a:ext cx="38050" cy="5825"/>
            </a:xfrm>
            <a:custGeom>
              <a:avLst/>
              <a:gdLst/>
              <a:ahLst/>
              <a:cxnLst/>
              <a:rect l="l" t="t" r="r" b="b"/>
              <a:pathLst>
                <a:path w="1522" h="233" extrusionOk="0">
                  <a:moveTo>
                    <a:pt x="5" y="1"/>
                  </a:moveTo>
                  <a:cubicBezTo>
                    <a:pt x="3" y="1"/>
                    <a:pt x="1" y="3"/>
                    <a:pt x="1" y="4"/>
                  </a:cubicBezTo>
                  <a:lnTo>
                    <a:pt x="1" y="229"/>
                  </a:lnTo>
                  <a:cubicBezTo>
                    <a:pt x="1" y="231"/>
                    <a:pt x="4" y="233"/>
                    <a:pt x="5" y="233"/>
                  </a:cubicBezTo>
                  <a:lnTo>
                    <a:pt x="1517" y="233"/>
                  </a:lnTo>
                  <a:cubicBezTo>
                    <a:pt x="1518" y="233"/>
                    <a:pt x="1522" y="231"/>
                    <a:pt x="1522" y="229"/>
                  </a:cubicBezTo>
                  <a:lnTo>
                    <a:pt x="1522" y="4"/>
                  </a:lnTo>
                  <a:cubicBezTo>
                    <a:pt x="1522" y="2"/>
                    <a:pt x="1518" y="1"/>
                    <a:pt x="1517" y="1"/>
                  </a:cubicBezTo>
                  <a:close/>
                </a:path>
              </a:pathLst>
            </a:custGeom>
            <a:solidFill>
              <a:srgbClr val="FFB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7387475" y="1416513"/>
              <a:ext cx="42425" cy="5825"/>
            </a:xfrm>
            <a:custGeom>
              <a:avLst/>
              <a:gdLst/>
              <a:ahLst/>
              <a:cxnLst/>
              <a:rect l="l" t="t" r="r" b="b"/>
              <a:pathLst>
                <a:path w="1697" h="233" extrusionOk="0">
                  <a:moveTo>
                    <a:pt x="3" y="1"/>
                  </a:moveTo>
                  <a:cubicBezTo>
                    <a:pt x="1" y="1"/>
                    <a:pt x="0" y="3"/>
                    <a:pt x="0" y="4"/>
                  </a:cubicBezTo>
                  <a:lnTo>
                    <a:pt x="0" y="229"/>
                  </a:lnTo>
                  <a:cubicBezTo>
                    <a:pt x="0" y="231"/>
                    <a:pt x="2" y="233"/>
                    <a:pt x="3" y="233"/>
                  </a:cubicBezTo>
                  <a:lnTo>
                    <a:pt x="1692" y="233"/>
                  </a:lnTo>
                  <a:cubicBezTo>
                    <a:pt x="1693" y="233"/>
                    <a:pt x="1695" y="231"/>
                    <a:pt x="1696" y="229"/>
                  </a:cubicBezTo>
                  <a:lnTo>
                    <a:pt x="1696" y="4"/>
                  </a:lnTo>
                  <a:cubicBezTo>
                    <a:pt x="1696" y="2"/>
                    <a:pt x="1693" y="1"/>
                    <a:pt x="1692" y="1"/>
                  </a:cubicBezTo>
                  <a:close/>
                </a:path>
              </a:pathLst>
            </a:custGeom>
            <a:solidFill>
              <a:srgbClr val="FF9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6978200" y="1487588"/>
              <a:ext cx="539925" cy="16575"/>
            </a:xfrm>
            <a:custGeom>
              <a:avLst/>
              <a:gdLst/>
              <a:ahLst/>
              <a:cxnLst/>
              <a:rect l="l" t="t" r="r" b="b"/>
              <a:pathLst>
                <a:path w="21597" h="663" extrusionOk="0">
                  <a:moveTo>
                    <a:pt x="1" y="1"/>
                  </a:moveTo>
                  <a:lnTo>
                    <a:pt x="140" y="662"/>
                  </a:lnTo>
                  <a:lnTo>
                    <a:pt x="21597" y="662"/>
                  </a:lnTo>
                  <a:lnTo>
                    <a:pt x="21597" y="1"/>
                  </a:lnTo>
                  <a:close/>
                </a:path>
              </a:pathLst>
            </a:custGeom>
            <a:solidFill>
              <a:srgbClr val="88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7510850" y="1487588"/>
              <a:ext cx="107750" cy="16575"/>
            </a:xfrm>
            <a:custGeom>
              <a:avLst/>
              <a:gdLst/>
              <a:ahLst/>
              <a:cxnLst/>
              <a:rect l="l" t="t" r="r" b="b"/>
              <a:pathLst>
                <a:path w="4310" h="663" extrusionOk="0">
                  <a:moveTo>
                    <a:pt x="1" y="1"/>
                  </a:moveTo>
                  <a:lnTo>
                    <a:pt x="291" y="662"/>
                  </a:lnTo>
                  <a:lnTo>
                    <a:pt x="4047" y="662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787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7052925" y="1448238"/>
              <a:ext cx="103800" cy="55925"/>
            </a:xfrm>
            <a:custGeom>
              <a:avLst/>
              <a:gdLst/>
              <a:ahLst/>
              <a:cxnLst/>
              <a:rect l="l" t="t" r="r" b="b"/>
              <a:pathLst>
                <a:path w="4152" h="2237" extrusionOk="0">
                  <a:moveTo>
                    <a:pt x="2074" y="1"/>
                  </a:moveTo>
                  <a:cubicBezTo>
                    <a:pt x="928" y="1"/>
                    <a:pt x="0" y="820"/>
                    <a:pt x="0" y="1965"/>
                  </a:cubicBezTo>
                  <a:cubicBezTo>
                    <a:pt x="0" y="2036"/>
                    <a:pt x="10" y="2166"/>
                    <a:pt x="19" y="2236"/>
                  </a:cubicBezTo>
                  <a:lnTo>
                    <a:pt x="4150" y="2236"/>
                  </a:lnTo>
                  <a:cubicBezTo>
                    <a:pt x="4151" y="2195"/>
                    <a:pt x="4147" y="2007"/>
                    <a:pt x="4147" y="1965"/>
                  </a:cubicBezTo>
                  <a:cubicBezTo>
                    <a:pt x="4147" y="820"/>
                    <a:pt x="3219" y="1"/>
                    <a:pt x="2074" y="1"/>
                  </a:cubicBezTo>
                  <a:close/>
                </a:path>
              </a:pathLst>
            </a:custGeom>
            <a:solidFill>
              <a:srgbClr val="4E4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7060175" y="1451688"/>
              <a:ext cx="95725" cy="52475"/>
            </a:xfrm>
            <a:custGeom>
              <a:avLst/>
              <a:gdLst/>
              <a:ahLst/>
              <a:cxnLst/>
              <a:rect l="l" t="t" r="r" b="b"/>
              <a:pathLst>
                <a:path w="3829" h="2099" extrusionOk="0">
                  <a:moveTo>
                    <a:pt x="1912" y="1"/>
                  </a:moveTo>
                  <a:cubicBezTo>
                    <a:pt x="856" y="1"/>
                    <a:pt x="0" y="770"/>
                    <a:pt x="0" y="1844"/>
                  </a:cubicBezTo>
                  <a:cubicBezTo>
                    <a:pt x="0" y="1911"/>
                    <a:pt x="10" y="2032"/>
                    <a:pt x="18" y="2098"/>
                  </a:cubicBezTo>
                  <a:lnTo>
                    <a:pt x="3825" y="2098"/>
                  </a:lnTo>
                  <a:cubicBezTo>
                    <a:pt x="3828" y="2059"/>
                    <a:pt x="3824" y="1882"/>
                    <a:pt x="3824" y="1844"/>
                  </a:cubicBezTo>
                  <a:cubicBezTo>
                    <a:pt x="3824" y="770"/>
                    <a:pt x="2969" y="1"/>
                    <a:pt x="1912" y="1"/>
                  </a:cubicBezTo>
                  <a:close/>
                </a:path>
              </a:pathLst>
            </a:custGeom>
            <a:solidFill>
              <a:srgbClr val="5C5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7078825" y="1456863"/>
              <a:ext cx="74125" cy="80975"/>
            </a:xfrm>
            <a:custGeom>
              <a:avLst/>
              <a:gdLst/>
              <a:ahLst/>
              <a:cxnLst/>
              <a:rect l="l" t="t" r="r" b="b"/>
              <a:pathLst>
                <a:path w="2965" h="3239" extrusionOk="0">
                  <a:moveTo>
                    <a:pt x="1482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2" y="3239"/>
                  </a:cubicBezTo>
                  <a:cubicBezTo>
                    <a:pt x="2301" y="3239"/>
                    <a:pt x="2964" y="2514"/>
                    <a:pt x="2964" y="1619"/>
                  </a:cubicBezTo>
                  <a:cubicBezTo>
                    <a:pt x="2964" y="726"/>
                    <a:pt x="2301" y="1"/>
                    <a:pt x="148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7071125" y="1456863"/>
              <a:ext cx="74100" cy="80975"/>
            </a:xfrm>
            <a:custGeom>
              <a:avLst/>
              <a:gdLst/>
              <a:ahLst/>
              <a:cxnLst/>
              <a:rect l="l" t="t" r="r" b="b"/>
              <a:pathLst>
                <a:path w="2964" h="3239" extrusionOk="0">
                  <a:moveTo>
                    <a:pt x="1481" y="1"/>
                  </a:moveTo>
                  <a:cubicBezTo>
                    <a:pt x="663" y="1"/>
                    <a:pt x="1" y="726"/>
                    <a:pt x="1" y="1619"/>
                  </a:cubicBezTo>
                  <a:cubicBezTo>
                    <a:pt x="1" y="2514"/>
                    <a:pt x="663" y="3239"/>
                    <a:pt x="1481" y="3239"/>
                  </a:cubicBezTo>
                  <a:cubicBezTo>
                    <a:pt x="2301" y="3239"/>
                    <a:pt x="2963" y="2514"/>
                    <a:pt x="2963" y="1619"/>
                  </a:cubicBezTo>
                  <a:cubicBezTo>
                    <a:pt x="2963" y="726"/>
                    <a:pt x="2301" y="1"/>
                    <a:pt x="1481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7094850" y="1482788"/>
              <a:ext cx="26650" cy="29150"/>
            </a:xfrm>
            <a:custGeom>
              <a:avLst/>
              <a:gdLst/>
              <a:ahLst/>
              <a:cxnLst/>
              <a:rect l="l" t="t" r="r" b="b"/>
              <a:pathLst>
                <a:path w="1066" h="1166" extrusionOk="0">
                  <a:moveTo>
                    <a:pt x="532" y="1"/>
                  </a:moveTo>
                  <a:cubicBezTo>
                    <a:pt x="239" y="1"/>
                    <a:pt x="1" y="262"/>
                    <a:pt x="1" y="582"/>
                  </a:cubicBezTo>
                  <a:cubicBezTo>
                    <a:pt x="1" y="904"/>
                    <a:pt x="239" y="1165"/>
                    <a:pt x="532" y="1165"/>
                  </a:cubicBezTo>
                  <a:cubicBezTo>
                    <a:pt x="827" y="1165"/>
                    <a:pt x="1065" y="904"/>
                    <a:pt x="1065" y="582"/>
                  </a:cubicBezTo>
                  <a:cubicBezTo>
                    <a:pt x="1065" y="262"/>
                    <a:pt x="827" y="1"/>
                    <a:pt x="532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7329325" y="1448238"/>
              <a:ext cx="103825" cy="55925"/>
            </a:xfrm>
            <a:custGeom>
              <a:avLst/>
              <a:gdLst/>
              <a:ahLst/>
              <a:cxnLst/>
              <a:rect l="l" t="t" r="r" b="b"/>
              <a:pathLst>
                <a:path w="4153" h="2237" extrusionOk="0">
                  <a:moveTo>
                    <a:pt x="2078" y="1"/>
                  </a:moveTo>
                  <a:cubicBezTo>
                    <a:pt x="933" y="1"/>
                    <a:pt x="5" y="820"/>
                    <a:pt x="5" y="1965"/>
                  </a:cubicBezTo>
                  <a:cubicBezTo>
                    <a:pt x="5" y="2036"/>
                    <a:pt x="1" y="2166"/>
                    <a:pt x="7" y="2236"/>
                  </a:cubicBezTo>
                  <a:lnTo>
                    <a:pt x="4149" y="2236"/>
                  </a:lnTo>
                  <a:cubicBezTo>
                    <a:pt x="4152" y="2195"/>
                    <a:pt x="4152" y="2007"/>
                    <a:pt x="4152" y="1965"/>
                  </a:cubicBezTo>
                  <a:cubicBezTo>
                    <a:pt x="4152" y="820"/>
                    <a:pt x="3224" y="1"/>
                    <a:pt x="2078" y="1"/>
                  </a:cubicBezTo>
                  <a:close/>
                </a:path>
              </a:pathLst>
            </a:custGeom>
            <a:solidFill>
              <a:srgbClr val="4E4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7336575" y="1451238"/>
              <a:ext cx="96350" cy="52925"/>
            </a:xfrm>
            <a:custGeom>
              <a:avLst/>
              <a:gdLst/>
              <a:ahLst/>
              <a:cxnLst/>
              <a:rect l="l" t="t" r="r" b="b"/>
              <a:pathLst>
                <a:path w="3854" h="2117" extrusionOk="0">
                  <a:moveTo>
                    <a:pt x="1929" y="1"/>
                  </a:moveTo>
                  <a:cubicBezTo>
                    <a:pt x="867" y="1"/>
                    <a:pt x="5" y="775"/>
                    <a:pt x="5" y="1859"/>
                  </a:cubicBezTo>
                  <a:cubicBezTo>
                    <a:pt x="5" y="1926"/>
                    <a:pt x="1" y="2050"/>
                    <a:pt x="7" y="2116"/>
                  </a:cubicBezTo>
                  <a:lnTo>
                    <a:pt x="3852" y="2116"/>
                  </a:lnTo>
                  <a:cubicBezTo>
                    <a:pt x="3854" y="2077"/>
                    <a:pt x="3854" y="1899"/>
                    <a:pt x="3854" y="1859"/>
                  </a:cubicBezTo>
                  <a:cubicBezTo>
                    <a:pt x="3854" y="775"/>
                    <a:pt x="2992" y="1"/>
                    <a:pt x="1929" y="1"/>
                  </a:cubicBezTo>
                  <a:close/>
                </a:path>
              </a:pathLst>
            </a:custGeom>
            <a:solidFill>
              <a:srgbClr val="5C5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7355375" y="1456863"/>
              <a:ext cx="74100" cy="80975"/>
            </a:xfrm>
            <a:custGeom>
              <a:avLst/>
              <a:gdLst/>
              <a:ahLst/>
              <a:cxnLst/>
              <a:rect l="l" t="t" r="r" b="b"/>
              <a:pathLst>
                <a:path w="2964" h="3239" extrusionOk="0">
                  <a:moveTo>
                    <a:pt x="1482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2" y="3239"/>
                  </a:cubicBezTo>
                  <a:cubicBezTo>
                    <a:pt x="2300" y="3239"/>
                    <a:pt x="2964" y="2514"/>
                    <a:pt x="2964" y="1619"/>
                  </a:cubicBezTo>
                  <a:cubicBezTo>
                    <a:pt x="2964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7347650" y="1456863"/>
              <a:ext cx="74100" cy="80975"/>
            </a:xfrm>
            <a:custGeom>
              <a:avLst/>
              <a:gdLst/>
              <a:ahLst/>
              <a:cxnLst/>
              <a:rect l="l" t="t" r="r" b="b"/>
              <a:pathLst>
                <a:path w="2964" h="3239" extrusionOk="0">
                  <a:moveTo>
                    <a:pt x="1482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2" y="3239"/>
                  </a:cubicBezTo>
                  <a:cubicBezTo>
                    <a:pt x="2300" y="3239"/>
                    <a:pt x="2964" y="2514"/>
                    <a:pt x="2964" y="1619"/>
                  </a:cubicBezTo>
                  <a:cubicBezTo>
                    <a:pt x="2964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7371375" y="1482788"/>
              <a:ext cx="26675" cy="29150"/>
            </a:xfrm>
            <a:custGeom>
              <a:avLst/>
              <a:gdLst/>
              <a:ahLst/>
              <a:cxnLst/>
              <a:rect l="l" t="t" r="r" b="b"/>
              <a:pathLst>
                <a:path w="1067" h="1166" extrusionOk="0">
                  <a:moveTo>
                    <a:pt x="533" y="1"/>
                  </a:moveTo>
                  <a:cubicBezTo>
                    <a:pt x="240" y="1"/>
                    <a:pt x="0" y="262"/>
                    <a:pt x="0" y="582"/>
                  </a:cubicBezTo>
                  <a:cubicBezTo>
                    <a:pt x="0" y="904"/>
                    <a:pt x="240" y="1165"/>
                    <a:pt x="533" y="1165"/>
                  </a:cubicBezTo>
                  <a:cubicBezTo>
                    <a:pt x="828" y="1165"/>
                    <a:pt x="1066" y="904"/>
                    <a:pt x="1066" y="582"/>
                  </a:cubicBezTo>
                  <a:cubicBezTo>
                    <a:pt x="1066" y="262"/>
                    <a:pt x="828" y="1"/>
                    <a:pt x="533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7042675" y="1434938"/>
              <a:ext cx="123150" cy="52775"/>
            </a:xfrm>
            <a:custGeom>
              <a:avLst/>
              <a:gdLst/>
              <a:ahLst/>
              <a:cxnLst/>
              <a:rect l="l" t="t" r="r" b="b"/>
              <a:pathLst>
                <a:path w="4926" h="2111" extrusionOk="0">
                  <a:moveTo>
                    <a:pt x="2601" y="1"/>
                  </a:moveTo>
                  <a:cubicBezTo>
                    <a:pt x="228" y="1"/>
                    <a:pt x="4" y="2084"/>
                    <a:pt x="0" y="2104"/>
                  </a:cubicBezTo>
                  <a:lnTo>
                    <a:pt x="73" y="2111"/>
                  </a:lnTo>
                  <a:cubicBezTo>
                    <a:pt x="75" y="2090"/>
                    <a:pt x="293" y="74"/>
                    <a:pt x="2599" y="74"/>
                  </a:cubicBezTo>
                  <a:cubicBezTo>
                    <a:pt x="2600" y="74"/>
                    <a:pt x="2600" y="74"/>
                    <a:pt x="2601" y="74"/>
                  </a:cubicBezTo>
                  <a:lnTo>
                    <a:pt x="2605" y="74"/>
                  </a:lnTo>
                  <a:cubicBezTo>
                    <a:pt x="3582" y="76"/>
                    <a:pt x="4757" y="610"/>
                    <a:pt x="4853" y="2111"/>
                  </a:cubicBezTo>
                  <a:lnTo>
                    <a:pt x="4925" y="2105"/>
                  </a:lnTo>
                  <a:cubicBezTo>
                    <a:pt x="4826" y="553"/>
                    <a:pt x="3613" y="2"/>
                    <a:pt x="2605" y="1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7319200" y="1434938"/>
              <a:ext cx="122400" cy="52775"/>
            </a:xfrm>
            <a:custGeom>
              <a:avLst/>
              <a:gdLst/>
              <a:ahLst/>
              <a:cxnLst/>
              <a:rect l="l" t="t" r="r" b="b"/>
              <a:pathLst>
                <a:path w="4896" h="2111" extrusionOk="0">
                  <a:moveTo>
                    <a:pt x="2584" y="1"/>
                  </a:moveTo>
                  <a:cubicBezTo>
                    <a:pt x="225" y="1"/>
                    <a:pt x="2" y="2084"/>
                    <a:pt x="0" y="2104"/>
                  </a:cubicBezTo>
                  <a:lnTo>
                    <a:pt x="73" y="2111"/>
                  </a:lnTo>
                  <a:cubicBezTo>
                    <a:pt x="80" y="2028"/>
                    <a:pt x="293" y="74"/>
                    <a:pt x="2582" y="74"/>
                  </a:cubicBezTo>
                  <a:cubicBezTo>
                    <a:pt x="2583" y="74"/>
                    <a:pt x="2583" y="74"/>
                    <a:pt x="2584" y="74"/>
                  </a:cubicBezTo>
                  <a:lnTo>
                    <a:pt x="2588" y="74"/>
                  </a:lnTo>
                  <a:cubicBezTo>
                    <a:pt x="3559" y="76"/>
                    <a:pt x="4726" y="610"/>
                    <a:pt x="4823" y="2111"/>
                  </a:cubicBezTo>
                  <a:lnTo>
                    <a:pt x="4895" y="2105"/>
                  </a:lnTo>
                  <a:cubicBezTo>
                    <a:pt x="4797" y="553"/>
                    <a:pt x="3591" y="2"/>
                    <a:pt x="2588" y="1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6981675" y="1425538"/>
              <a:ext cx="33750" cy="18850"/>
            </a:xfrm>
            <a:custGeom>
              <a:avLst/>
              <a:gdLst/>
              <a:ahLst/>
              <a:cxnLst/>
              <a:rect l="l" t="t" r="r" b="b"/>
              <a:pathLst>
                <a:path w="1350" h="754" extrusionOk="0">
                  <a:moveTo>
                    <a:pt x="11" y="0"/>
                  </a:moveTo>
                  <a:cubicBezTo>
                    <a:pt x="6" y="0"/>
                    <a:pt x="1" y="5"/>
                    <a:pt x="1" y="11"/>
                  </a:cubicBezTo>
                  <a:lnTo>
                    <a:pt x="1" y="743"/>
                  </a:lnTo>
                  <a:cubicBezTo>
                    <a:pt x="1" y="748"/>
                    <a:pt x="4" y="753"/>
                    <a:pt x="11" y="753"/>
                  </a:cubicBezTo>
                  <a:lnTo>
                    <a:pt x="1338" y="753"/>
                  </a:lnTo>
                  <a:cubicBezTo>
                    <a:pt x="1345" y="753"/>
                    <a:pt x="1350" y="748"/>
                    <a:pt x="1349" y="743"/>
                  </a:cubicBezTo>
                  <a:lnTo>
                    <a:pt x="1349" y="11"/>
                  </a:lnTo>
                  <a:cubicBezTo>
                    <a:pt x="1349" y="6"/>
                    <a:pt x="1345" y="0"/>
                    <a:pt x="1338" y="0"/>
                  </a:cubicBezTo>
                  <a:close/>
                </a:path>
              </a:pathLst>
            </a:custGeom>
            <a:solidFill>
              <a:srgbClr val="FF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7527525" y="1448238"/>
              <a:ext cx="73450" cy="39475"/>
            </a:xfrm>
            <a:custGeom>
              <a:avLst/>
              <a:gdLst/>
              <a:ahLst/>
              <a:cxnLst/>
              <a:rect l="l" t="t" r="r" b="b"/>
              <a:pathLst>
                <a:path w="2938" h="1579" extrusionOk="0">
                  <a:moveTo>
                    <a:pt x="1491" y="1"/>
                  </a:moveTo>
                  <a:cubicBezTo>
                    <a:pt x="1490" y="1"/>
                    <a:pt x="1488" y="1"/>
                    <a:pt x="1487" y="1"/>
                  </a:cubicBezTo>
                  <a:cubicBezTo>
                    <a:pt x="0" y="1"/>
                    <a:pt x="0" y="1579"/>
                    <a:pt x="0" y="1579"/>
                  </a:cubicBezTo>
                  <a:lnTo>
                    <a:pt x="2937" y="1579"/>
                  </a:lnTo>
                  <a:cubicBezTo>
                    <a:pt x="2890" y="922"/>
                    <a:pt x="2674" y="1"/>
                    <a:pt x="1491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7134275" y="1319188"/>
              <a:ext cx="129700" cy="71800"/>
            </a:xfrm>
            <a:custGeom>
              <a:avLst/>
              <a:gdLst/>
              <a:ahLst/>
              <a:cxnLst/>
              <a:rect l="l" t="t" r="r" b="b"/>
              <a:pathLst>
                <a:path w="5188" h="2872" extrusionOk="0">
                  <a:moveTo>
                    <a:pt x="4791" y="0"/>
                  </a:moveTo>
                  <a:cubicBezTo>
                    <a:pt x="4365" y="0"/>
                    <a:pt x="3711" y="4"/>
                    <a:pt x="3426" y="26"/>
                  </a:cubicBezTo>
                  <a:cubicBezTo>
                    <a:pt x="2026" y="132"/>
                    <a:pt x="1" y="2871"/>
                    <a:pt x="1" y="2871"/>
                  </a:cubicBezTo>
                  <a:lnTo>
                    <a:pt x="5188" y="2744"/>
                  </a:lnTo>
                  <a:lnTo>
                    <a:pt x="5188" y="1"/>
                  </a:lnTo>
                  <a:cubicBezTo>
                    <a:pt x="5188" y="1"/>
                    <a:pt x="5023" y="0"/>
                    <a:pt x="4791" y="0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7141525" y="1319188"/>
              <a:ext cx="122450" cy="71800"/>
            </a:xfrm>
            <a:custGeom>
              <a:avLst/>
              <a:gdLst/>
              <a:ahLst/>
              <a:cxnLst/>
              <a:rect l="l" t="t" r="r" b="b"/>
              <a:pathLst>
                <a:path w="4898" h="2872" extrusionOk="0">
                  <a:moveTo>
                    <a:pt x="4606" y="0"/>
                  </a:moveTo>
                  <a:cubicBezTo>
                    <a:pt x="4290" y="0"/>
                    <a:pt x="3794" y="4"/>
                    <a:pt x="3526" y="26"/>
                  </a:cubicBezTo>
                  <a:cubicBezTo>
                    <a:pt x="2203" y="132"/>
                    <a:pt x="1" y="2871"/>
                    <a:pt x="1" y="2871"/>
                  </a:cubicBezTo>
                  <a:lnTo>
                    <a:pt x="4898" y="2744"/>
                  </a:lnTo>
                  <a:lnTo>
                    <a:pt x="4898" y="1"/>
                  </a:lnTo>
                  <a:cubicBezTo>
                    <a:pt x="4898" y="1"/>
                    <a:pt x="4779" y="0"/>
                    <a:pt x="4606" y="0"/>
                  </a:cubicBez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7279200" y="1319188"/>
              <a:ext cx="134400" cy="68600"/>
            </a:xfrm>
            <a:custGeom>
              <a:avLst/>
              <a:gdLst/>
              <a:ahLst/>
              <a:cxnLst/>
              <a:rect l="l" t="t" r="r" b="b"/>
              <a:pathLst>
                <a:path w="5376" h="2744" extrusionOk="0">
                  <a:moveTo>
                    <a:pt x="646" y="1"/>
                  </a:moveTo>
                  <a:cubicBezTo>
                    <a:pt x="62" y="1"/>
                    <a:pt x="0" y="47"/>
                    <a:pt x="0" y="47"/>
                  </a:cubicBezTo>
                  <a:lnTo>
                    <a:pt x="0" y="2744"/>
                  </a:lnTo>
                  <a:lnTo>
                    <a:pt x="5375" y="2718"/>
                  </a:lnTo>
                  <a:cubicBezTo>
                    <a:pt x="5375" y="2718"/>
                    <a:pt x="3193" y="104"/>
                    <a:pt x="1657" y="30"/>
                  </a:cubicBezTo>
                  <a:cubicBezTo>
                    <a:pt x="1211" y="9"/>
                    <a:pt x="885" y="1"/>
                    <a:pt x="646" y="1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7285400" y="1319213"/>
              <a:ext cx="128200" cy="68575"/>
            </a:xfrm>
            <a:custGeom>
              <a:avLst/>
              <a:gdLst/>
              <a:ahLst/>
              <a:cxnLst/>
              <a:rect l="l" t="t" r="r" b="b"/>
              <a:pathLst>
                <a:path w="5128" h="2743" extrusionOk="0">
                  <a:moveTo>
                    <a:pt x="619" y="1"/>
                  </a:moveTo>
                  <a:cubicBezTo>
                    <a:pt x="59" y="1"/>
                    <a:pt x="0" y="46"/>
                    <a:pt x="0" y="46"/>
                  </a:cubicBezTo>
                  <a:lnTo>
                    <a:pt x="0" y="2743"/>
                  </a:lnTo>
                  <a:lnTo>
                    <a:pt x="5127" y="2717"/>
                  </a:lnTo>
                  <a:cubicBezTo>
                    <a:pt x="5127" y="2717"/>
                    <a:pt x="3044" y="103"/>
                    <a:pt x="1581" y="29"/>
                  </a:cubicBezTo>
                  <a:cubicBezTo>
                    <a:pt x="1158" y="8"/>
                    <a:pt x="847" y="1"/>
                    <a:pt x="619" y="1"/>
                  </a:cubicBez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7106600" y="1403813"/>
              <a:ext cx="2150" cy="31150"/>
            </a:xfrm>
            <a:custGeom>
              <a:avLst/>
              <a:gdLst/>
              <a:ahLst/>
              <a:cxnLst/>
              <a:rect l="l" t="t" r="r" b="b"/>
              <a:pathLst>
                <a:path w="86" h="1246" extrusionOk="0">
                  <a:moveTo>
                    <a:pt x="0" y="1"/>
                  </a:moveTo>
                  <a:lnTo>
                    <a:pt x="0" y="1246"/>
                  </a:lnTo>
                  <a:lnTo>
                    <a:pt x="85" y="1246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7379325" y="1397688"/>
              <a:ext cx="2125" cy="39175"/>
            </a:xfrm>
            <a:custGeom>
              <a:avLst/>
              <a:gdLst/>
              <a:ahLst/>
              <a:cxnLst/>
              <a:rect l="l" t="t" r="r" b="b"/>
              <a:pathLst>
                <a:path w="85" h="1567" extrusionOk="0">
                  <a:moveTo>
                    <a:pt x="1" y="1"/>
                  </a:moveTo>
                  <a:lnTo>
                    <a:pt x="1" y="1566"/>
                  </a:lnTo>
                  <a:lnTo>
                    <a:pt x="85" y="1566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7491350" y="1408863"/>
              <a:ext cx="114700" cy="4375"/>
            </a:xfrm>
            <a:custGeom>
              <a:avLst/>
              <a:gdLst/>
              <a:ahLst/>
              <a:cxnLst/>
              <a:rect l="l" t="t" r="r" b="b"/>
              <a:pathLst>
                <a:path w="4588" h="175" extrusionOk="0">
                  <a:moveTo>
                    <a:pt x="4586" y="1"/>
                  </a:moveTo>
                  <a:lnTo>
                    <a:pt x="1" y="90"/>
                  </a:lnTo>
                  <a:lnTo>
                    <a:pt x="2" y="175"/>
                  </a:lnTo>
                  <a:lnTo>
                    <a:pt x="4588" y="85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7484350" y="1417063"/>
              <a:ext cx="33775" cy="18825"/>
            </a:xfrm>
            <a:custGeom>
              <a:avLst/>
              <a:gdLst/>
              <a:ahLst/>
              <a:cxnLst/>
              <a:rect l="l" t="t" r="r" b="b"/>
              <a:pathLst>
                <a:path w="1351" h="753" extrusionOk="0">
                  <a:moveTo>
                    <a:pt x="11" y="0"/>
                  </a:moveTo>
                  <a:cubicBezTo>
                    <a:pt x="6" y="0"/>
                    <a:pt x="1" y="4"/>
                    <a:pt x="1" y="11"/>
                  </a:cubicBezTo>
                  <a:lnTo>
                    <a:pt x="1" y="742"/>
                  </a:lnTo>
                  <a:cubicBezTo>
                    <a:pt x="1" y="747"/>
                    <a:pt x="5" y="752"/>
                    <a:pt x="11" y="752"/>
                  </a:cubicBezTo>
                  <a:lnTo>
                    <a:pt x="1338" y="752"/>
                  </a:lnTo>
                  <a:cubicBezTo>
                    <a:pt x="1346" y="752"/>
                    <a:pt x="1351" y="747"/>
                    <a:pt x="1349" y="742"/>
                  </a:cubicBezTo>
                  <a:lnTo>
                    <a:pt x="1349" y="11"/>
                  </a:lnTo>
                  <a:cubicBezTo>
                    <a:pt x="1349" y="6"/>
                    <a:pt x="1346" y="0"/>
                    <a:pt x="1338" y="0"/>
                  </a:cubicBezTo>
                  <a:close/>
                </a:path>
              </a:pathLst>
            </a:custGeom>
            <a:solidFill>
              <a:srgbClr val="FF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7588150" y="1417063"/>
              <a:ext cx="33750" cy="18825"/>
            </a:xfrm>
            <a:custGeom>
              <a:avLst/>
              <a:gdLst/>
              <a:ahLst/>
              <a:cxnLst/>
              <a:rect l="l" t="t" r="r" b="b"/>
              <a:pathLst>
                <a:path w="1350" h="753" extrusionOk="0">
                  <a:moveTo>
                    <a:pt x="11" y="0"/>
                  </a:moveTo>
                  <a:cubicBezTo>
                    <a:pt x="5" y="0"/>
                    <a:pt x="0" y="4"/>
                    <a:pt x="0" y="11"/>
                  </a:cubicBezTo>
                  <a:lnTo>
                    <a:pt x="0" y="742"/>
                  </a:lnTo>
                  <a:cubicBezTo>
                    <a:pt x="0" y="747"/>
                    <a:pt x="4" y="752"/>
                    <a:pt x="11" y="752"/>
                  </a:cubicBezTo>
                  <a:lnTo>
                    <a:pt x="1338" y="752"/>
                  </a:lnTo>
                  <a:cubicBezTo>
                    <a:pt x="1344" y="752"/>
                    <a:pt x="1349" y="747"/>
                    <a:pt x="1348" y="742"/>
                  </a:cubicBezTo>
                  <a:lnTo>
                    <a:pt x="1348" y="11"/>
                  </a:lnTo>
                  <a:cubicBezTo>
                    <a:pt x="1348" y="6"/>
                    <a:pt x="1344" y="0"/>
                    <a:pt x="1338" y="0"/>
                  </a:cubicBezTo>
                  <a:close/>
                </a:path>
              </a:pathLst>
            </a:custGeom>
            <a:solidFill>
              <a:srgbClr val="FF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7384775" y="1319188"/>
              <a:ext cx="148075" cy="73150"/>
            </a:xfrm>
            <a:custGeom>
              <a:avLst/>
              <a:gdLst/>
              <a:ahLst/>
              <a:cxnLst/>
              <a:rect l="l" t="t" r="r" b="b"/>
              <a:pathLst>
                <a:path w="5923" h="2926" extrusionOk="0">
                  <a:moveTo>
                    <a:pt x="0" y="0"/>
                  </a:moveTo>
                  <a:cubicBezTo>
                    <a:pt x="122" y="95"/>
                    <a:pt x="1632" y="1238"/>
                    <a:pt x="2688" y="2925"/>
                  </a:cubicBezTo>
                  <a:lnTo>
                    <a:pt x="5923" y="2812"/>
                  </a:lnTo>
                  <a:cubicBezTo>
                    <a:pt x="5923" y="2812"/>
                    <a:pt x="4527" y="780"/>
                    <a:pt x="3004" y="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7384800" y="1319188"/>
              <a:ext cx="142750" cy="73150"/>
            </a:xfrm>
            <a:custGeom>
              <a:avLst/>
              <a:gdLst/>
              <a:ahLst/>
              <a:cxnLst/>
              <a:rect l="l" t="t" r="r" b="b"/>
              <a:pathLst>
                <a:path w="5710" h="2926" extrusionOk="0">
                  <a:moveTo>
                    <a:pt x="0" y="0"/>
                  </a:moveTo>
                  <a:lnTo>
                    <a:pt x="0" y="0"/>
                  </a:lnTo>
                  <a:cubicBezTo>
                    <a:pt x="121" y="95"/>
                    <a:pt x="1631" y="1238"/>
                    <a:pt x="2687" y="2925"/>
                  </a:cubicBezTo>
                  <a:lnTo>
                    <a:pt x="5709" y="2820"/>
                  </a:lnTo>
                  <a:cubicBezTo>
                    <a:pt x="5709" y="2820"/>
                    <a:pt x="4330" y="778"/>
                    <a:pt x="2809" y="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6846300" y="1155863"/>
              <a:ext cx="120800" cy="120750"/>
            </a:xfrm>
            <a:custGeom>
              <a:avLst/>
              <a:gdLst/>
              <a:ahLst/>
              <a:cxnLst/>
              <a:rect l="l" t="t" r="r" b="b"/>
              <a:pathLst>
                <a:path w="4832" h="4830" extrusionOk="0">
                  <a:moveTo>
                    <a:pt x="40" y="0"/>
                  </a:moveTo>
                  <a:cubicBezTo>
                    <a:pt x="17" y="0"/>
                    <a:pt x="1" y="18"/>
                    <a:pt x="1" y="39"/>
                  </a:cubicBezTo>
                  <a:lnTo>
                    <a:pt x="1" y="4791"/>
                  </a:lnTo>
                  <a:cubicBezTo>
                    <a:pt x="1" y="4813"/>
                    <a:pt x="17" y="4830"/>
                    <a:pt x="40" y="4830"/>
                  </a:cubicBezTo>
                  <a:lnTo>
                    <a:pt x="4792" y="4830"/>
                  </a:lnTo>
                  <a:cubicBezTo>
                    <a:pt x="4815" y="4830"/>
                    <a:pt x="4831" y="4813"/>
                    <a:pt x="4831" y="4791"/>
                  </a:cubicBezTo>
                  <a:lnTo>
                    <a:pt x="4831" y="39"/>
                  </a:lnTo>
                  <a:cubicBezTo>
                    <a:pt x="4831" y="18"/>
                    <a:pt x="4812" y="0"/>
                    <a:pt x="4792" y="0"/>
                  </a:cubicBezTo>
                  <a:close/>
                </a:path>
              </a:pathLst>
            </a:custGeom>
            <a:solidFill>
              <a:srgbClr val="6A8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6901725" y="1250138"/>
              <a:ext cx="5150" cy="240300"/>
            </a:xfrm>
            <a:custGeom>
              <a:avLst/>
              <a:gdLst/>
              <a:ahLst/>
              <a:cxnLst/>
              <a:rect l="l" t="t" r="r" b="b"/>
              <a:pathLst>
                <a:path w="206" h="9612" extrusionOk="0">
                  <a:moveTo>
                    <a:pt x="0" y="0"/>
                  </a:moveTo>
                  <a:lnTo>
                    <a:pt x="0" y="9612"/>
                  </a:lnTo>
                  <a:lnTo>
                    <a:pt x="206" y="961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6904625" y="1250138"/>
              <a:ext cx="5175" cy="240300"/>
            </a:xfrm>
            <a:custGeom>
              <a:avLst/>
              <a:gdLst/>
              <a:ahLst/>
              <a:cxnLst/>
              <a:rect l="l" t="t" r="r" b="b"/>
              <a:pathLst>
                <a:path w="207" h="9612" extrusionOk="0">
                  <a:moveTo>
                    <a:pt x="0" y="0"/>
                  </a:moveTo>
                  <a:lnTo>
                    <a:pt x="0" y="9612"/>
                  </a:lnTo>
                  <a:lnTo>
                    <a:pt x="207" y="961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6878750" y="1484913"/>
              <a:ext cx="55875" cy="7225"/>
            </a:xfrm>
            <a:custGeom>
              <a:avLst/>
              <a:gdLst/>
              <a:ahLst/>
              <a:cxnLst/>
              <a:rect l="l" t="t" r="r" b="b"/>
              <a:pathLst>
                <a:path w="2235" h="289" extrusionOk="0">
                  <a:moveTo>
                    <a:pt x="1" y="1"/>
                  </a:moveTo>
                  <a:lnTo>
                    <a:pt x="1" y="289"/>
                  </a:lnTo>
                  <a:lnTo>
                    <a:pt x="2235" y="289"/>
                  </a:lnTo>
                  <a:lnTo>
                    <a:pt x="2235" y="1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6890950" y="1484913"/>
              <a:ext cx="43650" cy="7225"/>
            </a:xfrm>
            <a:custGeom>
              <a:avLst/>
              <a:gdLst/>
              <a:ahLst/>
              <a:cxnLst/>
              <a:rect l="l" t="t" r="r" b="b"/>
              <a:pathLst>
                <a:path w="1746" h="289" extrusionOk="0">
                  <a:moveTo>
                    <a:pt x="1" y="1"/>
                  </a:moveTo>
                  <a:lnTo>
                    <a:pt x="1" y="289"/>
                  </a:lnTo>
                  <a:lnTo>
                    <a:pt x="1746" y="289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6851825" y="1155863"/>
              <a:ext cx="120750" cy="120750"/>
            </a:xfrm>
            <a:custGeom>
              <a:avLst/>
              <a:gdLst/>
              <a:ahLst/>
              <a:cxnLst/>
              <a:rect l="l" t="t" r="r" b="b"/>
              <a:pathLst>
                <a:path w="4830" h="4830" extrusionOk="0">
                  <a:moveTo>
                    <a:pt x="39" y="0"/>
                  </a:moveTo>
                  <a:cubicBezTo>
                    <a:pt x="17" y="0"/>
                    <a:pt x="0" y="18"/>
                    <a:pt x="0" y="39"/>
                  </a:cubicBezTo>
                  <a:lnTo>
                    <a:pt x="0" y="4791"/>
                  </a:lnTo>
                  <a:cubicBezTo>
                    <a:pt x="0" y="4813"/>
                    <a:pt x="17" y="4830"/>
                    <a:pt x="39" y="4830"/>
                  </a:cubicBezTo>
                  <a:lnTo>
                    <a:pt x="4792" y="4830"/>
                  </a:lnTo>
                  <a:cubicBezTo>
                    <a:pt x="4813" y="4830"/>
                    <a:pt x="4830" y="4813"/>
                    <a:pt x="4830" y="4791"/>
                  </a:cubicBezTo>
                  <a:lnTo>
                    <a:pt x="4830" y="39"/>
                  </a:lnTo>
                  <a:cubicBezTo>
                    <a:pt x="4830" y="18"/>
                    <a:pt x="4813" y="0"/>
                    <a:pt x="4792" y="0"/>
                  </a:cubicBezTo>
                  <a:close/>
                </a:path>
              </a:pathLst>
            </a:custGeom>
            <a:solidFill>
              <a:srgbClr val="87A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6894250" y="1180688"/>
              <a:ext cx="42475" cy="69450"/>
            </a:xfrm>
            <a:custGeom>
              <a:avLst/>
              <a:gdLst/>
              <a:ahLst/>
              <a:cxnLst/>
              <a:rect l="l" t="t" r="r" b="b"/>
              <a:pathLst>
                <a:path w="1699" h="2778" extrusionOk="0">
                  <a:moveTo>
                    <a:pt x="691" y="284"/>
                  </a:moveTo>
                  <a:cubicBezTo>
                    <a:pt x="1084" y="284"/>
                    <a:pt x="1342" y="460"/>
                    <a:pt x="1342" y="824"/>
                  </a:cubicBezTo>
                  <a:cubicBezTo>
                    <a:pt x="1342" y="1203"/>
                    <a:pt x="1080" y="1412"/>
                    <a:pt x="652" y="1412"/>
                  </a:cubicBezTo>
                  <a:cubicBezTo>
                    <a:pt x="534" y="1412"/>
                    <a:pt x="435" y="1404"/>
                    <a:pt x="357" y="1384"/>
                  </a:cubicBezTo>
                  <a:lnTo>
                    <a:pt x="356" y="1384"/>
                  </a:lnTo>
                  <a:lnTo>
                    <a:pt x="356" y="312"/>
                  </a:lnTo>
                  <a:cubicBezTo>
                    <a:pt x="417" y="295"/>
                    <a:pt x="536" y="284"/>
                    <a:pt x="691" y="284"/>
                  </a:cubicBezTo>
                  <a:close/>
                  <a:moveTo>
                    <a:pt x="684" y="1"/>
                  </a:moveTo>
                  <a:cubicBezTo>
                    <a:pt x="398" y="1"/>
                    <a:pt x="173" y="25"/>
                    <a:pt x="1" y="54"/>
                  </a:cubicBezTo>
                  <a:lnTo>
                    <a:pt x="1" y="2777"/>
                  </a:lnTo>
                  <a:lnTo>
                    <a:pt x="357" y="2777"/>
                  </a:lnTo>
                  <a:lnTo>
                    <a:pt x="357" y="1673"/>
                  </a:lnTo>
                  <a:cubicBezTo>
                    <a:pt x="439" y="1694"/>
                    <a:pt x="538" y="1698"/>
                    <a:pt x="644" y="1698"/>
                  </a:cubicBezTo>
                  <a:cubicBezTo>
                    <a:pt x="991" y="1698"/>
                    <a:pt x="1298" y="1596"/>
                    <a:pt x="1486" y="1395"/>
                  </a:cubicBezTo>
                  <a:cubicBezTo>
                    <a:pt x="1624" y="1253"/>
                    <a:pt x="1699" y="1057"/>
                    <a:pt x="1699" y="807"/>
                  </a:cubicBezTo>
                  <a:cubicBezTo>
                    <a:pt x="1699" y="561"/>
                    <a:pt x="1609" y="361"/>
                    <a:pt x="1457" y="231"/>
                  </a:cubicBezTo>
                  <a:cubicBezTo>
                    <a:pt x="1293" y="82"/>
                    <a:pt x="1035" y="1"/>
                    <a:pt x="684" y="1"/>
                  </a:cubicBezTo>
                  <a:close/>
                </a:path>
              </a:pathLst>
            </a:custGeom>
            <a:solidFill>
              <a:srgbClr val="EF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7469725" y="1326188"/>
              <a:ext cx="133575" cy="72325"/>
            </a:xfrm>
            <a:custGeom>
              <a:avLst/>
              <a:gdLst/>
              <a:ahLst/>
              <a:cxnLst/>
              <a:rect l="l" t="t" r="r" b="b"/>
              <a:pathLst>
                <a:path w="5343" h="2893" extrusionOk="0">
                  <a:moveTo>
                    <a:pt x="5343" y="0"/>
                  </a:moveTo>
                  <a:lnTo>
                    <a:pt x="868" y="43"/>
                  </a:lnTo>
                  <a:lnTo>
                    <a:pt x="0" y="2893"/>
                  </a:lnTo>
                  <a:lnTo>
                    <a:pt x="4681" y="2854"/>
                  </a:lnTo>
                  <a:lnTo>
                    <a:pt x="5343" y="0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7583900" y="1317513"/>
              <a:ext cx="50700" cy="48400"/>
            </a:xfrm>
            <a:custGeom>
              <a:avLst/>
              <a:gdLst/>
              <a:ahLst/>
              <a:cxnLst/>
              <a:rect l="l" t="t" r="r" b="b"/>
              <a:pathLst>
                <a:path w="2028" h="1936" extrusionOk="0">
                  <a:moveTo>
                    <a:pt x="1631" y="1"/>
                  </a:moveTo>
                  <a:cubicBezTo>
                    <a:pt x="1631" y="1"/>
                    <a:pt x="1047" y="1204"/>
                    <a:pt x="524" y="1489"/>
                  </a:cubicBezTo>
                  <a:cubicBezTo>
                    <a:pt x="0" y="1774"/>
                    <a:pt x="886" y="1936"/>
                    <a:pt x="886" y="1936"/>
                  </a:cubicBezTo>
                  <a:cubicBezTo>
                    <a:pt x="886" y="1936"/>
                    <a:pt x="1771" y="1343"/>
                    <a:pt x="1900" y="779"/>
                  </a:cubicBezTo>
                  <a:cubicBezTo>
                    <a:pt x="2027" y="215"/>
                    <a:pt x="1631" y="1"/>
                    <a:pt x="1631" y="1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7606450" y="1308738"/>
              <a:ext cx="48150" cy="47900"/>
            </a:xfrm>
            <a:custGeom>
              <a:avLst/>
              <a:gdLst/>
              <a:ahLst/>
              <a:cxnLst/>
              <a:rect l="l" t="t" r="r" b="b"/>
              <a:pathLst>
                <a:path w="1926" h="1916" extrusionOk="0">
                  <a:moveTo>
                    <a:pt x="1104" y="0"/>
                  </a:moveTo>
                  <a:cubicBezTo>
                    <a:pt x="581" y="0"/>
                    <a:pt x="0" y="1403"/>
                    <a:pt x="0" y="1403"/>
                  </a:cubicBezTo>
                  <a:lnTo>
                    <a:pt x="729" y="1915"/>
                  </a:lnTo>
                  <a:cubicBezTo>
                    <a:pt x="729" y="1915"/>
                    <a:pt x="1926" y="713"/>
                    <a:pt x="1343" y="113"/>
                  </a:cubicBezTo>
                  <a:cubicBezTo>
                    <a:pt x="1266" y="35"/>
                    <a:pt x="1186" y="0"/>
                    <a:pt x="1104" y="0"/>
                  </a:cubicBezTo>
                  <a:close/>
                </a:path>
              </a:pathLst>
            </a:custGeom>
            <a:solidFill>
              <a:srgbClr val="FFB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7677400" y="1520563"/>
              <a:ext cx="24525" cy="21100"/>
            </a:xfrm>
            <a:custGeom>
              <a:avLst/>
              <a:gdLst/>
              <a:ahLst/>
              <a:cxnLst/>
              <a:rect l="l" t="t" r="r" b="b"/>
              <a:pathLst>
                <a:path w="981" h="844" extrusionOk="0">
                  <a:moveTo>
                    <a:pt x="731" y="1"/>
                  </a:moveTo>
                  <a:cubicBezTo>
                    <a:pt x="724" y="1"/>
                    <a:pt x="717" y="3"/>
                    <a:pt x="711" y="9"/>
                  </a:cubicBezTo>
                  <a:cubicBezTo>
                    <a:pt x="622" y="97"/>
                    <a:pt x="527" y="119"/>
                    <a:pt x="452" y="119"/>
                  </a:cubicBezTo>
                  <a:cubicBezTo>
                    <a:pt x="380" y="119"/>
                    <a:pt x="326" y="99"/>
                    <a:pt x="308" y="99"/>
                  </a:cubicBezTo>
                  <a:cubicBezTo>
                    <a:pt x="296" y="99"/>
                    <a:pt x="301" y="108"/>
                    <a:pt x="330" y="138"/>
                  </a:cubicBezTo>
                  <a:cubicBezTo>
                    <a:pt x="536" y="359"/>
                    <a:pt x="114" y="505"/>
                    <a:pt x="62" y="594"/>
                  </a:cubicBezTo>
                  <a:cubicBezTo>
                    <a:pt x="18" y="670"/>
                    <a:pt x="0" y="819"/>
                    <a:pt x="136" y="840"/>
                  </a:cubicBezTo>
                  <a:cubicBezTo>
                    <a:pt x="152" y="843"/>
                    <a:pt x="169" y="844"/>
                    <a:pt x="187" y="844"/>
                  </a:cubicBezTo>
                  <a:cubicBezTo>
                    <a:pt x="463" y="844"/>
                    <a:pt x="938" y="572"/>
                    <a:pt x="962" y="379"/>
                  </a:cubicBezTo>
                  <a:cubicBezTo>
                    <a:pt x="980" y="241"/>
                    <a:pt x="808" y="1"/>
                    <a:pt x="731" y="1"/>
                  </a:cubicBezTo>
                  <a:close/>
                </a:path>
              </a:pathLst>
            </a:custGeom>
            <a:solidFill>
              <a:srgbClr val="FC9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7610075" y="1377388"/>
              <a:ext cx="88275" cy="151875"/>
            </a:xfrm>
            <a:custGeom>
              <a:avLst/>
              <a:gdLst/>
              <a:ahLst/>
              <a:cxnLst/>
              <a:rect l="l" t="t" r="r" b="b"/>
              <a:pathLst>
                <a:path w="3531" h="6075" extrusionOk="0">
                  <a:moveTo>
                    <a:pt x="1462" y="1"/>
                  </a:moveTo>
                  <a:lnTo>
                    <a:pt x="0" y="836"/>
                  </a:lnTo>
                  <a:cubicBezTo>
                    <a:pt x="0" y="836"/>
                    <a:pt x="435" y="2148"/>
                    <a:pt x="643" y="2708"/>
                  </a:cubicBezTo>
                  <a:cubicBezTo>
                    <a:pt x="643" y="2708"/>
                    <a:pt x="648" y="2723"/>
                    <a:pt x="657" y="2742"/>
                  </a:cubicBezTo>
                  <a:cubicBezTo>
                    <a:pt x="666" y="2765"/>
                    <a:pt x="673" y="2788"/>
                    <a:pt x="682" y="2807"/>
                  </a:cubicBezTo>
                  <a:cubicBezTo>
                    <a:pt x="788" y="3089"/>
                    <a:pt x="979" y="3643"/>
                    <a:pt x="1087" y="3815"/>
                  </a:cubicBezTo>
                  <a:cubicBezTo>
                    <a:pt x="1274" y="4115"/>
                    <a:pt x="2971" y="6075"/>
                    <a:pt x="2971" y="6075"/>
                  </a:cubicBezTo>
                  <a:cubicBezTo>
                    <a:pt x="2971" y="6075"/>
                    <a:pt x="2975" y="6075"/>
                    <a:pt x="2983" y="6075"/>
                  </a:cubicBezTo>
                  <a:cubicBezTo>
                    <a:pt x="3047" y="6075"/>
                    <a:pt x="3357" y="6057"/>
                    <a:pt x="3531" y="5717"/>
                  </a:cubicBezTo>
                  <a:cubicBezTo>
                    <a:pt x="3531" y="5717"/>
                    <a:pt x="2839" y="3636"/>
                    <a:pt x="2108" y="3079"/>
                  </a:cubicBezTo>
                  <a:cubicBezTo>
                    <a:pt x="2108" y="3079"/>
                    <a:pt x="1788" y="731"/>
                    <a:pt x="1462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7573400" y="1535113"/>
              <a:ext cx="28650" cy="17275"/>
            </a:xfrm>
            <a:custGeom>
              <a:avLst/>
              <a:gdLst/>
              <a:ahLst/>
              <a:cxnLst/>
              <a:rect l="l" t="t" r="r" b="b"/>
              <a:pathLst>
                <a:path w="1146" h="691" extrusionOk="0">
                  <a:moveTo>
                    <a:pt x="641" y="1"/>
                  </a:moveTo>
                  <a:cubicBezTo>
                    <a:pt x="635" y="1"/>
                    <a:pt x="636" y="14"/>
                    <a:pt x="642" y="48"/>
                  </a:cubicBezTo>
                  <a:cubicBezTo>
                    <a:pt x="698" y="344"/>
                    <a:pt x="264" y="243"/>
                    <a:pt x="171" y="290"/>
                  </a:cubicBezTo>
                  <a:cubicBezTo>
                    <a:pt x="94" y="332"/>
                    <a:pt x="0" y="448"/>
                    <a:pt x="104" y="538"/>
                  </a:cubicBezTo>
                  <a:cubicBezTo>
                    <a:pt x="218" y="636"/>
                    <a:pt x="462" y="690"/>
                    <a:pt x="678" y="690"/>
                  </a:cubicBezTo>
                  <a:cubicBezTo>
                    <a:pt x="844" y="690"/>
                    <a:pt x="993" y="658"/>
                    <a:pt x="1051" y="588"/>
                  </a:cubicBezTo>
                  <a:cubicBezTo>
                    <a:pt x="1146" y="474"/>
                    <a:pt x="1117" y="140"/>
                    <a:pt x="1041" y="140"/>
                  </a:cubicBezTo>
                  <a:cubicBezTo>
                    <a:pt x="1039" y="140"/>
                    <a:pt x="1037" y="141"/>
                    <a:pt x="1035" y="141"/>
                  </a:cubicBezTo>
                  <a:cubicBezTo>
                    <a:pt x="1004" y="148"/>
                    <a:pt x="975" y="151"/>
                    <a:pt x="948" y="151"/>
                  </a:cubicBezTo>
                  <a:cubicBezTo>
                    <a:pt x="753" y="151"/>
                    <a:pt x="661" y="1"/>
                    <a:pt x="641" y="1"/>
                  </a:cubicBezTo>
                  <a:close/>
                </a:path>
              </a:pathLst>
            </a:custGeom>
            <a:solidFill>
              <a:srgbClr val="FC9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7575825" y="1389613"/>
              <a:ext cx="57350" cy="152775"/>
            </a:xfrm>
            <a:custGeom>
              <a:avLst/>
              <a:gdLst/>
              <a:ahLst/>
              <a:cxnLst/>
              <a:rect l="l" t="t" r="r" b="b"/>
              <a:pathLst>
                <a:path w="2294" h="6111" extrusionOk="0">
                  <a:moveTo>
                    <a:pt x="675" y="0"/>
                  </a:moveTo>
                  <a:cubicBezTo>
                    <a:pt x="675" y="0"/>
                    <a:pt x="341" y="1342"/>
                    <a:pt x="219" y="1927"/>
                  </a:cubicBezTo>
                  <a:cubicBezTo>
                    <a:pt x="219" y="1927"/>
                    <a:pt x="215" y="1941"/>
                    <a:pt x="211" y="1963"/>
                  </a:cubicBezTo>
                  <a:cubicBezTo>
                    <a:pt x="206" y="1986"/>
                    <a:pt x="202" y="2010"/>
                    <a:pt x="198" y="2030"/>
                  </a:cubicBezTo>
                  <a:cubicBezTo>
                    <a:pt x="140" y="2326"/>
                    <a:pt x="5" y="2896"/>
                    <a:pt x="4" y="3099"/>
                  </a:cubicBezTo>
                  <a:cubicBezTo>
                    <a:pt x="1" y="3452"/>
                    <a:pt x="391" y="6016"/>
                    <a:pt x="391" y="6016"/>
                  </a:cubicBezTo>
                  <a:cubicBezTo>
                    <a:pt x="391" y="6016"/>
                    <a:pt x="520" y="6110"/>
                    <a:pt x="715" y="6110"/>
                  </a:cubicBezTo>
                  <a:cubicBezTo>
                    <a:pt x="814" y="6110"/>
                    <a:pt x="931" y="6086"/>
                    <a:pt x="1055" y="6012"/>
                  </a:cubicBezTo>
                  <a:cubicBezTo>
                    <a:pt x="1055" y="6012"/>
                    <a:pt x="1581" y="3882"/>
                    <a:pt x="1261" y="3022"/>
                  </a:cubicBezTo>
                  <a:cubicBezTo>
                    <a:pt x="1260" y="3022"/>
                    <a:pt x="2181" y="827"/>
                    <a:pt x="2293" y="36"/>
                  </a:cubicBezTo>
                  <a:lnTo>
                    <a:pt x="675" y="0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7589275" y="1308738"/>
              <a:ext cx="64100" cy="87150"/>
            </a:xfrm>
            <a:custGeom>
              <a:avLst/>
              <a:gdLst/>
              <a:ahLst/>
              <a:cxnLst/>
              <a:rect l="l" t="t" r="r" b="b"/>
              <a:pathLst>
                <a:path w="2564" h="3486" extrusionOk="0">
                  <a:moveTo>
                    <a:pt x="1563" y="0"/>
                  </a:moveTo>
                  <a:cubicBezTo>
                    <a:pt x="1288" y="0"/>
                    <a:pt x="978" y="69"/>
                    <a:pt x="723" y="122"/>
                  </a:cubicBezTo>
                  <a:cubicBezTo>
                    <a:pt x="343" y="201"/>
                    <a:pt x="127" y="439"/>
                    <a:pt x="147" y="1389"/>
                  </a:cubicBezTo>
                  <a:cubicBezTo>
                    <a:pt x="155" y="1805"/>
                    <a:pt x="1" y="2823"/>
                    <a:pt x="187" y="3302"/>
                  </a:cubicBezTo>
                  <a:cubicBezTo>
                    <a:pt x="187" y="3302"/>
                    <a:pt x="484" y="3485"/>
                    <a:pt x="1047" y="3485"/>
                  </a:cubicBezTo>
                  <a:cubicBezTo>
                    <a:pt x="1402" y="3485"/>
                    <a:pt x="1861" y="3413"/>
                    <a:pt x="2418" y="3176"/>
                  </a:cubicBezTo>
                  <a:cubicBezTo>
                    <a:pt x="2418" y="3176"/>
                    <a:pt x="2418" y="3176"/>
                    <a:pt x="2418" y="3176"/>
                  </a:cubicBezTo>
                  <a:cubicBezTo>
                    <a:pt x="2418" y="3176"/>
                    <a:pt x="2564" y="1792"/>
                    <a:pt x="2257" y="444"/>
                  </a:cubicBezTo>
                  <a:cubicBezTo>
                    <a:pt x="2178" y="100"/>
                    <a:pt x="1896" y="0"/>
                    <a:pt x="1563" y="0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553375" y="1321388"/>
              <a:ext cx="53475" cy="43725"/>
            </a:xfrm>
            <a:custGeom>
              <a:avLst/>
              <a:gdLst/>
              <a:ahLst/>
              <a:cxnLst/>
              <a:rect l="l" t="t" r="r" b="b"/>
              <a:pathLst>
                <a:path w="2139" h="1749" extrusionOk="0">
                  <a:moveTo>
                    <a:pt x="1760" y="0"/>
                  </a:moveTo>
                  <a:cubicBezTo>
                    <a:pt x="1760" y="0"/>
                    <a:pt x="1090" y="1078"/>
                    <a:pt x="545" y="1302"/>
                  </a:cubicBezTo>
                  <a:cubicBezTo>
                    <a:pt x="1" y="1527"/>
                    <a:pt x="872" y="1748"/>
                    <a:pt x="872" y="1748"/>
                  </a:cubicBezTo>
                  <a:cubicBezTo>
                    <a:pt x="872" y="1748"/>
                    <a:pt x="1799" y="1265"/>
                    <a:pt x="1970" y="748"/>
                  </a:cubicBezTo>
                  <a:cubicBezTo>
                    <a:pt x="2139" y="233"/>
                    <a:pt x="1760" y="0"/>
                    <a:pt x="1760" y="0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577200" y="1313913"/>
              <a:ext cx="49300" cy="44025"/>
            </a:xfrm>
            <a:custGeom>
              <a:avLst/>
              <a:gdLst/>
              <a:ahLst/>
              <a:cxnLst/>
              <a:rect l="l" t="t" r="r" b="b"/>
              <a:pathLst>
                <a:path w="1972" h="1761" extrusionOk="0">
                  <a:moveTo>
                    <a:pt x="1183" y="0"/>
                  </a:moveTo>
                  <a:cubicBezTo>
                    <a:pt x="664" y="0"/>
                    <a:pt x="2" y="1223"/>
                    <a:pt x="1" y="1223"/>
                  </a:cubicBezTo>
                  <a:lnTo>
                    <a:pt x="687" y="1760"/>
                  </a:lnTo>
                  <a:cubicBezTo>
                    <a:pt x="687" y="1760"/>
                    <a:pt x="1972" y="732"/>
                    <a:pt x="1437" y="125"/>
                  </a:cubicBezTo>
                  <a:cubicBezTo>
                    <a:pt x="1359" y="38"/>
                    <a:pt x="1273" y="0"/>
                    <a:pt x="1183" y="0"/>
                  </a:cubicBezTo>
                  <a:close/>
                </a:path>
              </a:pathLst>
            </a:custGeom>
            <a:solidFill>
              <a:srgbClr val="FFB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7533425" y="1320363"/>
              <a:ext cx="26475" cy="23925"/>
            </a:xfrm>
            <a:custGeom>
              <a:avLst/>
              <a:gdLst/>
              <a:ahLst/>
              <a:cxnLst/>
              <a:rect l="l" t="t" r="r" b="b"/>
              <a:pathLst>
                <a:path w="1059" h="957" extrusionOk="0">
                  <a:moveTo>
                    <a:pt x="190" y="1"/>
                  </a:moveTo>
                  <a:cubicBezTo>
                    <a:pt x="180" y="1"/>
                    <a:pt x="170" y="3"/>
                    <a:pt x="158" y="8"/>
                  </a:cubicBezTo>
                  <a:cubicBezTo>
                    <a:pt x="134" y="21"/>
                    <a:pt x="114" y="17"/>
                    <a:pt x="89" y="19"/>
                  </a:cubicBezTo>
                  <a:cubicBezTo>
                    <a:pt x="77" y="21"/>
                    <a:pt x="64" y="23"/>
                    <a:pt x="57" y="32"/>
                  </a:cubicBezTo>
                  <a:cubicBezTo>
                    <a:pt x="52" y="36"/>
                    <a:pt x="49" y="41"/>
                    <a:pt x="47" y="47"/>
                  </a:cubicBezTo>
                  <a:cubicBezTo>
                    <a:pt x="41" y="57"/>
                    <a:pt x="33" y="67"/>
                    <a:pt x="23" y="75"/>
                  </a:cubicBezTo>
                  <a:cubicBezTo>
                    <a:pt x="17" y="80"/>
                    <a:pt x="10" y="85"/>
                    <a:pt x="6" y="91"/>
                  </a:cubicBezTo>
                  <a:cubicBezTo>
                    <a:pt x="1" y="101"/>
                    <a:pt x="1" y="112"/>
                    <a:pt x="3" y="122"/>
                  </a:cubicBezTo>
                  <a:cubicBezTo>
                    <a:pt x="12" y="148"/>
                    <a:pt x="20" y="173"/>
                    <a:pt x="32" y="198"/>
                  </a:cubicBezTo>
                  <a:cubicBezTo>
                    <a:pt x="44" y="226"/>
                    <a:pt x="53" y="258"/>
                    <a:pt x="69" y="285"/>
                  </a:cubicBezTo>
                  <a:cubicBezTo>
                    <a:pt x="82" y="308"/>
                    <a:pt x="98" y="327"/>
                    <a:pt x="110" y="349"/>
                  </a:cubicBezTo>
                  <a:cubicBezTo>
                    <a:pt x="166" y="452"/>
                    <a:pt x="319" y="652"/>
                    <a:pt x="326" y="658"/>
                  </a:cubicBezTo>
                  <a:cubicBezTo>
                    <a:pt x="380" y="725"/>
                    <a:pt x="539" y="876"/>
                    <a:pt x="602" y="923"/>
                  </a:cubicBezTo>
                  <a:cubicBezTo>
                    <a:pt x="642" y="951"/>
                    <a:pt x="812" y="957"/>
                    <a:pt x="933" y="957"/>
                  </a:cubicBezTo>
                  <a:cubicBezTo>
                    <a:pt x="1004" y="957"/>
                    <a:pt x="1058" y="955"/>
                    <a:pt x="1058" y="955"/>
                  </a:cubicBezTo>
                  <a:cubicBezTo>
                    <a:pt x="1039" y="955"/>
                    <a:pt x="975" y="863"/>
                    <a:pt x="964" y="851"/>
                  </a:cubicBezTo>
                  <a:cubicBezTo>
                    <a:pt x="860" y="737"/>
                    <a:pt x="738" y="640"/>
                    <a:pt x="663" y="504"/>
                  </a:cubicBezTo>
                  <a:cubicBezTo>
                    <a:pt x="627" y="441"/>
                    <a:pt x="603" y="368"/>
                    <a:pt x="603" y="295"/>
                  </a:cubicBezTo>
                  <a:cubicBezTo>
                    <a:pt x="603" y="252"/>
                    <a:pt x="612" y="209"/>
                    <a:pt x="622" y="168"/>
                  </a:cubicBezTo>
                  <a:cubicBezTo>
                    <a:pt x="625" y="152"/>
                    <a:pt x="628" y="132"/>
                    <a:pt x="616" y="121"/>
                  </a:cubicBezTo>
                  <a:cubicBezTo>
                    <a:pt x="611" y="118"/>
                    <a:pt x="606" y="116"/>
                    <a:pt x="600" y="116"/>
                  </a:cubicBezTo>
                  <a:cubicBezTo>
                    <a:pt x="592" y="116"/>
                    <a:pt x="583" y="120"/>
                    <a:pt x="576" y="125"/>
                  </a:cubicBezTo>
                  <a:cubicBezTo>
                    <a:pt x="546" y="146"/>
                    <a:pt x="537" y="187"/>
                    <a:pt x="520" y="219"/>
                  </a:cubicBezTo>
                  <a:cubicBezTo>
                    <a:pt x="509" y="239"/>
                    <a:pt x="488" y="273"/>
                    <a:pt x="463" y="280"/>
                  </a:cubicBezTo>
                  <a:cubicBezTo>
                    <a:pt x="461" y="280"/>
                    <a:pt x="458" y="281"/>
                    <a:pt x="456" y="281"/>
                  </a:cubicBezTo>
                  <a:cubicBezTo>
                    <a:pt x="434" y="281"/>
                    <a:pt x="411" y="263"/>
                    <a:pt x="397" y="250"/>
                  </a:cubicBezTo>
                  <a:cubicBezTo>
                    <a:pt x="347" y="203"/>
                    <a:pt x="309" y="145"/>
                    <a:pt x="274" y="86"/>
                  </a:cubicBezTo>
                  <a:cubicBezTo>
                    <a:pt x="251" y="48"/>
                    <a:pt x="232" y="1"/>
                    <a:pt x="190" y="1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7541575" y="1335613"/>
              <a:ext cx="36750" cy="30575"/>
            </a:xfrm>
            <a:custGeom>
              <a:avLst/>
              <a:gdLst/>
              <a:ahLst/>
              <a:cxnLst/>
              <a:rect l="l" t="t" r="r" b="b"/>
              <a:pathLst>
                <a:path w="1470" h="1223" extrusionOk="0">
                  <a:moveTo>
                    <a:pt x="335" y="1"/>
                  </a:moveTo>
                  <a:lnTo>
                    <a:pt x="0" y="48"/>
                  </a:lnTo>
                  <a:cubicBezTo>
                    <a:pt x="0" y="48"/>
                    <a:pt x="687" y="991"/>
                    <a:pt x="1076" y="1184"/>
                  </a:cubicBezTo>
                  <a:cubicBezTo>
                    <a:pt x="1132" y="1211"/>
                    <a:pt x="1180" y="1223"/>
                    <a:pt x="1221" y="1223"/>
                  </a:cubicBezTo>
                  <a:cubicBezTo>
                    <a:pt x="1468" y="1223"/>
                    <a:pt x="1468" y="797"/>
                    <a:pt x="1469" y="797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7611600" y="1308088"/>
              <a:ext cx="19550" cy="7750"/>
            </a:xfrm>
            <a:custGeom>
              <a:avLst/>
              <a:gdLst/>
              <a:ahLst/>
              <a:cxnLst/>
              <a:rect l="l" t="t" r="r" b="b"/>
              <a:pathLst>
                <a:path w="782" h="310" extrusionOk="0">
                  <a:moveTo>
                    <a:pt x="390" y="1"/>
                  </a:moveTo>
                  <a:cubicBezTo>
                    <a:pt x="176" y="1"/>
                    <a:pt x="1" y="70"/>
                    <a:pt x="1" y="155"/>
                  </a:cubicBezTo>
                  <a:cubicBezTo>
                    <a:pt x="1" y="241"/>
                    <a:pt x="176" y="309"/>
                    <a:pt x="390" y="309"/>
                  </a:cubicBezTo>
                  <a:cubicBezTo>
                    <a:pt x="606" y="309"/>
                    <a:pt x="781" y="241"/>
                    <a:pt x="781" y="155"/>
                  </a:cubicBezTo>
                  <a:cubicBezTo>
                    <a:pt x="781" y="70"/>
                    <a:pt x="606" y="1"/>
                    <a:pt x="390" y="1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7611675" y="1297838"/>
              <a:ext cx="19475" cy="17125"/>
            </a:xfrm>
            <a:custGeom>
              <a:avLst/>
              <a:gdLst/>
              <a:ahLst/>
              <a:cxnLst/>
              <a:rect l="l" t="t" r="r" b="b"/>
              <a:pathLst>
                <a:path w="779" h="685" extrusionOk="0">
                  <a:moveTo>
                    <a:pt x="696" y="1"/>
                  </a:moveTo>
                  <a:lnTo>
                    <a:pt x="66" y="113"/>
                  </a:lnTo>
                  <a:cubicBezTo>
                    <a:pt x="66" y="113"/>
                    <a:pt x="216" y="289"/>
                    <a:pt x="1" y="550"/>
                  </a:cubicBezTo>
                  <a:cubicBezTo>
                    <a:pt x="1" y="550"/>
                    <a:pt x="225" y="684"/>
                    <a:pt x="455" y="684"/>
                  </a:cubicBezTo>
                  <a:cubicBezTo>
                    <a:pt x="571" y="684"/>
                    <a:pt x="688" y="650"/>
                    <a:pt x="778" y="548"/>
                  </a:cubicBezTo>
                  <a:cubicBezTo>
                    <a:pt x="778" y="548"/>
                    <a:pt x="631" y="326"/>
                    <a:pt x="696" y="1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7603950" y="1268763"/>
              <a:ext cx="32925" cy="33275"/>
            </a:xfrm>
            <a:custGeom>
              <a:avLst/>
              <a:gdLst/>
              <a:ahLst/>
              <a:cxnLst/>
              <a:rect l="l" t="t" r="r" b="b"/>
              <a:pathLst>
                <a:path w="1317" h="1331" extrusionOk="0">
                  <a:moveTo>
                    <a:pt x="184" y="0"/>
                  </a:moveTo>
                  <a:cubicBezTo>
                    <a:pt x="172" y="0"/>
                    <a:pt x="161" y="2"/>
                    <a:pt x="151" y="5"/>
                  </a:cubicBezTo>
                  <a:cubicBezTo>
                    <a:pt x="151" y="5"/>
                    <a:pt x="32" y="324"/>
                    <a:pt x="17" y="664"/>
                  </a:cubicBezTo>
                  <a:cubicBezTo>
                    <a:pt x="1" y="1067"/>
                    <a:pt x="90" y="1330"/>
                    <a:pt x="443" y="1330"/>
                  </a:cubicBezTo>
                  <a:cubicBezTo>
                    <a:pt x="527" y="1330"/>
                    <a:pt x="626" y="1315"/>
                    <a:pt x="743" y="1283"/>
                  </a:cubicBezTo>
                  <a:cubicBezTo>
                    <a:pt x="1316" y="1128"/>
                    <a:pt x="502" y="0"/>
                    <a:pt x="184" y="0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7614050" y="1301088"/>
              <a:ext cx="9700" cy="1600"/>
            </a:xfrm>
            <a:custGeom>
              <a:avLst/>
              <a:gdLst/>
              <a:ahLst/>
              <a:cxnLst/>
              <a:rect l="l" t="t" r="r" b="b"/>
              <a:pathLst>
                <a:path w="388" h="64" extrusionOk="0">
                  <a:moveTo>
                    <a:pt x="295" y="1"/>
                  </a:moveTo>
                  <a:cubicBezTo>
                    <a:pt x="187" y="32"/>
                    <a:pt x="0" y="35"/>
                    <a:pt x="0" y="35"/>
                  </a:cubicBezTo>
                  <a:cubicBezTo>
                    <a:pt x="60" y="57"/>
                    <a:pt x="125" y="64"/>
                    <a:pt x="184" y="64"/>
                  </a:cubicBezTo>
                  <a:cubicBezTo>
                    <a:pt x="295" y="64"/>
                    <a:pt x="387" y="38"/>
                    <a:pt x="386" y="37"/>
                  </a:cubicBezTo>
                  <a:cubicBezTo>
                    <a:pt x="355" y="20"/>
                    <a:pt x="295" y="1"/>
                    <a:pt x="295" y="1"/>
                  </a:cubicBezTo>
                  <a:close/>
                </a:path>
              </a:pathLst>
            </a:custGeom>
            <a:solidFill>
              <a:srgbClr val="602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7605225" y="1260913"/>
              <a:ext cx="35325" cy="41350"/>
            </a:xfrm>
            <a:custGeom>
              <a:avLst/>
              <a:gdLst/>
              <a:ahLst/>
              <a:cxnLst/>
              <a:rect l="l" t="t" r="r" b="b"/>
              <a:pathLst>
                <a:path w="1413" h="1654" extrusionOk="0">
                  <a:moveTo>
                    <a:pt x="581" y="0"/>
                  </a:moveTo>
                  <a:cubicBezTo>
                    <a:pt x="273" y="0"/>
                    <a:pt x="50" y="152"/>
                    <a:pt x="13" y="353"/>
                  </a:cubicBezTo>
                  <a:cubicBezTo>
                    <a:pt x="1" y="428"/>
                    <a:pt x="18" y="439"/>
                    <a:pt x="149" y="508"/>
                  </a:cubicBezTo>
                  <a:cubicBezTo>
                    <a:pt x="280" y="576"/>
                    <a:pt x="53" y="894"/>
                    <a:pt x="353" y="1051"/>
                  </a:cubicBezTo>
                  <a:cubicBezTo>
                    <a:pt x="488" y="1120"/>
                    <a:pt x="466" y="1597"/>
                    <a:pt x="739" y="1646"/>
                  </a:cubicBezTo>
                  <a:cubicBezTo>
                    <a:pt x="768" y="1651"/>
                    <a:pt x="796" y="1654"/>
                    <a:pt x="823" y="1654"/>
                  </a:cubicBezTo>
                  <a:cubicBezTo>
                    <a:pt x="1064" y="1654"/>
                    <a:pt x="1217" y="1443"/>
                    <a:pt x="1328" y="827"/>
                  </a:cubicBezTo>
                  <a:cubicBezTo>
                    <a:pt x="1413" y="348"/>
                    <a:pt x="1242" y="118"/>
                    <a:pt x="794" y="23"/>
                  </a:cubicBezTo>
                  <a:cubicBezTo>
                    <a:pt x="719" y="8"/>
                    <a:pt x="648" y="0"/>
                    <a:pt x="581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7611675" y="1283238"/>
              <a:ext cx="9625" cy="9500"/>
            </a:xfrm>
            <a:custGeom>
              <a:avLst/>
              <a:gdLst/>
              <a:ahLst/>
              <a:cxnLst/>
              <a:rect l="l" t="t" r="r" b="b"/>
              <a:pathLst>
                <a:path w="385" h="380" extrusionOk="0">
                  <a:moveTo>
                    <a:pt x="215" y="0"/>
                  </a:moveTo>
                  <a:cubicBezTo>
                    <a:pt x="103" y="0"/>
                    <a:pt x="1" y="236"/>
                    <a:pt x="1" y="236"/>
                  </a:cubicBezTo>
                  <a:lnTo>
                    <a:pt x="157" y="380"/>
                  </a:lnTo>
                  <a:cubicBezTo>
                    <a:pt x="157" y="380"/>
                    <a:pt x="384" y="144"/>
                    <a:pt x="288" y="39"/>
                  </a:cubicBezTo>
                  <a:cubicBezTo>
                    <a:pt x="264" y="12"/>
                    <a:pt x="239" y="0"/>
                    <a:pt x="215" y="0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7591400" y="1384138"/>
              <a:ext cx="59975" cy="12700"/>
            </a:xfrm>
            <a:custGeom>
              <a:avLst/>
              <a:gdLst/>
              <a:ahLst/>
              <a:cxnLst/>
              <a:rect l="l" t="t" r="r" b="b"/>
              <a:pathLst>
                <a:path w="2399" h="508" extrusionOk="0">
                  <a:moveTo>
                    <a:pt x="2334" y="1"/>
                  </a:moveTo>
                  <a:cubicBezTo>
                    <a:pt x="2334" y="1"/>
                    <a:pt x="1752" y="224"/>
                    <a:pt x="937" y="224"/>
                  </a:cubicBezTo>
                  <a:cubicBezTo>
                    <a:pt x="656" y="224"/>
                    <a:pt x="347" y="198"/>
                    <a:pt x="25" y="126"/>
                  </a:cubicBezTo>
                  <a:lnTo>
                    <a:pt x="1" y="411"/>
                  </a:lnTo>
                  <a:cubicBezTo>
                    <a:pt x="1" y="411"/>
                    <a:pt x="472" y="508"/>
                    <a:pt x="1049" y="508"/>
                  </a:cubicBezTo>
                  <a:cubicBezTo>
                    <a:pt x="1492" y="508"/>
                    <a:pt x="1997" y="451"/>
                    <a:pt x="2398" y="248"/>
                  </a:cubicBezTo>
                  <a:lnTo>
                    <a:pt x="2334" y="1"/>
                  </a:ln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7608300" y="1388388"/>
              <a:ext cx="5425" cy="10400"/>
            </a:xfrm>
            <a:custGeom>
              <a:avLst/>
              <a:gdLst/>
              <a:ahLst/>
              <a:cxnLst/>
              <a:rect l="l" t="t" r="r" b="b"/>
              <a:pathLst>
                <a:path w="217" h="416" extrusionOk="0">
                  <a:moveTo>
                    <a:pt x="55" y="1"/>
                  </a:moveTo>
                  <a:lnTo>
                    <a:pt x="1" y="415"/>
                  </a:lnTo>
                  <a:lnTo>
                    <a:pt x="217" y="41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7632550" y="1386413"/>
              <a:ext cx="6450" cy="11125"/>
            </a:xfrm>
            <a:custGeom>
              <a:avLst/>
              <a:gdLst/>
              <a:ahLst/>
              <a:cxnLst/>
              <a:rect l="l" t="t" r="r" b="b"/>
              <a:pathLst>
                <a:path w="258" h="445" extrusionOk="0">
                  <a:moveTo>
                    <a:pt x="96" y="1"/>
                  </a:moveTo>
                  <a:lnTo>
                    <a:pt x="0" y="32"/>
                  </a:lnTo>
                  <a:lnTo>
                    <a:pt x="64" y="445"/>
                  </a:lnTo>
                  <a:lnTo>
                    <a:pt x="257" y="38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7587225" y="1398163"/>
              <a:ext cx="17425" cy="17975"/>
            </a:xfrm>
            <a:custGeom>
              <a:avLst/>
              <a:gdLst/>
              <a:ahLst/>
              <a:cxnLst/>
              <a:rect l="l" t="t" r="r" b="b"/>
              <a:pathLst>
                <a:path w="697" h="719" extrusionOk="0">
                  <a:moveTo>
                    <a:pt x="652" y="1"/>
                  </a:moveTo>
                  <a:cubicBezTo>
                    <a:pt x="638" y="1"/>
                    <a:pt x="622" y="8"/>
                    <a:pt x="616" y="25"/>
                  </a:cubicBezTo>
                  <a:cubicBezTo>
                    <a:pt x="551" y="198"/>
                    <a:pt x="368" y="642"/>
                    <a:pt x="133" y="642"/>
                  </a:cubicBezTo>
                  <a:cubicBezTo>
                    <a:pt x="109" y="642"/>
                    <a:pt x="84" y="637"/>
                    <a:pt x="59" y="627"/>
                  </a:cubicBezTo>
                  <a:cubicBezTo>
                    <a:pt x="54" y="625"/>
                    <a:pt x="50" y="624"/>
                    <a:pt x="46" y="624"/>
                  </a:cubicBezTo>
                  <a:cubicBezTo>
                    <a:pt x="12" y="624"/>
                    <a:pt x="1" y="682"/>
                    <a:pt x="40" y="698"/>
                  </a:cubicBezTo>
                  <a:cubicBezTo>
                    <a:pt x="74" y="712"/>
                    <a:pt x="106" y="718"/>
                    <a:pt x="138" y="718"/>
                  </a:cubicBezTo>
                  <a:cubicBezTo>
                    <a:pt x="412" y="718"/>
                    <a:pt x="611" y="247"/>
                    <a:pt x="686" y="45"/>
                  </a:cubicBezTo>
                  <a:cubicBezTo>
                    <a:pt x="697" y="18"/>
                    <a:pt x="675" y="1"/>
                    <a:pt x="65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7620075" y="1409313"/>
              <a:ext cx="8250" cy="22375"/>
            </a:xfrm>
            <a:custGeom>
              <a:avLst/>
              <a:gdLst/>
              <a:ahLst/>
              <a:cxnLst/>
              <a:rect l="l" t="t" r="r" b="b"/>
              <a:pathLst>
                <a:path w="330" h="895" extrusionOk="0">
                  <a:moveTo>
                    <a:pt x="256" y="0"/>
                  </a:moveTo>
                  <a:cubicBezTo>
                    <a:pt x="241" y="0"/>
                    <a:pt x="228" y="9"/>
                    <a:pt x="231" y="28"/>
                  </a:cubicBezTo>
                  <a:cubicBezTo>
                    <a:pt x="269" y="314"/>
                    <a:pt x="168" y="614"/>
                    <a:pt x="15" y="851"/>
                  </a:cubicBezTo>
                  <a:cubicBezTo>
                    <a:pt x="1" y="874"/>
                    <a:pt x="21" y="895"/>
                    <a:pt x="42" y="895"/>
                  </a:cubicBezTo>
                  <a:cubicBezTo>
                    <a:pt x="51" y="895"/>
                    <a:pt x="60" y="890"/>
                    <a:pt x="66" y="881"/>
                  </a:cubicBezTo>
                  <a:cubicBezTo>
                    <a:pt x="223" y="635"/>
                    <a:pt x="329" y="324"/>
                    <a:pt x="289" y="28"/>
                  </a:cubicBezTo>
                  <a:cubicBezTo>
                    <a:pt x="287" y="10"/>
                    <a:pt x="271" y="0"/>
                    <a:pt x="256" y="0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32"/>
          <p:cNvSpPr/>
          <p:nvPr/>
        </p:nvSpPr>
        <p:spPr>
          <a:xfrm>
            <a:off x="7219972" y="-3"/>
            <a:ext cx="2231402" cy="2067512"/>
          </a:xfrm>
          <a:custGeom>
            <a:avLst/>
            <a:gdLst/>
            <a:ahLst/>
            <a:cxnLst/>
            <a:rect l="l" t="t" r="r" b="b"/>
            <a:pathLst>
              <a:path w="123027" h="113991" extrusionOk="0">
                <a:moveTo>
                  <a:pt x="0" y="0"/>
                </a:moveTo>
                <a:cubicBezTo>
                  <a:pt x="3186" y="14886"/>
                  <a:pt x="3766" y="72055"/>
                  <a:pt x="19115" y="89316"/>
                </a:cubicBezTo>
                <a:cubicBezTo>
                  <a:pt x="34465" y="106577"/>
                  <a:pt x="76111" y="99974"/>
                  <a:pt x="92097" y="103565"/>
                </a:cubicBezTo>
                <a:cubicBezTo>
                  <a:pt x="108084" y="107156"/>
                  <a:pt x="109879" y="109125"/>
                  <a:pt x="115034" y="110863"/>
                </a:cubicBezTo>
                <a:cubicBezTo>
                  <a:pt x="120189" y="112601"/>
                  <a:pt x="121695" y="113470"/>
                  <a:pt x="123027" y="113991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87" name="Google Shape;287;p32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2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2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" name="Google Shape;290;p32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291" name="Google Shape;291;p32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32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2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2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" name="Google Shape;297;p32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298" name="Google Shape;298;p32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32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32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9"/>
          <p:cNvSpPr txBox="1">
            <a:spLocks noGrp="1"/>
          </p:cNvSpPr>
          <p:nvPr>
            <p:ph type="title"/>
          </p:nvPr>
        </p:nvSpPr>
        <p:spPr>
          <a:xfrm>
            <a:off x="113665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Diagram</a:t>
            </a:r>
            <a:endParaRPr dirty="0"/>
          </a:p>
        </p:txBody>
      </p:sp>
      <p:sp>
        <p:nvSpPr>
          <p:cNvPr id="714" name="Google Shape;714;p39"/>
          <p:cNvSpPr/>
          <p:nvPr/>
        </p:nvSpPr>
        <p:spPr>
          <a:xfrm>
            <a:off x="4837862" y="3055575"/>
            <a:ext cx="3031200" cy="17316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" name="Google Shape;715;p39"/>
          <p:cNvGrpSpPr/>
          <p:nvPr/>
        </p:nvGrpSpPr>
        <p:grpSpPr>
          <a:xfrm>
            <a:off x="5047011" y="3272694"/>
            <a:ext cx="2612886" cy="1297366"/>
            <a:chOff x="2269175" y="1046425"/>
            <a:chExt cx="982325" cy="487750"/>
          </a:xfrm>
        </p:grpSpPr>
        <p:sp>
          <p:nvSpPr>
            <p:cNvPr id="716" name="Google Shape;716;p39"/>
            <p:cNvSpPr/>
            <p:nvPr/>
          </p:nvSpPr>
          <p:spPr>
            <a:xfrm>
              <a:off x="2605900" y="1419075"/>
              <a:ext cx="230675" cy="109925"/>
            </a:xfrm>
            <a:custGeom>
              <a:avLst/>
              <a:gdLst/>
              <a:ahLst/>
              <a:cxnLst/>
              <a:rect l="l" t="t" r="r" b="b"/>
              <a:pathLst>
                <a:path w="9227" h="4397" extrusionOk="0">
                  <a:moveTo>
                    <a:pt x="4388" y="0"/>
                  </a:moveTo>
                  <a:cubicBezTo>
                    <a:pt x="3494" y="0"/>
                    <a:pt x="2758" y="688"/>
                    <a:pt x="2646" y="1575"/>
                  </a:cubicBezTo>
                  <a:cubicBezTo>
                    <a:pt x="2632" y="1575"/>
                    <a:pt x="2618" y="1572"/>
                    <a:pt x="2603" y="1572"/>
                  </a:cubicBezTo>
                  <a:cubicBezTo>
                    <a:pt x="1504" y="1572"/>
                    <a:pt x="614" y="2490"/>
                    <a:pt x="614" y="3620"/>
                  </a:cubicBezTo>
                  <a:cubicBezTo>
                    <a:pt x="614" y="3693"/>
                    <a:pt x="618" y="3764"/>
                    <a:pt x="625" y="3836"/>
                  </a:cubicBezTo>
                  <a:cubicBezTo>
                    <a:pt x="334" y="3897"/>
                    <a:pt x="98" y="4112"/>
                    <a:pt x="1" y="4397"/>
                  </a:cubicBezTo>
                  <a:lnTo>
                    <a:pt x="9150" y="4397"/>
                  </a:lnTo>
                  <a:cubicBezTo>
                    <a:pt x="9199" y="4232"/>
                    <a:pt x="9227" y="4057"/>
                    <a:pt x="9227" y="3877"/>
                  </a:cubicBezTo>
                  <a:cubicBezTo>
                    <a:pt x="9224" y="3006"/>
                    <a:pt x="8605" y="2285"/>
                    <a:pt x="7796" y="2148"/>
                  </a:cubicBezTo>
                  <a:cubicBezTo>
                    <a:pt x="7796" y="2140"/>
                    <a:pt x="7797" y="2131"/>
                    <a:pt x="7797" y="2124"/>
                  </a:cubicBezTo>
                  <a:cubicBezTo>
                    <a:pt x="7797" y="1560"/>
                    <a:pt x="7353" y="1103"/>
                    <a:pt x="6806" y="1103"/>
                  </a:cubicBezTo>
                  <a:cubicBezTo>
                    <a:pt x="6529" y="1103"/>
                    <a:pt x="6280" y="1218"/>
                    <a:pt x="6101" y="1404"/>
                  </a:cubicBezTo>
                  <a:cubicBezTo>
                    <a:pt x="5920" y="601"/>
                    <a:pt x="5222" y="0"/>
                    <a:pt x="4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2455875" y="1384375"/>
              <a:ext cx="303450" cy="144650"/>
            </a:xfrm>
            <a:custGeom>
              <a:avLst/>
              <a:gdLst/>
              <a:ahLst/>
              <a:cxnLst/>
              <a:rect l="l" t="t" r="r" b="b"/>
              <a:pathLst>
                <a:path w="12138" h="5786" extrusionOk="0">
                  <a:moveTo>
                    <a:pt x="5776" y="0"/>
                  </a:moveTo>
                  <a:cubicBezTo>
                    <a:pt x="4601" y="0"/>
                    <a:pt x="3632" y="904"/>
                    <a:pt x="3483" y="2073"/>
                  </a:cubicBezTo>
                  <a:cubicBezTo>
                    <a:pt x="3464" y="2072"/>
                    <a:pt x="3446" y="2069"/>
                    <a:pt x="3427" y="2069"/>
                  </a:cubicBezTo>
                  <a:cubicBezTo>
                    <a:pt x="1982" y="2069"/>
                    <a:pt x="810" y="3275"/>
                    <a:pt x="810" y="4764"/>
                  </a:cubicBezTo>
                  <a:cubicBezTo>
                    <a:pt x="810" y="4860"/>
                    <a:pt x="816" y="4955"/>
                    <a:pt x="824" y="5047"/>
                  </a:cubicBezTo>
                  <a:cubicBezTo>
                    <a:pt x="440" y="5127"/>
                    <a:pt x="129" y="5412"/>
                    <a:pt x="1" y="5786"/>
                  </a:cubicBezTo>
                  <a:lnTo>
                    <a:pt x="12037" y="5786"/>
                  </a:lnTo>
                  <a:cubicBezTo>
                    <a:pt x="12102" y="5570"/>
                    <a:pt x="12137" y="5340"/>
                    <a:pt x="12137" y="5101"/>
                  </a:cubicBezTo>
                  <a:cubicBezTo>
                    <a:pt x="12138" y="3955"/>
                    <a:pt x="11323" y="3005"/>
                    <a:pt x="10258" y="2825"/>
                  </a:cubicBezTo>
                  <a:cubicBezTo>
                    <a:pt x="10258" y="2814"/>
                    <a:pt x="10259" y="2804"/>
                    <a:pt x="10259" y="2793"/>
                  </a:cubicBezTo>
                  <a:cubicBezTo>
                    <a:pt x="10259" y="2051"/>
                    <a:pt x="9675" y="1450"/>
                    <a:pt x="8956" y="1450"/>
                  </a:cubicBezTo>
                  <a:cubicBezTo>
                    <a:pt x="8593" y="1450"/>
                    <a:pt x="8266" y="1601"/>
                    <a:pt x="8029" y="1846"/>
                  </a:cubicBezTo>
                  <a:cubicBezTo>
                    <a:pt x="7794" y="790"/>
                    <a:pt x="6876" y="0"/>
                    <a:pt x="5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2946125" y="1423775"/>
              <a:ext cx="230650" cy="109925"/>
            </a:xfrm>
            <a:custGeom>
              <a:avLst/>
              <a:gdLst/>
              <a:ahLst/>
              <a:cxnLst/>
              <a:rect l="l" t="t" r="r" b="b"/>
              <a:pathLst>
                <a:path w="9226" h="4397" extrusionOk="0">
                  <a:moveTo>
                    <a:pt x="4387" y="0"/>
                  </a:moveTo>
                  <a:cubicBezTo>
                    <a:pt x="3493" y="0"/>
                    <a:pt x="2757" y="687"/>
                    <a:pt x="2645" y="1575"/>
                  </a:cubicBezTo>
                  <a:cubicBezTo>
                    <a:pt x="2632" y="1575"/>
                    <a:pt x="2617" y="1573"/>
                    <a:pt x="2603" y="1573"/>
                  </a:cubicBezTo>
                  <a:cubicBezTo>
                    <a:pt x="1504" y="1573"/>
                    <a:pt x="613" y="2491"/>
                    <a:pt x="613" y="3621"/>
                  </a:cubicBezTo>
                  <a:cubicBezTo>
                    <a:pt x="613" y="3693"/>
                    <a:pt x="617" y="3764"/>
                    <a:pt x="625" y="3835"/>
                  </a:cubicBezTo>
                  <a:cubicBezTo>
                    <a:pt x="333" y="3896"/>
                    <a:pt x="98" y="4113"/>
                    <a:pt x="0" y="4396"/>
                  </a:cubicBezTo>
                  <a:lnTo>
                    <a:pt x="9149" y="4396"/>
                  </a:lnTo>
                  <a:cubicBezTo>
                    <a:pt x="9198" y="4232"/>
                    <a:pt x="9226" y="4058"/>
                    <a:pt x="9226" y="3877"/>
                  </a:cubicBezTo>
                  <a:cubicBezTo>
                    <a:pt x="9223" y="3006"/>
                    <a:pt x="8605" y="2284"/>
                    <a:pt x="7795" y="2148"/>
                  </a:cubicBezTo>
                  <a:cubicBezTo>
                    <a:pt x="7795" y="2140"/>
                    <a:pt x="7796" y="2131"/>
                    <a:pt x="7796" y="2123"/>
                  </a:cubicBezTo>
                  <a:cubicBezTo>
                    <a:pt x="7796" y="1559"/>
                    <a:pt x="7352" y="1102"/>
                    <a:pt x="6805" y="1102"/>
                  </a:cubicBezTo>
                  <a:cubicBezTo>
                    <a:pt x="6528" y="1102"/>
                    <a:pt x="6279" y="1217"/>
                    <a:pt x="6100" y="1404"/>
                  </a:cubicBezTo>
                  <a:cubicBezTo>
                    <a:pt x="5919" y="600"/>
                    <a:pt x="5222" y="0"/>
                    <a:pt x="4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2796100" y="1389075"/>
              <a:ext cx="303450" cy="144675"/>
            </a:xfrm>
            <a:custGeom>
              <a:avLst/>
              <a:gdLst/>
              <a:ahLst/>
              <a:cxnLst/>
              <a:rect l="l" t="t" r="r" b="b"/>
              <a:pathLst>
                <a:path w="12138" h="5787" extrusionOk="0">
                  <a:moveTo>
                    <a:pt x="5774" y="1"/>
                  </a:moveTo>
                  <a:cubicBezTo>
                    <a:pt x="4599" y="1"/>
                    <a:pt x="3630" y="904"/>
                    <a:pt x="3482" y="2072"/>
                  </a:cubicBezTo>
                  <a:cubicBezTo>
                    <a:pt x="3462" y="2071"/>
                    <a:pt x="3444" y="2069"/>
                    <a:pt x="3426" y="2069"/>
                  </a:cubicBezTo>
                  <a:cubicBezTo>
                    <a:pt x="1979" y="2069"/>
                    <a:pt x="808" y="3275"/>
                    <a:pt x="808" y="4765"/>
                  </a:cubicBezTo>
                  <a:cubicBezTo>
                    <a:pt x="808" y="4859"/>
                    <a:pt x="813" y="4955"/>
                    <a:pt x="823" y="5047"/>
                  </a:cubicBezTo>
                  <a:cubicBezTo>
                    <a:pt x="440" y="5128"/>
                    <a:pt x="129" y="5413"/>
                    <a:pt x="0" y="5786"/>
                  </a:cubicBezTo>
                  <a:lnTo>
                    <a:pt x="12036" y="5786"/>
                  </a:lnTo>
                  <a:cubicBezTo>
                    <a:pt x="12100" y="5570"/>
                    <a:pt x="12136" y="5340"/>
                    <a:pt x="12136" y="5102"/>
                  </a:cubicBezTo>
                  <a:cubicBezTo>
                    <a:pt x="12137" y="3954"/>
                    <a:pt x="11323" y="3004"/>
                    <a:pt x="10256" y="2825"/>
                  </a:cubicBezTo>
                  <a:cubicBezTo>
                    <a:pt x="10256" y="2814"/>
                    <a:pt x="10257" y="2803"/>
                    <a:pt x="10257" y="2793"/>
                  </a:cubicBezTo>
                  <a:cubicBezTo>
                    <a:pt x="10257" y="2051"/>
                    <a:pt x="9673" y="1449"/>
                    <a:pt x="8954" y="1449"/>
                  </a:cubicBezTo>
                  <a:cubicBezTo>
                    <a:pt x="8591" y="1449"/>
                    <a:pt x="8265" y="1601"/>
                    <a:pt x="8027" y="1846"/>
                  </a:cubicBezTo>
                  <a:cubicBezTo>
                    <a:pt x="7791" y="790"/>
                    <a:pt x="6873" y="1"/>
                    <a:pt x="57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348750" y="1435275"/>
              <a:ext cx="196750" cy="93750"/>
            </a:xfrm>
            <a:custGeom>
              <a:avLst/>
              <a:gdLst/>
              <a:ahLst/>
              <a:cxnLst/>
              <a:rect l="l" t="t" r="r" b="b"/>
              <a:pathLst>
                <a:path w="7870" h="3750" extrusionOk="0">
                  <a:moveTo>
                    <a:pt x="3744" y="0"/>
                  </a:moveTo>
                  <a:cubicBezTo>
                    <a:pt x="2981" y="0"/>
                    <a:pt x="2353" y="586"/>
                    <a:pt x="2257" y="1343"/>
                  </a:cubicBezTo>
                  <a:cubicBezTo>
                    <a:pt x="2245" y="1343"/>
                    <a:pt x="2232" y="1342"/>
                    <a:pt x="2220" y="1342"/>
                  </a:cubicBezTo>
                  <a:cubicBezTo>
                    <a:pt x="1283" y="1342"/>
                    <a:pt x="522" y="2125"/>
                    <a:pt x="522" y="3089"/>
                  </a:cubicBezTo>
                  <a:cubicBezTo>
                    <a:pt x="522" y="3151"/>
                    <a:pt x="526" y="3211"/>
                    <a:pt x="533" y="3272"/>
                  </a:cubicBezTo>
                  <a:cubicBezTo>
                    <a:pt x="284" y="3323"/>
                    <a:pt x="84" y="3509"/>
                    <a:pt x="1" y="3750"/>
                  </a:cubicBezTo>
                  <a:lnTo>
                    <a:pt x="7804" y="3750"/>
                  </a:lnTo>
                  <a:cubicBezTo>
                    <a:pt x="7845" y="3610"/>
                    <a:pt x="7869" y="3460"/>
                    <a:pt x="7869" y="3307"/>
                  </a:cubicBezTo>
                  <a:cubicBezTo>
                    <a:pt x="7869" y="2562"/>
                    <a:pt x="7341" y="1948"/>
                    <a:pt x="6649" y="1830"/>
                  </a:cubicBezTo>
                  <a:cubicBezTo>
                    <a:pt x="6649" y="1822"/>
                    <a:pt x="6651" y="1816"/>
                    <a:pt x="6651" y="1810"/>
                  </a:cubicBezTo>
                  <a:cubicBezTo>
                    <a:pt x="6651" y="1329"/>
                    <a:pt x="6272" y="939"/>
                    <a:pt x="5806" y="939"/>
                  </a:cubicBezTo>
                  <a:cubicBezTo>
                    <a:pt x="5569" y="939"/>
                    <a:pt x="5358" y="1037"/>
                    <a:pt x="5204" y="1197"/>
                  </a:cubicBezTo>
                  <a:cubicBezTo>
                    <a:pt x="5051" y="511"/>
                    <a:pt x="4456" y="0"/>
                    <a:pt x="3744" y="0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2322200" y="1453950"/>
              <a:ext cx="157475" cy="75100"/>
            </a:xfrm>
            <a:custGeom>
              <a:avLst/>
              <a:gdLst/>
              <a:ahLst/>
              <a:cxnLst/>
              <a:rect l="l" t="t" r="r" b="b"/>
              <a:pathLst>
                <a:path w="6299" h="3004" extrusionOk="0">
                  <a:moveTo>
                    <a:pt x="2996" y="1"/>
                  </a:moveTo>
                  <a:cubicBezTo>
                    <a:pt x="2386" y="1"/>
                    <a:pt x="1883" y="471"/>
                    <a:pt x="1806" y="1077"/>
                  </a:cubicBezTo>
                  <a:cubicBezTo>
                    <a:pt x="1796" y="1077"/>
                    <a:pt x="1787" y="1075"/>
                    <a:pt x="1778" y="1075"/>
                  </a:cubicBezTo>
                  <a:cubicBezTo>
                    <a:pt x="1027" y="1075"/>
                    <a:pt x="420" y="1701"/>
                    <a:pt x="420" y="2474"/>
                  </a:cubicBezTo>
                  <a:cubicBezTo>
                    <a:pt x="420" y="2524"/>
                    <a:pt x="422" y="2572"/>
                    <a:pt x="427" y="2620"/>
                  </a:cubicBezTo>
                  <a:cubicBezTo>
                    <a:pt x="228" y="2661"/>
                    <a:pt x="67" y="2810"/>
                    <a:pt x="1" y="3004"/>
                  </a:cubicBezTo>
                  <a:lnTo>
                    <a:pt x="6247" y="3004"/>
                  </a:lnTo>
                  <a:cubicBezTo>
                    <a:pt x="6280" y="2893"/>
                    <a:pt x="6299" y="2772"/>
                    <a:pt x="6299" y="2649"/>
                  </a:cubicBezTo>
                  <a:cubicBezTo>
                    <a:pt x="6298" y="2053"/>
                    <a:pt x="5875" y="1560"/>
                    <a:pt x="5321" y="1467"/>
                  </a:cubicBezTo>
                  <a:cubicBezTo>
                    <a:pt x="5321" y="1462"/>
                    <a:pt x="5323" y="1456"/>
                    <a:pt x="5323" y="1450"/>
                  </a:cubicBezTo>
                  <a:cubicBezTo>
                    <a:pt x="5323" y="1066"/>
                    <a:pt x="5019" y="753"/>
                    <a:pt x="4646" y="753"/>
                  </a:cubicBezTo>
                  <a:cubicBezTo>
                    <a:pt x="4458" y="753"/>
                    <a:pt x="4288" y="832"/>
                    <a:pt x="4165" y="959"/>
                  </a:cubicBezTo>
                  <a:cubicBezTo>
                    <a:pt x="4042" y="411"/>
                    <a:pt x="3567" y="1"/>
                    <a:pt x="2996" y="1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2967275" y="1465750"/>
              <a:ext cx="36000" cy="68000"/>
            </a:xfrm>
            <a:custGeom>
              <a:avLst/>
              <a:gdLst/>
              <a:ahLst/>
              <a:cxnLst/>
              <a:rect l="l" t="t" r="r" b="b"/>
              <a:pathLst>
                <a:path w="1440" h="2720" extrusionOk="0">
                  <a:moveTo>
                    <a:pt x="21" y="1"/>
                  </a:moveTo>
                  <a:cubicBezTo>
                    <a:pt x="10" y="1"/>
                    <a:pt x="0" y="10"/>
                    <a:pt x="0" y="21"/>
                  </a:cubicBezTo>
                  <a:lnTo>
                    <a:pt x="0" y="2699"/>
                  </a:lnTo>
                  <a:cubicBezTo>
                    <a:pt x="0" y="2710"/>
                    <a:pt x="10" y="2719"/>
                    <a:pt x="21" y="2719"/>
                  </a:cubicBezTo>
                  <a:lnTo>
                    <a:pt x="1418" y="2719"/>
                  </a:lnTo>
                  <a:cubicBezTo>
                    <a:pt x="1429" y="2719"/>
                    <a:pt x="1439" y="2710"/>
                    <a:pt x="1438" y="2699"/>
                  </a:cubicBezTo>
                  <a:lnTo>
                    <a:pt x="1438" y="21"/>
                  </a:lnTo>
                  <a:cubicBezTo>
                    <a:pt x="1438" y="10"/>
                    <a:pt x="1429" y="1"/>
                    <a:pt x="1418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184700" y="1465750"/>
              <a:ext cx="35950" cy="68000"/>
            </a:xfrm>
            <a:custGeom>
              <a:avLst/>
              <a:gdLst/>
              <a:ahLst/>
              <a:cxnLst/>
              <a:rect l="l" t="t" r="r" b="b"/>
              <a:pathLst>
                <a:path w="1438" h="2720" extrusionOk="0">
                  <a:moveTo>
                    <a:pt x="21" y="1"/>
                  </a:moveTo>
                  <a:cubicBezTo>
                    <a:pt x="9" y="1"/>
                    <a:pt x="0" y="10"/>
                    <a:pt x="0" y="21"/>
                  </a:cubicBezTo>
                  <a:lnTo>
                    <a:pt x="0" y="2699"/>
                  </a:lnTo>
                  <a:cubicBezTo>
                    <a:pt x="0" y="2710"/>
                    <a:pt x="9" y="2719"/>
                    <a:pt x="21" y="2719"/>
                  </a:cubicBezTo>
                  <a:lnTo>
                    <a:pt x="1416" y="2719"/>
                  </a:lnTo>
                  <a:cubicBezTo>
                    <a:pt x="1428" y="2719"/>
                    <a:pt x="1437" y="2710"/>
                    <a:pt x="1437" y="2699"/>
                  </a:cubicBezTo>
                  <a:lnTo>
                    <a:pt x="1437" y="21"/>
                  </a:lnTo>
                  <a:cubicBezTo>
                    <a:pt x="1437" y="10"/>
                    <a:pt x="1428" y="1"/>
                    <a:pt x="1416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2951925" y="1402475"/>
              <a:ext cx="288950" cy="95050"/>
            </a:xfrm>
            <a:custGeom>
              <a:avLst/>
              <a:gdLst/>
              <a:ahLst/>
              <a:cxnLst/>
              <a:rect l="l" t="t" r="r" b="b"/>
              <a:pathLst>
                <a:path w="11558" h="3802" extrusionOk="0">
                  <a:moveTo>
                    <a:pt x="1402" y="1"/>
                  </a:moveTo>
                  <a:cubicBezTo>
                    <a:pt x="701" y="1"/>
                    <a:pt x="134" y="873"/>
                    <a:pt x="134" y="1567"/>
                  </a:cubicBezTo>
                  <a:lnTo>
                    <a:pt x="0" y="3802"/>
                  </a:lnTo>
                  <a:lnTo>
                    <a:pt x="11558" y="3802"/>
                  </a:lnTo>
                  <a:lnTo>
                    <a:pt x="11423" y="1567"/>
                  </a:lnTo>
                  <a:cubicBezTo>
                    <a:pt x="11423" y="873"/>
                    <a:pt x="10856" y="1"/>
                    <a:pt x="10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2951925" y="1450025"/>
              <a:ext cx="288950" cy="47500"/>
            </a:xfrm>
            <a:custGeom>
              <a:avLst/>
              <a:gdLst/>
              <a:ahLst/>
              <a:cxnLst/>
              <a:rect l="l" t="t" r="r" b="b"/>
              <a:pathLst>
                <a:path w="11558" h="1900" extrusionOk="0">
                  <a:moveTo>
                    <a:pt x="114" y="0"/>
                  </a:moveTo>
                  <a:lnTo>
                    <a:pt x="0" y="1900"/>
                  </a:lnTo>
                  <a:lnTo>
                    <a:pt x="11558" y="1900"/>
                  </a:lnTo>
                  <a:lnTo>
                    <a:pt x="11446" y="0"/>
                  </a:lnTo>
                  <a:close/>
                </a:path>
              </a:pathLst>
            </a:custGeom>
            <a:solidFill>
              <a:srgbClr val="000000">
                <a:alpha val="44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2976725" y="1317700"/>
              <a:ext cx="239750" cy="98600"/>
            </a:xfrm>
            <a:custGeom>
              <a:avLst/>
              <a:gdLst/>
              <a:ahLst/>
              <a:cxnLst/>
              <a:rect l="l" t="t" r="r" b="b"/>
              <a:pathLst>
                <a:path w="9590" h="3944" extrusionOk="0">
                  <a:moveTo>
                    <a:pt x="2382" y="0"/>
                  </a:moveTo>
                  <a:cubicBezTo>
                    <a:pt x="1606" y="0"/>
                    <a:pt x="921" y="554"/>
                    <a:pt x="704" y="1358"/>
                  </a:cubicBezTo>
                  <a:lnTo>
                    <a:pt x="1" y="3943"/>
                  </a:lnTo>
                  <a:lnTo>
                    <a:pt x="9589" y="3943"/>
                  </a:lnTo>
                  <a:lnTo>
                    <a:pt x="8886" y="1358"/>
                  </a:lnTo>
                  <a:cubicBezTo>
                    <a:pt x="8668" y="552"/>
                    <a:pt x="7984" y="0"/>
                    <a:pt x="7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2997450" y="1326900"/>
              <a:ext cx="197725" cy="67300"/>
            </a:xfrm>
            <a:custGeom>
              <a:avLst/>
              <a:gdLst/>
              <a:ahLst/>
              <a:cxnLst/>
              <a:rect l="l" t="t" r="r" b="b"/>
              <a:pathLst>
                <a:path w="7909" h="2692" extrusionOk="0">
                  <a:moveTo>
                    <a:pt x="1501" y="0"/>
                  </a:moveTo>
                  <a:cubicBezTo>
                    <a:pt x="1134" y="0"/>
                    <a:pt x="812" y="217"/>
                    <a:pt x="709" y="530"/>
                  </a:cubicBezTo>
                  <a:lnTo>
                    <a:pt x="0" y="2691"/>
                  </a:lnTo>
                  <a:lnTo>
                    <a:pt x="7909" y="2691"/>
                  </a:lnTo>
                  <a:lnTo>
                    <a:pt x="7200" y="530"/>
                  </a:lnTo>
                  <a:cubicBezTo>
                    <a:pt x="7097" y="215"/>
                    <a:pt x="6775" y="0"/>
                    <a:pt x="6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2946750" y="1477650"/>
              <a:ext cx="299150" cy="26475"/>
            </a:xfrm>
            <a:custGeom>
              <a:avLst/>
              <a:gdLst/>
              <a:ahLst/>
              <a:cxnLst/>
              <a:rect l="l" t="t" r="r" b="b"/>
              <a:pathLst>
                <a:path w="11966" h="1059" extrusionOk="0">
                  <a:moveTo>
                    <a:pt x="401" y="1"/>
                  </a:moveTo>
                  <a:cubicBezTo>
                    <a:pt x="180" y="1"/>
                    <a:pt x="0" y="180"/>
                    <a:pt x="0" y="399"/>
                  </a:cubicBezTo>
                  <a:lnTo>
                    <a:pt x="0" y="660"/>
                  </a:lnTo>
                  <a:cubicBezTo>
                    <a:pt x="0" y="879"/>
                    <a:pt x="181" y="1058"/>
                    <a:pt x="401" y="1058"/>
                  </a:cubicBezTo>
                  <a:lnTo>
                    <a:pt x="11563" y="1058"/>
                  </a:lnTo>
                  <a:cubicBezTo>
                    <a:pt x="11785" y="1058"/>
                    <a:pt x="11965" y="880"/>
                    <a:pt x="11966" y="660"/>
                  </a:cubicBezTo>
                  <a:lnTo>
                    <a:pt x="11966" y="399"/>
                  </a:lnTo>
                  <a:cubicBezTo>
                    <a:pt x="11966" y="180"/>
                    <a:pt x="11785" y="1"/>
                    <a:pt x="11565" y="1"/>
                  </a:cubicBezTo>
                  <a:lnTo>
                    <a:pt x="9577" y="1"/>
                  </a:lnTo>
                  <a:lnTo>
                    <a:pt x="8290" y="530"/>
                  </a:lnTo>
                  <a:lnTo>
                    <a:pt x="3763" y="530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2957900" y="1485125"/>
              <a:ext cx="54725" cy="11600"/>
            </a:xfrm>
            <a:custGeom>
              <a:avLst/>
              <a:gdLst/>
              <a:ahLst/>
              <a:cxnLst/>
              <a:rect l="l" t="t" r="r" b="b"/>
              <a:pathLst>
                <a:path w="2189" h="464" extrusionOk="0">
                  <a:moveTo>
                    <a:pt x="7" y="0"/>
                  </a:moveTo>
                  <a:cubicBezTo>
                    <a:pt x="4" y="0"/>
                    <a:pt x="1" y="2"/>
                    <a:pt x="1" y="6"/>
                  </a:cubicBezTo>
                  <a:lnTo>
                    <a:pt x="1" y="457"/>
                  </a:lnTo>
                  <a:cubicBezTo>
                    <a:pt x="1" y="462"/>
                    <a:pt x="4" y="464"/>
                    <a:pt x="7" y="464"/>
                  </a:cubicBezTo>
                  <a:lnTo>
                    <a:pt x="2181" y="464"/>
                  </a:lnTo>
                  <a:cubicBezTo>
                    <a:pt x="2184" y="464"/>
                    <a:pt x="2189" y="460"/>
                    <a:pt x="2188" y="457"/>
                  </a:cubicBezTo>
                  <a:lnTo>
                    <a:pt x="2188" y="6"/>
                  </a:lnTo>
                  <a:cubicBezTo>
                    <a:pt x="2188" y="2"/>
                    <a:pt x="2184" y="0"/>
                    <a:pt x="2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182000" y="1485125"/>
              <a:ext cx="54675" cy="11600"/>
            </a:xfrm>
            <a:custGeom>
              <a:avLst/>
              <a:gdLst/>
              <a:ahLst/>
              <a:cxnLst/>
              <a:rect l="l" t="t" r="r" b="b"/>
              <a:pathLst>
                <a:path w="2187" h="464" extrusionOk="0">
                  <a:moveTo>
                    <a:pt x="6" y="0"/>
                  </a:moveTo>
                  <a:cubicBezTo>
                    <a:pt x="3" y="0"/>
                    <a:pt x="0" y="2"/>
                    <a:pt x="0" y="6"/>
                  </a:cubicBezTo>
                  <a:lnTo>
                    <a:pt x="0" y="457"/>
                  </a:lnTo>
                  <a:cubicBezTo>
                    <a:pt x="0" y="462"/>
                    <a:pt x="3" y="464"/>
                    <a:pt x="6" y="464"/>
                  </a:cubicBezTo>
                  <a:lnTo>
                    <a:pt x="2181" y="464"/>
                  </a:lnTo>
                  <a:cubicBezTo>
                    <a:pt x="2184" y="464"/>
                    <a:pt x="2187" y="460"/>
                    <a:pt x="2187" y="457"/>
                  </a:cubicBezTo>
                  <a:lnTo>
                    <a:pt x="2187" y="6"/>
                  </a:lnTo>
                  <a:cubicBezTo>
                    <a:pt x="2187" y="2"/>
                    <a:pt x="2184" y="0"/>
                    <a:pt x="2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3207500" y="1383775"/>
              <a:ext cx="44000" cy="24850"/>
            </a:xfrm>
            <a:custGeom>
              <a:avLst/>
              <a:gdLst/>
              <a:ahLst/>
              <a:cxnLst/>
              <a:rect l="l" t="t" r="r" b="b"/>
              <a:pathLst>
                <a:path w="1760" h="994" extrusionOk="0">
                  <a:moveTo>
                    <a:pt x="1036" y="0"/>
                  </a:moveTo>
                  <a:cubicBezTo>
                    <a:pt x="508" y="0"/>
                    <a:pt x="673" y="119"/>
                    <a:pt x="420" y="275"/>
                  </a:cubicBezTo>
                  <a:cubicBezTo>
                    <a:pt x="331" y="329"/>
                    <a:pt x="255" y="347"/>
                    <a:pt x="193" y="347"/>
                  </a:cubicBezTo>
                  <a:cubicBezTo>
                    <a:pt x="68" y="347"/>
                    <a:pt x="0" y="275"/>
                    <a:pt x="0" y="275"/>
                  </a:cubicBezTo>
                  <a:lnTo>
                    <a:pt x="0" y="275"/>
                  </a:lnTo>
                  <a:lnTo>
                    <a:pt x="165" y="626"/>
                  </a:lnTo>
                  <a:cubicBezTo>
                    <a:pt x="181" y="615"/>
                    <a:pt x="201" y="610"/>
                    <a:pt x="224" y="610"/>
                  </a:cubicBezTo>
                  <a:cubicBezTo>
                    <a:pt x="326" y="610"/>
                    <a:pt x="477" y="713"/>
                    <a:pt x="521" y="779"/>
                  </a:cubicBezTo>
                  <a:cubicBezTo>
                    <a:pt x="629" y="944"/>
                    <a:pt x="804" y="960"/>
                    <a:pt x="907" y="975"/>
                  </a:cubicBezTo>
                  <a:cubicBezTo>
                    <a:pt x="1001" y="988"/>
                    <a:pt x="1084" y="994"/>
                    <a:pt x="1157" y="994"/>
                  </a:cubicBezTo>
                  <a:cubicBezTo>
                    <a:pt x="1593" y="994"/>
                    <a:pt x="1685" y="783"/>
                    <a:pt x="1706" y="592"/>
                  </a:cubicBezTo>
                  <a:cubicBezTo>
                    <a:pt x="1726" y="413"/>
                    <a:pt x="1760" y="14"/>
                    <a:pt x="1125" y="1"/>
                  </a:cubicBezTo>
                  <a:cubicBezTo>
                    <a:pt x="1094" y="1"/>
                    <a:pt x="1064" y="0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2942350" y="1383775"/>
              <a:ext cx="44050" cy="24850"/>
            </a:xfrm>
            <a:custGeom>
              <a:avLst/>
              <a:gdLst/>
              <a:ahLst/>
              <a:cxnLst/>
              <a:rect l="l" t="t" r="r" b="b"/>
              <a:pathLst>
                <a:path w="1762" h="994" extrusionOk="0">
                  <a:moveTo>
                    <a:pt x="726" y="0"/>
                  </a:moveTo>
                  <a:cubicBezTo>
                    <a:pt x="698" y="0"/>
                    <a:pt x="668" y="1"/>
                    <a:pt x="636" y="1"/>
                  </a:cubicBezTo>
                  <a:cubicBezTo>
                    <a:pt x="1" y="14"/>
                    <a:pt x="36" y="413"/>
                    <a:pt x="56" y="592"/>
                  </a:cubicBezTo>
                  <a:cubicBezTo>
                    <a:pt x="76" y="783"/>
                    <a:pt x="167" y="994"/>
                    <a:pt x="604" y="994"/>
                  </a:cubicBezTo>
                  <a:cubicBezTo>
                    <a:pt x="678" y="994"/>
                    <a:pt x="761" y="988"/>
                    <a:pt x="855" y="975"/>
                  </a:cubicBezTo>
                  <a:cubicBezTo>
                    <a:pt x="958" y="960"/>
                    <a:pt x="1132" y="944"/>
                    <a:pt x="1240" y="779"/>
                  </a:cubicBezTo>
                  <a:cubicBezTo>
                    <a:pt x="1283" y="713"/>
                    <a:pt x="1435" y="610"/>
                    <a:pt x="1538" y="610"/>
                  </a:cubicBezTo>
                  <a:cubicBezTo>
                    <a:pt x="1560" y="610"/>
                    <a:pt x="1580" y="615"/>
                    <a:pt x="1596" y="626"/>
                  </a:cubicBezTo>
                  <a:lnTo>
                    <a:pt x="1761" y="275"/>
                  </a:lnTo>
                  <a:lnTo>
                    <a:pt x="1761" y="275"/>
                  </a:lnTo>
                  <a:cubicBezTo>
                    <a:pt x="1761" y="275"/>
                    <a:pt x="1693" y="347"/>
                    <a:pt x="1569" y="347"/>
                  </a:cubicBezTo>
                  <a:cubicBezTo>
                    <a:pt x="1506" y="347"/>
                    <a:pt x="1430" y="329"/>
                    <a:pt x="1341" y="275"/>
                  </a:cubicBezTo>
                  <a:cubicBezTo>
                    <a:pt x="1087" y="119"/>
                    <a:pt x="1252" y="0"/>
                    <a:pt x="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2953850" y="1439000"/>
              <a:ext cx="39325" cy="26775"/>
            </a:xfrm>
            <a:custGeom>
              <a:avLst/>
              <a:gdLst/>
              <a:ahLst/>
              <a:cxnLst/>
              <a:rect l="l" t="t" r="r" b="b"/>
              <a:pathLst>
                <a:path w="1573" h="1071" extrusionOk="0">
                  <a:moveTo>
                    <a:pt x="1143" y="1"/>
                  </a:moveTo>
                  <a:cubicBezTo>
                    <a:pt x="1140" y="1"/>
                    <a:pt x="1138" y="1"/>
                    <a:pt x="1135" y="1"/>
                  </a:cubicBezTo>
                  <a:lnTo>
                    <a:pt x="60" y="20"/>
                  </a:lnTo>
                  <a:lnTo>
                    <a:pt x="0" y="1071"/>
                  </a:lnTo>
                  <a:lnTo>
                    <a:pt x="1143" y="1071"/>
                  </a:lnTo>
                  <a:cubicBezTo>
                    <a:pt x="1380" y="1071"/>
                    <a:pt x="1572" y="878"/>
                    <a:pt x="1573" y="643"/>
                  </a:cubicBezTo>
                  <a:lnTo>
                    <a:pt x="1573" y="431"/>
                  </a:lnTo>
                  <a:cubicBezTo>
                    <a:pt x="1573" y="192"/>
                    <a:pt x="1379" y="1"/>
                    <a:pt x="1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3200500" y="1439000"/>
              <a:ext cx="38525" cy="26775"/>
            </a:xfrm>
            <a:custGeom>
              <a:avLst/>
              <a:gdLst/>
              <a:ahLst/>
              <a:cxnLst/>
              <a:rect l="l" t="t" r="r" b="b"/>
              <a:pathLst>
                <a:path w="1541" h="1071" extrusionOk="0">
                  <a:moveTo>
                    <a:pt x="430" y="1"/>
                  </a:moveTo>
                  <a:cubicBezTo>
                    <a:pt x="194" y="1"/>
                    <a:pt x="0" y="192"/>
                    <a:pt x="0" y="431"/>
                  </a:cubicBezTo>
                  <a:lnTo>
                    <a:pt x="0" y="643"/>
                  </a:lnTo>
                  <a:cubicBezTo>
                    <a:pt x="0" y="878"/>
                    <a:pt x="192" y="1071"/>
                    <a:pt x="431" y="1071"/>
                  </a:cubicBezTo>
                  <a:lnTo>
                    <a:pt x="1540" y="1071"/>
                  </a:lnTo>
                  <a:lnTo>
                    <a:pt x="1479" y="18"/>
                  </a:lnTo>
                  <a:lnTo>
                    <a:pt x="438" y="1"/>
                  </a:lnTo>
                  <a:cubicBezTo>
                    <a:pt x="435" y="1"/>
                    <a:pt x="433" y="1"/>
                    <a:pt x="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3042600" y="1465750"/>
              <a:ext cx="107950" cy="19400"/>
            </a:xfrm>
            <a:custGeom>
              <a:avLst/>
              <a:gdLst/>
              <a:ahLst/>
              <a:cxnLst/>
              <a:rect l="l" t="t" r="r" b="b"/>
              <a:pathLst>
                <a:path w="4318" h="776" extrusionOk="0">
                  <a:moveTo>
                    <a:pt x="0" y="1"/>
                  </a:moveTo>
                  <a:lnTo>
                    <a:pt x="0" y="775"/>
                  </a:lnTo>
                  <a:lnTo>
                    <a:pt x="4317" y="775"/>
                  </a:lnTo>
                  <a:lnTo>
                    <a:pt x="43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2953850" y="1439250"/>
              <a:ext cx="14750" cy="26525"/>
            </a:xfrm>
            <a:custGeom>
              <a:avLst/>
              <a:gdLst/>
              <a:ahLst/>
              <a:cxnLst/>
              <a:rect l="l" t="t" r="r" b="b"/>
              <a:pathLst>
                <a:path w="590" h="1061" extrusionOk="0">
                  <a:moveTo>
                    <a:pt x="589" y="0"/>
                  </a:moveTo>
                  <a:lnTo>
                    <a:pt x="60" y="10"/>
                  </a:lnTo>
                  <a:lnTo>
                    <a:pt x="0" y="1061"/>
                  </a:lnTo>
                  <a:lnTo>
                    <a:pt x="537" y="106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3227300" y="1439275"/>
              <a:ext cx="11725" cy="26500"/>
            </a:xfrm>
            <a:custGeom>
              <a:avLst/>
              <a:gdLst/>
              <a:ahLst/>
              <a:cxnLst/>
              <a:rect l="l" t="t" r="r" b="b"/>
              <a:pathLst>
                <a:path w="469" h="1060" extrusionOk="0">
                  <a:moveTo>
                    <a:pt x="1" y="0"/>
                  </a:moveTo>
                  <a:lnTo>
                    <a:pt x="47" y="1060"/>
                  </a:lnTo>
                  <a:lnTo>
                    <a:pt x="468" y="1060"/>
                  </a:lnTo>
                  <a:lnTo>
                    <a:pt x="407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2310725" y="1140875"/>
              <a:ext cx="416725" cy="392100"/>
            </a:xfrm>
            <a:custGeom>
              <a:avLst/>
              <a:gdLst/>
              <a:ahLst/>
              <a:cxnLst/>
              <a:rect l="l" t="t" r="r" b="b"/>
              <a:pathLst>
                <a:path w="16669" h="15684" extrusionOk="0">
                  <a:moveTo>
                    <a:pt x="1" y="0"/>
                  </a:moveTo>
                  <a:lnTo>
                    <a:pt x="1" y="15683"/>
                  </a:lnTo>
                  <a:lnTo>
                    <a:pt x="16669" y="15683"/>
                  </a:lnTo>
                  <a:lnTo>
                    <a:pt x="166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2306050" y="1140875"/>
              <a:ext cx="303775" cy="392100"/>
            </a:xfrm>
            <a:custGeom>
              <a:avLst/>
              <a:gdLst/>
              <a:ahLst/>
              <a:cxnLst/>
              <a:rect l="l" t="t" r="r" b="b"/>
              <a:pathLst>
                <a:path w="12151" h="15684" extrusionOk="0">
                  <a:moveTo>
                    <a:pt x="1" y="0"/>
                  </a:moveTo>
                  <a:lnTo>
                    <a:pt x="1" y="15683"/>
                  </a:lnTo>
                  <a:lnTo>
                    <a:pt x="12150" y="15683"/>
                  </a:lnTo>
                  <a:lnTo>
                    <a:pt x="12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2269175" y="1046425"/>
              <a:ext cx="501300" cy="94475"/>
            </a:xfrm>
            <a:custGeom>
              <a:avLst/>
              <a:gdLst/>
              <a:ahLst/>
              <a:cxnLst/>
              <a:rect l="l" t="t" r="r" b="b"/>
              <a:pathLst>
                <a:path w="20052" h="3779" extrusionOk="0">
                  <a:moveTo>
                    <a:pt x="1" y="0"/>
                  </a:moveTo>
                  <a:lnTo>
                    <a:pt x="1" y="3778"/>
                  </a:lnTo>
                  <a:lnTo>
                    <a:pt x="20052" y="3778"/>
                  </a:lnTo>
                  <a:lnTo>
                    <a:pt x="200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2269175" y="1046425"/>
              <a:ext cx="323325" cy="94475"/>
            </a:xfrm>
            <a:custGeom>
              <a:avLst/>
              <a:gdLst/>
              <a:ahLst/>
              <a:cxnLst/>
              <a:rect l="l" t="t" r="r" b="b"/>
              <a:pathLst>
                <a:path w="12933" h="3779" extrusionOk="0">
                  <a:moveTo>
                    <a:pt x="1" y="0"/>
                  </a:moveTo>
                  <a:lnTo>
                    <a:pt x="1" y="3778"/>
                  </a:lnTo>
                  <a:lnTo>
                    <a:pt x="12933" y="3778"/>
                  </a:lnTo>
                  <a:lnTo>
                    <a:pt x="129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2269175" y="1498025"/>
              <a:ext cx="488850" cy="34950"/>
            </a:xfrm>
            <a:custGeom>
              <a:avLst/>
              <a:gdLst/>
              <a:ahLst/>
              <a:cxnLst/>
              <a:rect l="l" t="t" r="r" b="b"/>
              <a:pathLst>
                <a:path w="19554" h="1398" extrusionOk="0">
                  <a:moveTo>
                    <a:pt x="1" y="1"/>
                  </a:moveTo>
                  <a:lnTo>
                    <a:pt x="1" y="1397"/>
                  </a:lnTo>
                  <a:lnTo>
                    <a:pt x="19554" y="1397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2600200" y="1498025"/>
              <a:ext cx="157825" cy="34950"/>
            </a:xfrm>
            <a:custGeom>
              <a:avLst/>
              <a:gdLst/>
              <a:ahLst/>
              <a:cxnLst/>
              <a:rect l="l" t="t" r="r" b="b"/>
              <a:pathLst>
                <a:path w="6313" h="1398" extrusionOk="0">
                  <a:moveTo>
                    <a:pt x="1" y="1"/>
                  </a:moveTo>
                  <a:lnTo>
                    <a:pt x="1" y="1397"/>
                  </a:lnTo>
                  <a:lnTo>
                    <a:pt x="6313" y="1397"/>
                  </a:lnTo>
                  <a:lnTo>
                    <a:pt x="63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2631750" y="1173975"/>
              <a:ext cx="68400" cy="262550"/>
            </a:xfrm>
            <a:custGeom>
              <a:avLst/>
              <a:gdLst/>
              <a:ahLst/>
              <a:cxnLst/>
              <a:rect l="l" t="t" r="r" b="b"/>
              <a:pathLst>
                <a:path w="2736" h="10502" extrusionOk="0">
                  <a:moveTo>
                    <a:pt x="1" y="0"/>
                  </a:moveTo>
                  <a:lnTo>
                    <a:pt x="1" y="10501"/>
                  </a:lnTo>
                  <a:lnTo>
                    <a:pt x="2736" y="10501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2631750" y="1173975"/>
              <a:ext cx="60525" cy="262550"/>
            </a:xfrm>
            <a:custGeom>
              <a:avLst/>
              <a:gdLst/>
              <a:ahLst/>
              <a:cxnLst/>
              <a:rect l="l" t="t" r="r" b="b"/>
              <a:pathLst>
                <a:path w="2421" h="10502" extrusionOk="0">
                  <a:moveTo>
                    <a:pt x="1" y="0"/>
                  </a:moveTo>
                  <a:lnTo>
                    <a:pt x="1" y="10501"/>
                  </a:lnTo>
                  <a:lnTo>
                    <a:pt x="2421" y="10501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2337250" y="1173975"/>
              <a:ext cx="68400" cy="262550"/>
            </a:xfrm>
            <a:custGeom>
              <a:avLst/>
              <a:gdLst/>
              <a:ahLst/>
              <a:cxnLst/>
              <a:rect l="l" t="t" r="r" b="b"/>
              <a:pathLst>
                <a:path w="2736" h="10502" extrusionOk="0">
                  <a:moveTo>
                    <a:pt x="0" y="0"/>
                  </a:moveTo>
                  <a:lnTo>
                    <a:pt x="0" y="10501"/>
                  </a:lnTo>
                  <a:lnTo>
                    <a:pt x="2735" y="10501"/>
                  </a:lnTo>
                  <a:lnTo>
                    <a:pt x="2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2347750" y="1173975"/>
              <a:ext cx="60525" cy="262550"/>
            </a:xfrm>
            <a:custGeom>
              <a:avLst/>
              <a:gdLst/>
              <a:ahLst/>
              <a:cxnLst/>
              <a:rect l="l" t="t" r="r" b="b"/>
              <a:pathLst>
                <a:path w="2421" h="10502" extrusionOk="0">
                  <a:moveTo>
                    <a:pt x="0" y="0"/>
                  </a:moveTo>
                  <a:lnTo>
                    <a:pt x="0" y="10501"/>
                  </a:lnTo>
                  <a:lnTo>
                    <a:pt x="2420" y="10501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2439475" y="1173975"/>
              <a:ext cx="142350" cy="324075"/>
            </a:xfrm>
            <a:custGeom>
              <a:avLst/>
              <a:gdLst/>
              <a:ahLst/>
              <a:cxnLst/>
              <a:rect l="l" t="t" r="r" b="b"/>
              <a:pathLst>
                <a:path w="5694" h="12963" extrusionOk="0">
                  <a:moveTo>
                    <a:pt x="1" y="0"/>
                  </a:moveTo>
                  <a:lnTo>
                    <a:pt x="1" y="12963"/>
                  </a:lnTo>
                  <a:lnTo>
                    <a:pt x="5694" y="12963"/>
                  </a:lnTo>
                  <a:lnTo>
                    <a:pt x="56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2449000" y="1173975"/>
              <a:ext cx="132825" cy="324075"/>
            </a:xfrm>
            <a:custGeom>
              <a:avLst/>
              <a:gdLst/>
              <a:ahLst/>
              <a:cxnLst/>
              <a:rect l="l" t="t" r="r" b="b"/>
              <a:pathLst>
                <a:path w="5313" h="12963" extrusionOk="0">
                  <a:moveTo>
                    <a:pt x="0" y="0"/>
                  </a:moveTo>
                  <a:lnTo>
                    <a:pt x="0" y="12963"/>
                  </a:lnTo>
                  <a:lnTo>
                    <a:pt x="5313" y="12963"/>
                  </a:lnTo>
                  <a:lnTo>
                    <a:pt x="53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2279700" y="1450750"/>
              <a:ext cx="7800" cy="62225"/>
            </a:xfrm>
            <a:custGeom>
              <a:avLst/>
              <a:gdLst/>
              <a:ahLst/>
              <a:cxnLst/>
              <a:rect l="l" t="t" r="r" b="b"/>
              <a:pathLst>
                <a:path w="312" h="2489" extrusionOk="0">
                  <a:moveTo>
                    <a:pt x="1" y="0"/>
                  </a:moveTo>
                  <a:lnTo>
                    <a:pt x="1" y="2489"/>
                  </a:lnTo>
                  <a:lnTo>
                    <a:pt x="312" y="2489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2342825" y="1450750"/>
              <a:ext cx="7800" cy="62225"/>
            </a:xfrm>
            <a:custGeom>
              <a:avLst/>
              <a:gdLst/>
              <a:ahLst/>
              <a:cxnLst/>
              <a:rect l="l" t="t" r="r" b="b"/>
              <a:pathLst>
                <a:path w="312" h="2489" extrusionOk="0">
                  <a:moveTo>
                    <a:pt x="0" y="0"/>
                  </a:moveTo>
                  <a:lnTo>
                    <a:pt x="0" y="2489"/>
                  </a:lnTo>
                  <a:lnTo>
                    <a:pt x="311" y="2489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2668925" y="1450750"/>
              <a:ext cx="7800" cy="62225"/>
            </a:xfrm>
            <a:custGeom>
              <a:avLst/>
              <a:gdLst/>
              <a:ahLst/>
              <a:cxnLst/>
              <a:rect l="l" t="t" r="r" b="b"/>
              <a:pathLst>
                <a:path w="312" h="2489" extrusionOk="0">
                  <a:moveTo>
                    <a:pt x="0" y="0"/>
                  </a:moveTo>
                  <a:lnTo>
                    <a:pt x="0" y="2489"/>
                  </a:lnTo>
                  <a:lnTo>
                    <a:pt x="311" y="2489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2742525" y="1450750"/>
              <a:ext cx="7825" cy="62225"/>
            </a:xfrm>
            <a:custGeom>
              <a:avLst/>
              <a:gdLst/>
              <a:ahLst/>
              <a:cxnLst/>
              <a:rect l="l" t="t" r="r" b="b"/>
              <a:pathLst>
                <a:path w="313" h="2489" extrusionOk="0">
                  <a:moveTo>
                    <a:pt x="1" y="0"/>
                  </a:moveTo>
                  <a:lnTo>
                    <a:pt x="1" y="2489"/>
                  </a:lnTo>
                  <a:lnTo>
                    <a:pt x="312" y="2489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2269175" y="1445575"/>
              <a:ext cx="491650" cy="10375"/>
            </a:xfrm>
            <a:custGeom>
              <a:avLst/>
              <a:gdLst/>
              <a:ahLst/>
              <a:cxnLst/>
              <a:rect l="l" t="t" r="r" b="b"/>
              <a:pathLst>
                <a:path w="19666" h="415" extrusionOk="0">
                  <a:moveTo>
                    <a:pt x="1" y="0"/>
                  </a:moveTo>
                  <a:lnTo>
                    <a:pt x="1" y="415"/>
                  </a:lnTo>
                  <a:lnTo>
                    <a:pt x="19666" y="415"/>
                  </a:lnTo>
                  <a:lnTo>
                    <a:pt x="19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2609800" y="1445575"/>
              <a:ext cx="151025" cy="10375"/>
            </a:xfrm>
            <a:custGeom>
              <a:avLst/>
              <a:gdLst/>
              <a:ahLst/>
              <a:cxnLst/>
              <a:rect l="l" t="t" r="r" b="b"/>
              <a:pathLst>
                <a:path w="6041" h="415" extrusionOk="0">
                  <a:moveTo>
                    <a:pt x="0" y="0"/>
                  </a:moveTo>
                  <a:lnTo>
                    <a:pt x="0" y="415"/>
                  </a:lnTo>
                  <a:lnTo>
                    <a:pt x="6041" y="415"/>
                  </a:lnTo>
                  <a:lnTo>
                    <a:pt x="60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2864725" y="1364475"/>
              <a:ext cx="279675" cy="17700"/>
            </a:xfrm>
            <a:custGeom>
              <a:avLst/>
              <a:gdLst/>
              <a:ahLst/>
              <a:cxnLst/>
              <a:rect l="l" t="t" r="r" b="b"/>
              <a:pathLst>
                <a:path w="11187" h="708" extrusionOk="0">
                  <a:moveTo>
                    <a:pt x="1" y="1"/>
                  </a:moveTo>
                  <a:lnTo>
                    <a:pt x="1" y="708"/>
                  </a:lnTo>
                  <a:lnTo>
                    <a:pt x="11187" y="708"/>
                  </a:lnTo>
                  <a:lnTo>
                    <a:pt x="111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2811200" y="1347675"/>
              <a:ext cx="69850" cy="158200"/>
            </a:xfrm>
            <a:custGeom>
              <a:avLst/>
              <a:gdLst/>
              <a:ahLst/>
              <a:cxnLst/>
              <a:rect l="l" t="t" r="r" b="b"/>
              <a:pathLst>
                <a:path w="2794" h="6328" extrusionOk="0">
                  <a:moveTo>
                    <a:pt x="1" y="1"/>
                  </a:moveTo>
                  <a:lnTo>
                    <a:pt x="1" y="6328"/>
                  </a:lnTo>
                  <a:lnTo>
                    <a:pt x="2794" y="6328"/>
                  </a:lnTo>
                  <a:lnTo>
                    <a:pt x="27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2800775" y="1347675"/>
              <a:ext cx="69825" cy="158200"/>
            </a:xfrm>
            <a:custGeom>
              <a:avLst/>
              <a:gdLst/>
              <a:ahLst/>
              <a:cxnLst/>
              <a:rect l="l" t="t" r="r" b="b"/>
              <a:pathLst>
                <a:path w="2793" h="6328" extrusionOk="0">
                  <a:moveTo>
                    <a:pt x="1" y="1"/>
                  </a:moveTo>
                  <a:lnTo>
                    <a:pt x="1" y="6328"/>
                  </a:lnTo>
                  <a:lnTo>
                    <a:pt x="2793" y="6328"/>
                  </a:lnTo>
                  <a:lnTo>
                    <a:pt x="27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2812775" y="1355450"/>
              <a:ext cx="46575" cy="150425"/>
            </a:xfrm>
            <a:custGeom>
              <a:avLst/>
              <a:gdLst/>
              <a:ahLst/>
              <a:cxnLst/>
              <a:rect l="l" t="t" r="r" b="b"/>
              <a:pathLst>
                <a:path w="1863" h="6017" extrusionOk="0">
                  <a:moveTo>
                    <a:pt x="1" y="0"/>
                  </a:moveTo>
                  <a:lnTo>
                    <a:pt x="1" y="6017"/>
                  </a:lnTo>
                  <a:lnTo>
                    <a:pt x="1863" y="6017"/>
                  </a:lnTo>
                  <a:lnTo>
                    <a:pt x="1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2854300" y="1364475"/>
              <a:ext cx="279675" cy="17700"/>
            </a:xfrm>
            <a:custGeom>
              <a:avLst/>
              <a:gdLst/>
              <a:ahLst/>
              <a:cxnLst/>
              <a:rect l="l" t="t" r="r" b="b"/>
              <a:pathLst>
                <a:path w="11187" h="708" extrusionOk="0">
                  <a:moveTo>
                    <a:pt x="1" y="1"/>
                  </a:moveTo>
                  <a:lnTo>
                    <a:pt x="1" y="708"/>
                  </a:lnTo>
                  <a:lnTo>
                    <a:pt x="11187" y="708"/>
                  </a:lnTo>
                  <a:lnTo>
                    <a:pt x="111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2841050" y="1361900"/>
              <a:ext cx="26475" cy="24825"/>
            </a:xfrm>
            <a:custGeom>
              <a:avLst/>
              <a:gdLst/>
              <a:ahLst/>
              <a:cxnLst/>
              <a:rect l="l" t="t" r="r" b="b"/>
              <a:pathLst>
                <a:path w="1059" h="993" extrusionOk="0">
                  <a:moveTo>
                    <a:pt x="530" y="0"/>
                  </a:moveTo>
                  <a:cubicBezTo>
                    <a:pt x="238" y="0"/>
                    <a:pt x="1" y="222"/>
                    <a:pt x="1" y="496"/>
                  </a:cubicBezTo>
                  <a:cubicBezTo>
                    <a:pt x="1" y="771"/>
                    <a:pt x="238" y="992"/>
                    <a:pt x="530" y="992"/>
                  </a:cubicBezTo>
                  <a:cubicBezTo>
                    <a:pt x="822" y="992"/>
                    <a:pt x="1058" y="771"/>
                    <a:pt x="1058" y="496"/>
                  </a:cubicBezTo>
                  <a:cubicBezTo>
                    <a:pt x="1058" y="222"/>
                    <a:pt x="822" y="0"/>
                    <a:pt x="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3089850" y="1370150"/>
              <a:ext cx="38075" cy="5950"/>
            </a:xfrm>
            <a:custGeom>
              <a:avLst/>
              <a:gdLst/>
              <a:ahLst/>
              <a:cxnLst/>
              <a:rect l="l" t="t" r="r" b="b"/>
              <a:pathLst>
                <a:path w="1523" h="238" extrusionOk="0">
                  <a:moveTo>
                    <a:pt x="0" y="1"/>
                  </a:moveTo>
                  <a:lnTo>
                    <a:pt x="0" y="237"/>
                  </a:lnTo>
                  <a:lnTo>
                    <a:pt x="1522" y="237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3041500" y="1370150"/>
              <a:ext cx="38075" cy="5950"/>
            </a:xfrm>
            <a:custGeom>
              <a:avLst/>
              <a:gdLst/>
              <a:ahLst/>
              <a:cxnLst/>
              <a:rect l="l" t="t" r="r" b="b"/>
              <a:pathLst>
                <a:path w="1523" h="238" extrusionOk="0">
                  <a:moveTo>
                    <a:pt x="1" y="1"/>
                  </a:moveTo>
                  <a:lnTo>
                    <a:pt x="1" y="237"/>
                  </a:lnTo>
                  <a:lnTo>
                    <a:pt x="1523" y="23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2993150" y="1370150"/>
              <a:ext cx="38100" cy="5950"/>
            </a:xfrm>
            <a:custGeom>
              <a:avLst/>
              <a:gdLst/>
              <a:ahLst/>
              <a:cxnLst/>
              <a:rect l="l" t="t" r="r" b="b"/>
              <a:pathLst>
                <a:path w="1524" h="238" extrusionOk="0">
                  <a:moveTo>
                    <a:pt x="1" y="1"/>
                  </a:moveTo>
                  <a:lnTo>
                    <a:pt x="1" y="237"/>
                  </a:lnTo>
                  <a:lnTo>
                    <a:pt x="1523" y="23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2944825" y="1370150"/>
              <a:ext cx="38050" cy="5950"/>
            </a:xfrm>
            <a:custGeom>
              <a:avLst/>
              <a:gdLst/>
              <a:ahLst/>
              <a:cxnLst/>
              <a:rect l="l" t="t" r="r" b="b"/>
              <a:pathLst>
                <a:path w="1522" h="238" extrusionOk="0">
                  <a:moveTo>
                    <a:pt x="0" y="1"/>
                  </a:moveTo>
                  <a:lnTo>
                    <a:pt x="0" y="237"/>
                  </a:lnTo>
                  <a:lnTo>
                    <a:pt x="1521" y="237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2896475" y="1370150"/>
              <a:ext cx="38050" cy="5950"/>
            </a:xfrm>
            <a:custGeom>
              <a:avLst/>
              <a:gdLst/>
              <a:ahLst/>
              <a:cxnLst/>
              <a:rect l="l" t="t" r="r" b="b"/>
              <a:pathLst>
                <a:path w="1522" h="238" extrusionOk="0">
                  <a:moveTo>
                    <a:pt x="1" y="1"/>
                  </a:moveTo>
                  <a:lnTo>
                    <a:pt x="1" y="237"/>
                  </a:lnTo>
                  <a:lnTo>
                    <a:pt x="1522" y="237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2829100" y="1398775"/>
              <a:ext cx="13125" cy="112375"/>
            </a:xfrm>
            <a:custGeom>
              <a:avLst/>
              <a:gdLst/>
              <a:ahLst/>
              <a:cxnLst/>
              <a:rect l="l" t="t" r="r" b="b"/>
              <a:pathLst>
                <a:path w="525" h="4495" extrusionOk="0">
                  <a:moveTo>
                    <a:pt x="1" y="1"/>
                  </a:moveTo>
                  <a:lnTo>
                    <a:pt x="1" y="4494"/>
                  </a:lnTo>
                  <a:lnTo>
                    <a:pt x="525" y="4494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2787525" y="1494675"/>
              <a:ext cx="106300" cy="39500"/>
            </a:xfrm>
            <a:custGeom>
              <a:avLst/>
              <a:gdLst/>
              <a:ahLst/>
              <a:cxnLst/>
              <a:rect l="l" t="t" r="r" b="b"/>
              <a:pathLst>
                <a:path w="4252" h="1580" extrusionOk="0">
                  <a:moveTo>
                    <a:pt x="1" y="1"/>
                  </a:moveTo>
                  <a:lnTo>
                    <a:pt x="1" y="1580"/>
                  </a:lnTo>
                  <a:lnTo>
                    <a:pt x="4252" y="1580"/>
                  </a:lnTo>
                  <a:lnTo>
                    <a:pt x="42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2863800" y="1494675"/>
              <a:ext cx="30000" cy="39500"/>
            </a:xfrm>
            <a:custGeom>
              <a:avLst/>
              <a:gdLst/>
              <a:ahLst/>
              <a:cxnLst/>
              <a:rect l="l" t="t" r="r" b="b"/>
              <a:pathLst>
                <a:path w="1200" h="1580" extrusionOk="0">
                  <a:moveTo>
                    <a:pt x="0" y="1"/>
                  </a:moveTo>
                  <a:lnTo>
                    <a:pt x="0" y="1580"/>
                  </a:lnTo>
                  <a:lnTo>
                    <a:pt x="1200" y="1580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0" name="Google Shape;770;p39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9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9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3" name="Google Shape;773;p39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774" name="Google Shape;774;p39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7" name="Google Shape;777;p39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9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9">
            <a:hlinkClick r:id="" action="ppaction://noaction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0" name="Google Shape;780;p39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781" name="Google Shape;781;p39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39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39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4" name="Google Shape;784;p39"/>
          <p:cNvSpPr/>
          <p:nvPr/>
        </p:nvSpPr>
        <p:spPr>
          <a:xfrm>
            <a:off x="1617125" y="4446728"/>
            <a:ext cx="3627900" cy="577800"/>
          </a:xfrm>
          <a:custGeom>
            <a:avLst/>
            <a:gdLst/>
            <a:ahLst/>
            <a:cxnLst/>
            <a:rect l="l" t="t" r="r" b="b"/>
            <a:pathLst>
              <a:path w="145116" h="23112" extrusionOk="0">
                <a:moveTo>
                  <a:pt x="145116" y="6882"/>
                </a:moveTo>
                <a:cubicBezTo>
                  <a:pt x="136245" y="7996"/>
                  <a:pt x="107047" y="14679"/>
                  <a:pt x="91891" y="13565"/>
                </a:cubicBezTo>
                <a:cubicBezTo>
                  <a:pt x="76735" y="12451"/>
                  <a:pt x="69495" y="-1392"/>
                  <a:pt x="54180" y="199"/>
                </a:cubicBezTo>
                <a:cubicBezTo>
                  <a:pt x="38865" y="1790"/>
                  <a:pt x="9030" y="19293"/>
                  <a:pt x="0" y="23112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785" name="Google Shape;785;p39"/>
          <p:cNvSpPr/>
          <p:nvPr/>
        </p:nvSpPr>
        <p:spPr>
          <a:xfrm>
            <a:off x="5376300" y="131650"/>
            <a:ext cx="1975975" cy="2965575"/>
          </a:xfrm>
          <a:custGeom>
            <a:avLst/>
            <a:gdLst/>
            <a:ahLst/>
            <a:cxnLst/>
            <a:rect l="l" t="t" r="r" b="b"/>
            <a:pathLst>
              <a:path w="79039" h="118623" extrusionOk="0">
                <a:moveTo>
                  <a:pt x="52987" y="118623"/>
                </a:moveTo>
                <a:cubicBezTo>
                  <a:pt x="57323" y="114844"/>
                  <a:pt x="79599" y="104461"/>
                  <a:pt x="79002" y="95948"/>
                </a:cubicBezTo>
                <a:cubicBezTo>
                  <a:pt x="78405" y="87435"/>
                  <a:pt x="50997" y="77053"/>
                  <a:pt x="49406" y="67546"/>
                </a:cubicBezTo>
                <a:cubicBezTo>
                  <a:pt x="47815" y="58039"/>
                  <a:pt x="73433" y="47019"/>
                  <a:pt x="69455" y="38904"/>
                </a:cubicBezTo>
                <a:cubicBezTo>
                  <a:pt x="65477" y="30789"/>
                  <a:pt x="37115" y="25339"/>
                  <a:pt x="25539" y="18855"/>
                </a:cubicBezTo>
                <a:cubicBezTo>
                  <a:pt x="13963" y="12371"/>
                  <a:pt x="4257" y="3143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79" name="Google Shape;625;p37">
            <a:extLst>
              <a:ext uri="{FF2B5EF4-FFF2-40B4-BE49-F238E27FC236}">
                <a16:creationId xmlns:a16="http://schemas.microsoft.com/office/drawing/2014/main" id="{C4C9D7A7-82A0-704D-B793-5FB0F40210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0777" y="1235775"/>
            <a:ext cx="3411224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" dirty="0"/>
              <a:t>Main Classes:</a:t>
            </a:r>
          </a:p>
          <a:p>
            <a:r>
              <a:rPr lang="en" dirty="0"/>
              <a:t>Parking Lot</a:t>
            </a:r>
          </a:p>
          <a:p>
            <a:r>
              <a:rPr lang="en" dirty="0"/>
              <a:t>Parking Floor</a:t>
            </a:r>
          </a:p>
          <a:p>
            <a:r>
              <a:rPr lang="en" dirty="0"/>
              <a:t>Parking Spot</a:t>
            </a:r>
          </a:p>
          <a:p>
            <a:r>
              <a:rPr lang="en" dirty="0"/>
              <a:t>Account</a:t>
            </a:r>
          </a:p>
          <a:p>
            <a:r>
              <a:rPr lang="en" dirty="0"/>
              <a:t>Parking Ticket</a:t>
            </a:r>
          </a:p>
          <a:p>
            <a:r>
              <a:rPr lang="en" dirty="0"/>
              <a:t>Vehicle</a:t>
            </a:r>
          </a:p>
          <a:p>
            <a:r>
              <a:rPr lang="en" dirty="0"/>
              <a:t>Entrance and Exit Panels </a:t>
            </a:r>
          </a:p>
          <a:p>
            <a:r>
              <a:rPr lang="en" dirty="0"/>
              <a:t>Payment</a:t>
            </a:r>
          </a:p>
          <a:p>
            <a:r>
              <a:rPr lang="en" dirty="0"/>
              <a:t>Parking Rate</a:t>
            </a:r>
          </a:p>
          <a:p>
            <a:r>
              <a:rPr lang="en" dirty="0"/>
              <a:t>Parking Display Board</a:t>
            </a:r>
          </a:p>
          <a:p>
            <a:pPr marL="139700" indent="0">
              <a:buNone/>
            </a:pPr>
            <a:br>
              <a:rPr lang="en-US" dirty="0">
                <a:solidFill>
                  <a:srgbClr val="16191C"/>
                </a:solidFill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</a:br>
            <a:br>
              <a:rPr lang="en-US" dirty="0">
                <a:solidFill>
                  <a:srgbClr val="16191C"/>
                </a:solidFill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9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E66F9198-8975-1749-9271-CAC518C4B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794" y="322217"/>
            <a:ext cx="5946411" cy="4626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2033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2;p39">
            <a:extLst>
              <a:ext uri="{FF2B5EF4-FFF2-40B4-BE49-F238E27FC236}">
                <a16:creationId xmlns:a16="http://schemas.microsoft.com/office/drawing/2014/main" id="{67EB9D6C-FCE7-9348-B89B-B13B799DAD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87749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Page Flow Diagram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10AEA-1C3C-7340-B9B7-721A0DD24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758" y="1244961"/>
            <a:ext cx="4516483" cy="321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37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/>
          <p:nvPr/>
        </p:nvSpPr>
        <p:spPr>
          <a:xfrm>
            <a:off x="1152113" y="575950"/>
            <a:ext cx="1244700" cy="12003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5"/>
          <p:cNvSpPr/>
          <p:nvPr/>
        </p:nvSpPr>
        <p:spPr>
          <a:xfrm>
            <a:off x="1124350" y="1947350"/>
            <a:ext cx="5607300" cy="843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5"/>
          <p:cNvSpPr txBox="1">
            <a:spLocks noGrp="1"/>
          </p:cNvSpPr>
          <p:nvPr>
            <p:ph type="title" idx="2"/>
          </p:nvPr>
        </p:nvSpPr>
        <p:spPr>
          <a:xfrm>
            <a:off x="1136299" y="1972850"/>
            <a:ext cx="55053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Code</a:t>
            </a:r>
            <a:endParaRPr sz="4000" dirty="0"/>
          </a:p>
        </p:txBody>
      </p:sp>
      <p:sp>
        <p:nvSpPr>
          <p:cNvPr id="398" name="Google Shape;398;p35"/>
          <p:cNvSpPr txBox="1">
            <a:spLocks noGrp="1"/>
          </p:cNvSpPr>
          <p:nvPr>
            <p:ph type="title"/>
          </p:nvPr>
        </p:nvSpPr>
        <p:spPr>
          <a:xfrm>
            <a:off x="1294763" y="539500"/>
            <a:ext cx="8901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400" name="Google Shape;400;p35"/>
          <p:cNvSpPr/>
          <p:nvPr/>
        </p:nvSpPr>
        <p:spPr>
          <a:xfrm rot="1532696">
            <a:off x="5252530" y="917351"/>
            <a:ext cx="4648906" cy="1739068"/>
          </a:xfrm>
          <a:custGeom>
            <a:avLst/>
            <a:gdLst/>
            <a:ahLst/>
            <a:cxnLst/>
            <a:rect l="l" t="t" r="r" b="b"/>
            <a:pathLst>
              <a:path w="303397" h="104955" extrusionOk="0">
                <a:moveTo>
                  <a:pt x="0" y="0"/>
                </a:moveTo>
                <a:cubicBezTo>
                  <a:pt x="4866" y="4518"/>
                  <a:pt x="13091" y="24212"/>
                  <a:pt x="29193" y="27108"/>
                </a:cubicBezTo>
                <a:cubicBezTo>
                  <a:pt x="45296" y="30004"/>
                  <a:pt x="78833" y="15524"/>
                  <a:pt x="96615" y="17377"/>
                </a:cubicBezTo>
                <a:cubicBezTo>
                  <a:pt x="114397" y="19231"/>
                  <a:pt x="118857" y="35681"/>
                  <a:pt x="135886" y="38229"/>
                </a:cubicBezTo>
                <a:cubicBezTo>
                  <a:pt x="152915" y="40778"/>
                  <a:pt x="184889" y="26644"/>
                  <a:pt x="198790" y="32668"/>
                </a:cubicBezTo>
                <a:cubicBezTo>
                  <a:pt x="212691" y="38692"/>
                  <a:pt x="212054" y="66031"/>
                  <a:pt x="219294" y="74372"/>
                </a:cubicBezTo>
                <a:cubicBezTo>
                  <a:pt x="226534" y="82713"/>
                  <a:pt x="233659" y="78601"/>
                  <a:pt x="242231" y="82713"/>
                </a:cubicBezTo>
                <a:cubicBezTo>
                  <a:pt x="250804" y="86826"/>
                  <a:pt x="260535" y="95340"/>
                  <a:pt x="270729" y="99047"/>
                </a:cubicBezTo>
                <a:cubicBezTo>
                  <a:pt x="280923" y="102754"/>
                  <a:pt x="297952" y="103970"/>
                  <a:pt x="303397" y="104955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01" name="Google Shape;401;p35"/>
          <p:cNvSpPr/>
          <p:nvPr/>
        </p:nvSpPr>
        <p:spPr>
          <a:xfrm>
            <a:off x="7690546" y="960965"/>
            <a:ext cx="1790665" cy="612484"/>
          </a:xfrm>
          <a:custGeom>
            <a:avLst/>
            <a:gdLst/>
            <a:ahLst/>
            <a:cxnLst/>
            <a:rect l="l" t="t" r="r" b="b"/>
            <a:pathLst>
              <a:path w="108083" h="36969" extrusionOk="0">
                <a:moveTo>
                  <a:pt x="0" y="36969"/>
                </a:moveTo>
                <a:cubicBezTo>
                  <a:pt x="4228" y="31640"/>
                  <a:pt x="9615" y="11078"/>
                  <a:pt x="25370" y="4996"/>
                </a:cubicBezTo>
                <a:cubicBezTo>
                  <a:pt x="41125" y="-1086"/>
                  <a:pt x="80744" y="1289"/>
                  <a:pt x="94529" y="478"/>
                </a:cubicBezTo>
                <a:cubicBezTo>
                  <a:pt x="108315" y="-333"/>
                  <a:pt x="105824" y="189"/>
                  <a:pt x="108083" y="131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02" name="Google Shape;402;p35"/>
          <p:cNvSpPr/>
          <p:nvPr/>
        </p:nvSpPr>
        <p:spPr>
          <a:xfrm>
            <a:off x="4385225" y="3015132"/>
            <a:ext cx="4045500" cy="15843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3" name="Google Shape;403;p35"/>
          <p:cNvGrpSpPr/>
          <p:nvPr/>
        </p:nvGrpSpPr>
        <p:grpSpPr>
          <a:xfrm>
            <a:off x="4720329" y="3149542"/>
            <a:ext cx="3375142" cy="1315224"/>
            <a:chOff x="4720329" y="3149542"/>
            <a:chExt cx="3375142" cy="1315224"/>
          </a:xfrm>
        </p:grpSpPr>
        <p:sp>
          <p:nvSpPr>
            <p:cNvPr id="404" name="Google Shape;404;p35"/>
            <p:cNvSpPr/>
            <p:nvPr/>
          </p:nvSpPr>
          <p:spPr>
            <a:xfrm>
              <a:off x="5101869" y="4012970"/>
              <a:ext cx="865884" cy="412845"/>
            </a:xfrm>
            <a:custGeom>
              <a:avLst/>
              <a:gdLst/>
              <a:ahLst/>
              <a:cxnLst/>
              <a:rect l="l" t="t" r="r" b="b"/>
              <a:pathLst>
                <a:path w="12137" h="5787" extrusionOk="0">
                  <a:moveTo>
                    <a:pt x="5775" y="1"/>
                  </a:moveTo>
                  <a:cubicBezTo>
                    <a:pt x="4600" y="1"/>
                    <a:pt x="3630" y="904"/>
                    <a:pt x="3482" y="2072"/>
                  </a:cubicBezTo>
                  <a:cubicBezTo>
                    <a:pt x="3463" y="2071"/>
                    <a:pt x="3445" y="2069"/>
                    <a:pt x="3427" y="2069"/>
                  </a:cubicBezTo>
                  <a:cubicBezTo>
                    <a:pt x="1981" y="2069"/>
                    <a:pt x="809" y="3275"/>
                    <a:pt x="809" y="4765"/>
                  </a:cubicBezTo>
                  <a:cubicBezTo>
                    <a:pt x="809" y="4859"/>
                    <a:pt x="814" y="4955"/>
                    <a:pt x="823" y="5047"/>
                  </a:cubicBezTo>
                  <a:cubicBezTo>
                    <a:pt x="439" y="5128"/>
                    <a:pt x="128" y="5413"/>
                    <a:pt x="0" y="5786"/>
                  </a:cubicBezTo>
                  <a:lnTo>
                    <a:pt x="12037" y="5786"/>
                  </a:lnTo>
                  <a:cubicBezTo>
                    <a:pt x="12100" y="5570"/>
                    <a:pt x="12136" y="5340"/>
                    <a:pt x="12136" y="5102"/>
                  </a:cubicBezTo>
                  <a:cubicBezTo>
                    <a:pt x="12136" y="3954"/>
                    <a:pt x="11322" y="3005"/>
                    <a:pt x="10257" y="2826"/>
                  </a:cubicBezTo>
                  <a:cubicBezTo>
                    <a:pt x="10257" y="2814"/>
                    <a:pt x="10258" y="2803"/>
                    <a:pt x="10258" y="2793"/>
                  </a:cubicBezTo>
                  <a:cubicBezTo>
                    <a:pt x="10258" y="2051"/>
                    <a:pt x="9674" y="1449"/>
                    <a:pt x="8954" y="1449"/>
                  </a:cubicBezTo>
                  <a:cubicBezTo>
                    <a:pt x="8591" y="1449"/>
                    <a:pt x="8265" y="1601"/>
                    <a:pt x="8027" y="1846"/>
                  </a:cubicBezTo>
                  <a:cubicBezTo>
                    <a:pt x="7792" y="790"/>
                    <a:pt x="6874" y="1"/>
                    <a:pt x="5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4796095" y="4158361"/>
              <a:ext cx="561394" cy="267525"/>
            </a:xfrm>
            <a:custGeom>
              <a:avLst/>
              <a:gdLst/>
              <a:ahLst/>
              <a:cxnLst/>
              <a:rect l="l" t="t" r="r" b="b"/>
              <a:pathLst>
                <a:path w="7869" h="3750" extrusionOk="0">
                  <a:moveTo>
                    <a:pt x="3743" y="0"/>
                  </a:moveTo>
                  <a:cubicBezTo>
                    <a:pt x="2981" y="0"/>
                    <a:pt x="2353" y="586"/>
                    <a:pt x="2256" y="1343"/>
                  </a:cubicBezTo>
                  <a:cubicBezTo>
                    <a:pt x="2245" y="1343"/>
                    <a:pt x="2231" y="1341"/>
                    <a:pt x="2220" y="1341"/>
                  </a:cubicBezTo>
                  <a:cubicBezTo>
                    <a:pt x="1283" y="1341"/>
                    <a:pt x="523" y="2124"/>
                    <a:pt x="523" y="3088"/>
                  </a:cubicBezTo>
                  <a:cubicBezTo>
                    <a:pt x="523" y="3150"/>
                    <a:pt x="526" y="3211"/>
                    <a:pt x="533" y="3271"/>
                  </a:cubicBezTo>
                  <a:cubicBezTo>
                    <a:pt x="284" y="3323"/>
                    <a:pt x="83" y="3508"/>
                    <a:pt x="0" y="3749"/>
                  </a:cubicBezTo>
                  <a:lnTo>
                    <a:pt x="7803" y="3749"/>
                  </a:lnTo>
                  <a:cubicBezTo>
                    <a:pt x="7845" y="3609"/>
                    <a:pt x="7869" y="3460"/>
                    <a:pt x="7869" y="3306"/>
                  </a:cubicBezTo>
                  <a:cubicBezTo>
                    <a:pt x="7869" y="2561"/>
                    <a:pt x="7341" y="1946"/>
                    <a:pt x="6649" y="1830"/>
                  </a:cubicBezTo>
                  <a:cubicBezTo>
                    <a:pt x="6649" y="1822"/>
                    <a:pt x="6650" y="1816"/>
                    <a:pt x="6650" y="1809"/>
                  </a:cubicBezTo>
                  <a:cubicBezTo>
                    <a:pt x="6650" y="1328"/>
                    <a:pt x="6272" y="938"/>
                    <a:pt x="5805" y="938"/>
                  </a:cubicBezTo>
                  <a:cubicBezTo>
                    <a:pt x="5569" y="938"/>
                    <a:pt x="5357" y="1037"/>
                    <a:pt x="5204" y="1196"/>
                  </a:cubicBezTo>
                  <a:cubicBezTo>
                    <a:pt x="5050" y="510"/>
                    <a:pt x="4455" y="0"/>
                    <a:pt x="37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4720329" y="4211581"/>
              <a:ext cx="449386" cy="214305"/>
            </a:xfrm>
            <a:custGeom>
              <a:avLst/>
              <a:gdLst/>
              <a:ahLst/>
              <a:cxnLst/>
              <a:rect l="l" t="t" r="r" b="b"/>
              <a:pathLst>
                <a:path w="6299" h="3004" extrusionOk="0">
                  <a:moveTo>
                    <a:pt x="2996" y="1"/>
                  </a:moveTo>
                  <a:cubicBezTo>
                    <a:pt x="2385" y="1"/>
                    <a:pt x="1882" y="469"/>
                    <a:pt x="1807" y="1076"/>
                  </a:cubicBezTo>
                  <a:cubicBezTo>
                    <a:pt x="1796" y="1076"/>
                    <a:pt x="1787" y="1075"/>
                    <a:pt x="1778" y="1075"/>
                  </a:cubicBezTo>
                  <a:cubicBezTo>
                    <a:pt x="1027" y="1075"/>
                    <a:pt x="419" y="1701"/>
                    <a:pt x="419" y="2473"/>
                  </a:cubicBezTo>
                  <a:cubicBezTo>
                    <a:pt x="419" y="2522"/>
                    <a:pt x="422" y="2572"/>
                    <a:pt x="428" y="2620"/>
                  </a:cubicBezTo>
                  <a:cubicBezTo>
                    <a:pt x="227" y="2661"/>
                    <a:pt x="67" y="2808"/>
                    <a:pt x="0" y="3003"/>
                  </a:cubicBezTo>
                  <a:lnTo>
                    <a:pt x="6246" y="3003"/>
                  </a:lnTo>
                  <a:cubicBezTo>
                    <a:pt x="6279" y="2891"/>
                    <a:pt x="6298" y="2771"/>
                    <a:pt x="6298" y="2648"/>
                  </a:cubicBezTo>
                  <a:cubicBezTo>
                    <a:pt x="6297" y="2051"/>
                    <a:pt x="5874" y="1559"/>
                    <a:pt x="5321" y="1466"/>
                  </a:cubicBezTo>
                  <a:cubicBezTo>
                    <a:pt x="5321" y="1460"/>
                    <a:pt x="5322" y="1454"/>
                    <a:pt x="5322" y="1449"/>
                  </a:cubicBezTo>
                  <a:cubicBezTo>
                    <a:pt x="5322" y="1064"/>
                    <a:pt x="5019" y="752"/>
                    <a:pt x="4645" y="752"/>
                  </a:cubicBezTo>
                  <a:cubicBezTo>
                    <a:pt x="4458" y="752"/>
                    <a:pt x="4288" y="831"/>
                    <a:pt x="4165" y="958"/>
                  </a:cubicBezTo>
                  <a:cubicBezTo>
                    <a:pt x="4042" y="410"/>
                    <a:pt x="3566" y="1"/>
                    <a:pt x="29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7064073" y="4180691"/>
              <a:ext cx="130485" cy="246694"/>
            </a:xfrm>
            <a:custGeom>
              <a:avLst/>
              <a:gdLst/>
              <a:ahLst/>
              <a:cxnLst/>
              <a:rect l="l" t="t" r="r" b="b"/>
              <a:pathLst>
                <a:path w="1829" h="3458" extrusionOk="0">
                  <a:moveTo>
                    <a:pt x="28" y="0"/>
                  </a:moveTo>
                  <a:cubicBezTo>
                    <a:pt x="12" y="0"/>
                    <a:pt x="0" y="13"/>
                    <a:pt x="0" y="27"/>
                  </a:cubicBezTo>
                  <a:lnTo>
                    <a:pt x="0" y="3430"/>
                  </a:lnTo>
                  <a:cubicBezTo>
                    <a:pt x="0" y="3446"/>
                    <a:pt x="13" y="3457"/>
                    <a:pt x="28" y="3457"/>
                  </a:cubicBezTo>
                  <a:lnTo>
                    <a:pt x="1802" y="3457"/>
                  </a:lnTo>
                  <a:cubicBezTo>
                    <a:pt x="1817" y="3457"/>
                    <a:pt x="1828" y="3444"/>
                    <a:pt x="1829" y="3430"/>
                  </a:cubicBezTo>
                  <a:lnTo>
                    <a:pt x="1829" y="27"/>
                  </a:lnTo>
                  <a:cubicBezTo>
                    <a:pt x="1829" y="12"/>
                    <a:pt x="1817" y="0"/>
                    <a:pt x="1802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7852835" y="4180691"/>
              <a:ext cx="130557" cy="246694"/>
            </a:xfrm>
            <a:custGeom>
              <a:avLst/>
              <a:gdLst/>
              <a:ahLst/>
              <a:cxnLst/>
              <a:rect l="l" t="t" r="r" b="b"/>
              <a:pathLst>
                <a:path w="1830" h="3458" extrusionOk="0">
                  <a:moveTo>
                    <a:pt x="28" y="0"/>
                  </a:moveTo>
                  <a:cubicBezTo>
                    <a:pt x="12" y="0"/>
                    <a:pt x="1" y="13"/>
                    <a:pt x="1" y="27"/>
                  </a:cubicBezTo>
                  <a:lnTo>
                    <a:pt x="1" y="3430"/>
                  </a:lnTo>
                  <a:cubicBezTo>
                    <a:pt x="1" y="3446"/>
                    <a:pt x="14" y="3457"/>
                    <a:pt x="28" y="3457"/>
                  </a:cubicBezTo>
                  <a:lnTo>
                    <a:pt x="1803" y="3457"/>
                  </a:lnTo>
                  <a:cubicBezTo>
                    <a:pt x="1816" y="3457"/>
                    <a:pt x="1829" y="3444"/>
                    <a:pt x="1830" y="3430"/>
                  </a:cubicBezTo>
                  <a:lnTo>
                    <a:pt x="1830" y="27"/>
                  </a:lnTo>
                  <a:cubicBezTo>
                    <a:pt x="1830" y="12"/>
                    <a:pt x="1816" y="0"/>
                    <a:pt x="1803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7098389" y="3699431"/>
              <a:ext cx="869879" cy="295633"/>
            </a:xfrm>
            <a:custGeom>
              <a:avLst/>
              <a:gdLst/>
              <a:ahLst/>
              <a:cxnLst/>
              <a:rect l="l" t="t" r="r" b="b"/>
              <a:pathLst>
                <a:path w="12193" h="4144" extrusionOk="0">
                  <a:moveTo>
                    <a:pt x="3028" y="1"/>
                  </a:moveTo>
                  <a:cubicBezTo>
                    <a:pt x="2041" y="1"/>
                    <a:pt x="1171" y="581"/>
                    <a:pt x="893" y="1426"/>
                  </a:cubicBezTo>
                  <a:lnTo>
                    <a:pt x="0" y="4144"/>
                  </a:lnTo>
                  <a:lnTo>
                    <a:pt x="12192" y="4144"/>
                  </a:lnTo>
                  <a:lnTo>
                    <a:pt x="11299" y="1426"/>
                  </a:lnTo>
                  <a:cubicBezTo>
                    <a:pt x="11021" y="581"/>
                    <a:pt x="10152" y="1"/>
                    <a:pt x="9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7149184" y="3749155"/>
              <a:ext cx="768216" cy="280224"/>
            </a:xfrm>
            <a:custGeom>
              <a:avLst/>
              <a:gdLst/>
              <a:ahLst/>
              <a:cxnLst/>
              <a:rect l="l" t="t" r="r" b="b"/>
              <a:pathLst>
                <a:path w="10768" h="3928" extrusionOk="0">
                  <a:moveTo>
                    <a:pt x="2045" y="0"/>
                  </a:moveTo>
                  <a:cubicBezTo>
                    <a:pt x="1545" y="0"/>
                    <a:pt x="1107" y="315"/>
                    <a:pt x="967" y="773"/>
                  </a:cubicBezTo>
                  <a:lnTo>
                    <a:pt x="0" y="3928"/>
                  </a:lnTo>
                  <a:lnTo>
                    <a:pt x="10768" y="3928"/>
                  </a:lnTo>
                  <a:lnTo>
                    <a:pt x="9802" y="773"/>
                  </a:lnTo>
                  <a:cubicBezTo>
                    <a:pt x="9663" y="316"/>
                    <a:pt x="9223" y="0"/>
                    <a:pt x="87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7008354" y="3979084"/>
              <a:ext cx="1048592" cy="316892"/>
            </a:xfrm>
            <a:custGeom>
              <a:avLst/>
              <a:gdLst/>
              <a:ahLst/>
              <a:cxnLst/>
              <a:rect l="l" t="t" r="r" b="b"/>
              <a:pathLst>
                <a:path w="14698" h="4442" extrusionOk="0">
                  <a:moveTo>
                    <a:pt x="1784" y="1"/>
                  </a:moveTo>
                  <a:cubicBezTo>
                    <a:pt x="893" y="1"/>
                    <a:pt x="169" y="716"/>
                    <a:pt x="169" y="1601"/>
                  </a:cubicBezTo>
                  <a:lnTo>
                    <a:pt x="0" y="4442"/>
                  </a:lnTo>
                  <a:lnTo>
                    <a:pt x="14697" y="4442"/>
                  </a:lnTo>
                  <a:lnTo>
                    <a:pt x="14524" y="1601"/>
                  </a:lnTo>
                  <a:cubicBezTo>
                    <a:pt x="14524" y="717"/>
                    <a:pt x="13802" y="1"/>
                    <a:pt x="12911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7008354" y="3979084"/>
              <a:ext cx="1048592" cy="316892"/>
            </a:xfrm>
            <a:custGeom>
              <a:avLst/>
              <a:gdLst/>
              <a:ahLst/>
              <a:cxnLst/>
              <a:rect l="l" t="t" r="r" b="b"/>
              <a:pathLst>
                <a:path w="14698" h="4442" extrusionOk="0">
                  <a:moveTo>
                    <a:pt x="1784" y="1"/>
                  </a:moveTo>
                  <a:cubicBezTo>
                    <a:pt x="893" y="1"/>
                    <a:pt x="169" y="716"/>
                    <a:pt x="169" y="1601"/>
                  </a:cubicBezTo>
                  <a:lnTo>
                    <a:pt x="0" y="4442"/>
                  </a:lnTo>
                  <a:lnTo>
                    <a:pt x="14697" y="4442"/>
                  </a:lnTo>
                  <a:lnTo>
                    <a:pt x="14524" y="1601"/>
                  </a:lnTo>
                  <a:cubicBezTo>
                    <a:pt x="14524" y="717"/>
                    <a:pt x="13802" y="1"/>
                    <a:pt x="12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7285520" y="4204732"/>
              <a:ext cx="515806" cy="84253"/>
            </a:xfrm>
            <a:custGeom>
              <a:avLst/>
              <a:gdLst/>
              <a:ahLst/>
              <a:cxnLst/>
              <a:rect l="l" t="t" r="r" b="b"/>
              <a:pathLst>
                <a:path w="7230" h="1181" extrusionOk="0">
                  <a:moveTo>
                    <a:pt x="1890" y="0"/>
                  </a:moveTo>
                  <a:cubicBezTo>
                    <a:pt x="1343" y="0"/>
                    <a:pt x="825" y="237"/>
                    <a:pt x="467" y="646"/>
                  </a:cubicBezTo>
                  <a:lnTo>
                    <a:pt x="0" y="1180"/>
                  </a:lnTo>
                  <a:lnTo>
                    <a:pt x="7230" y="1180"/>
                  </a:lnTo>
                  <a:lnTo>
                    <a:pt x="6536" y="520"/>
                  </a:lnTo>
                  <a:cubicBezTo>
                    <a:pt x="6186" y="187"/>
                    <a:pt x="5718" y="0"/>
                    <a:pt x="5234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7033467" y="3979084"/>
              <a:ext cx="997868" cy="163583"/>
            </a:xfrm>
            <a:custGeom>
              <a:avLst/>
              <a:gdLst/>
              <a:ahLst/>
              <a:cxnLst/>
              <a:rect l="l" t="t" r="r" b="b"/>
              <a:pathLst>
                <a:path w="13987" h="2293" extrusionOk="0">
                  <a:moveTo>
                    <a:pt x="1433" y="1"/>
                  </a:moveTo>
                  <a:cubicBezTo>
                    <a:pt x="810" y="1"/>
                    <a:pt x="270" y="352"/>
                    <a:pt x="1" y="865"/>
                  </a:cubicBezTo>
                  <a:cubicBezTo>
                    <a:pt x="208" y="823"/>
                    <a:pt x="740" y="735"/>
                    <a:pt x="1341" y="735"/>
                  </a:cubicBezTo>
                  <a:cubicBezTo>
                    <a:pt x="2081" y="735"/>
                    <a:pt x="2926" y="869"/>
                    <a:pt x="3398" y="1391"/>
                  </a:cubicBezTo>
                  <a:cubicBezTo>
                    <a:pt x="3934" y="1983"/>
                    <a:pt x="5481" y="2293"/>
                    <a:pt x="7032" y="2293"/>
                  </a:cubicBezTo>
                  <a:cubicBezTo>
                    <a:pt x="8538" y="2293"/>
                    <a:pt x="10048" y="2001"/>
                    <a:pt x="10641" y="1391"/>
                  </a:cubicBezTo>
                  <a:cubicBezTo>
                    <a:pt x="11142" y="876"/>
                    <a:pt x="12012" y="746"/>
                    <a:pt x="12758" y="746"/>
                  </a:cubicBezTo>
                  <a:cubicBezTo>
                    <a:pt x="13293" y="746"/>
                    <a:pt x="13763" y="813"/>
                    <a:pt x="13986" y="854"/>
                  </a:cubicBezTo>
                  <a:cubicBezTo>
                    <a:pt x="13718" y="348"/>
                    <a:pt x="13180" y="1"/>
                    <a:pt x="125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7062789" y="4059627"/>
              <a:ext cx="199474" cy="110292"/>
            </a:xfrm>
            <a:custGeom>
              <a:avLst/>
              <a:gdLst/>
              <a:ahLst/>
              <a:cxnLst/>
              <a:rect l="l" t="t" r="r" b="b"/>
              <a:pathLst>
                <a:path w="2796" h="1546" extrusionOk="0">
                  <a:moveTo>
                    <a:pt x="906" y="1"/>
                  </a:moveTo>
                  <a:cubicBezTo>
                    <a:pt x="610" y="1"/>
                    <a:pt x="469" y="259"/>
                    <a:pt x="469" y="259"/>
                  </a:cubicBezTo>
                  <a:cubicBezTo>
                    <a:pt x="0" y="1147"/>
                    <a:pt x="1101" y="1418"/>
                    <a:pt x="1625" y="1515"/>
                  </a:cubicBezTo>
                  <a:cubicBezTo>
                    <a:pt x="1736" y="1535"/>
                    <a:pt x="1851" y="1546"/>
                    <a:pt x="1964" y="1546"/>
                  </a:cubicBezTo>
                  <a:cubicBezTo>
                    <a:pt x="2384" y="1546"/>
                    <a:pt x="2771" y="1396"/>
                    <a:pt x="2781" y="1009"/>
                  </a:cubicBezTo>
                  <a:cubicBezTo>
                    <a:pt x="2796" y="518"/>
                    <a:pt x="1488" y="150"/>
                    <a:pt x="1075" y="27"/>
                  </a:cubicBezTo>
                  <a:cubicBezTo>
                    <a:pt x="1014" y="9"/>
                    <a:pt x="958" y="1"/>
                    <a:pt x="9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7794121" y="4059627"/>
              <a:ext cx="199402" cy="110292"/>
            </a:xfrm>
            <a:custGeom>
              <a:avLst/>
              <a:gdLst/>
              <a:ahLst/>
              <a:cxnLst/>
              <a:rect l="l" t="t" r="r" b="b"/>
              <a:pathLst>
                <a:path w="2795" h="1546" extrusionOk="0">
                  <a:moveTo>
                    <a:pt x="1890" y="1"/>
                  </a:moveTo>
                  <a:cubicBezTo>
                    <a:pt x="1839" y="1"/>
                    <a:pt x="1783" y="9"/>
                    <a:pt x="1722" y="27"/>
                  </a:cubicBezTo>
                  <a:cubicBezTo>
                    <a:pt x="1309" y="150"/>
                    <a:pt x="0" y="518"/>
                    <a:pt x="15" y="1009"/>
                  </a:cubicBezTo>
                  <a:cubicBezTo>
                    <a:pt x="26" y="1396"/>
                    <a:pt x="413" y="1546"/>
                    <a:pt x="832" y="1546"/>
                  </a:cubicBezTo>
                  <a:cubicBezTo>
                    <a:pt x="945" y="1546"/>
                    <a:pt x="1060" y="1535"/>
                    <a:pt x="1171" y="1515"/>
                  </a:cubicBezTo>
                  <a:cubicBezTo>
                    <a:pt x="1694" y="1418"/>
                    <a:pt x="2795" y="1147"/>
                    <a:pt x="2327" y="259"/>
                  </a:cubicBezTo>
                  <a:cubicBezTo>
                    <a:pt x="2327" y="259"/>
                    <a:pt x="2187" y="1"/>
                    <a:pt x="18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6989520" y="4223923"/>
              <a:ext cx="1085476" cy="95952"/>
            </a:xfrm>
            <a:custGeom>
              <a:avLst/>
              <a:gdLst/>
              <a:ahLst/>
              <a:cxnLst/>
              <a:rect l="l" t="t" r="r" b="b"/>
              <a:pathLst>
                <a:path w="15215" h="1345" extrusionOk="0">
                  <a:moveTo>
                    <a:pt x="511" y="1"/>
                  </a:moveTo>
                  <a:cubicBezTo>
                    <a:pt x="230" y="1"/>
                    <a:pt x="1" y="228"/>
                    <a:pt x="1" y="507"/>
                  </a:cubicBezTo>
                  <a:lnTo>
                    <a:pt x="1" y="840"/>
                  </a:lnTo>
                  <a:cubicBezTo>
                    <a:pt x="1" y="1116"/>
                    <a:pt x="230" y="1345"/>
                    <a:pt x="511" y="1345"/>
                  </a:cubicBezTo>
                  <a:lnTo>
                    <a:pt x="14703" y="1345"/>
                  </a:lnTo>
                  <a:cubicBezTo>
                    <a:pt x="14984" y="1345"/>
                    <a:pt x="15213" y="1116"/>
                    <a:pt x="15214" y="840"/>
                  </a:cubicBezTo>
                  <a:lnTo>
                    <a:pt x="15214" y="507"/>
                  </a:lnTo>
                  <a:cubicBezTo>
                    <a:pt x="15214" y="229"/>
                    <a:pt x="14985" y="1"/>
                    <a:pt x="14704" y="1"/>
                  </a:cubicBezTo>
                  <a:lnTo>
                    <a:pt x="12178" y="1"/>
                  </a:lnTo>
                  <a:lnTo>
                    <a:pt x="10542" y="675"/>
                  </a:lnTo>
                  <a:lnTo>
                    <a:pt x="4785" y="675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7030042" y="4250746"/>
              <a:ext cx="198475" cy="42305"/>
            </a:xfrm>
            <a:custGeom>
              <a:avLst/>
              <a:gdLst/>
              <a:ahLst/>
              <a:cxnLst/>
              <a:rect l="l" t="t" r="r" b="b"/>
              <a:pathLst>
                <a:path w="2782" h="593" extrusionOk="0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lnTo>
                    <a:pt x="0" y="583"/>
                  </a:lnTo>
                  <a:cubicBezTo>
                    <a:pt x="0" y="588"/>
                    <a:pt x="4" y="592"/>
                    <a:pt x="9" y="592"/>
                  </a:cubicBezTo>
                  <a:lnTo>
                    <a:pt x="2773" y="592"/>
                  </a:lnTo>
                  <a:cubicBezTo>
                    <a:pt x="2778" y="592"/>
                    <a:pt x="2782" y="588"/>
                    <a:pt x="2782" y="583"/>
                  </a:cubicBezTo>
                  <a:lnTo>
                    <a:pt x="2782" y="9"/>
                  </a:lnTo>
                  <a:cubicBezTo>
                    <a:pt x="2782" y="4"/>
                    <a:pt x="2778" y="0"/>
                    <a:pt x="2773" y="0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7843133" y="4250746"/>
              <a:ext cx="198475" cy="42305"/>
            </a:xfrm>
            <a:custGeom>
              <a:avLst/>
              <a:gdLst/>
              <a:ahLst/>
              <a:cxnLst/>
              <a:rect l="l" t="t" r="r" b="b"/>
              <a:pathLst>
                <a:path w="2782" h="593" extrusionOk="0">
                  <a:moveTo>
                    <a:pt x="10" y="0"/>
                  </a:moveTo>
                  <a:cubicBezTo>
                    <a:pt x="5" y="0"/>
                    <a:pt x="1" y="4"/>
                    <a:pt x="1" y="9"/>
                  </a:cubicBezTo>
                  <a:lnTo>
                    <a:pt x="1" y="583"/>
                  </a:lnTo>
                  <a:cubicBezTo>
                    <a:pt x="1" y="588"/>
                    <a:pt x="5" y="592"/>
                    <a:pt x="10" y="592"/>
                  </a:cubicBezTo>
                  <a:lnTo>
                    <a:pt x="2773" y="592"/>
                  </a:lnTo>
                  <a:cubicBezTo>
                    <a:pt x="2776" y="592"/>
                    <a:pt x="2781" y="588"/>
                    <a:pt x="2782" y="583"/>
                  </a:cubicBezTo>
                  <a:lnTo>
                    <a:pt x="2782" y="9"/>
                  </a:lnTo>
                  <a:cubicBezTo>
                    <a:pt x="2782" y="4"/>
                    <a:pt x="2777" y="0"/>
                    <a:pt x="2773" y="0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7935664" y="3883131"/>
              <a:ext cx="159807" cy="90102"/>
            </a:xfrm>
            <a:custGeom>
              <a:avLst/>
              <a:gdLst/>
              <a:ahLst/>
              <a:cxnLst/>
              <a:rect l="l" t="t" r="r" b="b"/>
              <a:pathLst>
                <a:path w="2240" h="1263" extrusionOk="0">
                  <a:moveTo>
                    <a:pt x="1326" y="0"/>
                  </a:moveTo>
                  <a:cubicBezTo>
                    <a:pt x="646" y="0"/>
                    <a:pt x="858" y="151"/>
                    <a:pt x="535" y="350"/>
                  </a:cubicBezTo>
                  <a:cubicBezTo>
                    <a:pt x="422" y="419"/>
                    <a:pt x="325" y="442"/>
                    <a:pt x="246" y="442"/>
                  </a:cubicBezTo>
                  <a:cubicBezTo>
                    <a:pt x="88" y="442"/>
                    <a:pt x="1" y="350"/>
                    <a:pt x="1" y="350"/>
                  </a:cubicBezTo>
                  <a:lnTo>
                    <a:pt x="1" y="350"/>
                  </a:lnTo>
                  <a:lnTo>
                    <a:pt x="212" y="797"/>
                  </a:lnTo>
                  <a:cubicBezTo>
                    <a:pt x="233" y="783"/>
                    <a:pt x="258" y="777"/>
                    <a:pt x="287" y="777"/>
                  </a:cubicBezTo>
                  <a:cubicBezTo>
                    <a:pt x="417" y="777"/>
                    <a:pt x="609" y="906"/>
                    <a:pt x="664" y="989"/>
                  </a:cubicBezTo>
                  <a:cubicBezTo>
                    <a:pt x="800" y="1199"/>
                    <a:pt x="1023" y="1220"/>
                    <a:pt x="1153" y="1238"/>
                  </a:cubicBezTo>
                  <a:cubicBezTo>
                    <a:pt x="1274" y="1255"/>
                    <a:pt x="1381" y="1263"/>
                    <a:pt x="1475" y="1263"/>
                  </a:cubicBezTo>
                  <a:cubicBezTo>
                    <a:pt x="2028" y="1263"/>
                    <a:pt x="2144" y="994"/>
                    <a:pt x="2170" y="753"/>
                  </a:cubicBezTo>
                  <a:cubicBezTo>
                    <a:pt x="2195" y="526"/>
                    <a:pt x="2239" y="17"/>
                    <a:pt x="1432" y="1"/>
                  </a:cubicBezTo>
                  <a:cubicBezTo>
                    <a:pt x="1394" y="0"/>
                    <a:pt x="1359" y="0"/>
                    <a:pt x="1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6973539" y="3883131"/>
              <a:ext cx="159736" cy="90102"/>
            </a:xfrm>
            <a:custGeom>
              <a:avLst/>
              <a:gdLst/>
              <a:ahLst/>
              <a:cxnLst/>
              <a:rect l="l" t="t" r="r" b="b"/>
              <a:pathLst>
                <a:path w="2239" h="1263" extrusionOk="0">
                  <a:moveTo>
                    <a:pt x="913" y="0"/>
                  </a:moveTo>
                  <a:cubicBezTo>
                    <a:pt x="880" y="0"/>
                    <a:pt x="845" y="0"/>
                    <a:pt x="808" y="1"/>
                  </a:cubicBezTo>
                  <a:cubicBezTo>
                    <a:pt x="1" y="17"/>
                    <a:pt x="45" y="526"/>
                    <a:pt x="69" y="753"/>
                  </a:cubicBezTo>
                  <a:cubicBezTo>
                    <a:pt x="96" y="994"/>
                    <a:pt x="213" y="1263"/>
                    <a:pt x="765" y="1263"/>
                  </a:cubicBezTo>
                  <a:cubicBezTo>
                    <a:pt x="859" y="1263"/>
                    <a:pt x="966" y="1255"/>
                    <a:pt x="1087" y="1238"/>
                  </a:cubicBezTo>
                  <a:cubicBezTo>
                    <a:pt x="1216" y="1220"/>
                    <a:pt x="1439" y="1199"/>
                    <a:pt x="1575" y="989"/>
                  </a:cubicBezTo>
                  <a:cubicBezTo>
                    <a:pt x="1630" y="906"/>
                    <a:pt x="1823" y="777"/>
                    <a:pt x="1953" y="777"/>
                  </a:cubicBezTo>
                  <a:cubicBezTo>
                    <a:pt x="1982" y="777"/>
                    <a:pt x="2008" y="783"/>
                    <a:pt x="2028" y="797"/>
                  </a:cubicBezTo>
                  <a:lnTo>
                    <a:pt x="2238" y="350"/>
                  </a:lnTo>
                  <a:lnTo>
                    <a:pt x="2238" y="350"/>
                  </a:lnTo>
                  <a:cubicBezTo>
                    <a:pt x="2238" y="350"/>
                    <a:pt x="2152" y="442"/>
                    <a:pt x="1994" y="442"/>
                  </a:cubicBezTo>
                  <a:cubicBezTo>
                    <a:pt x="1915" y="442"/>
                    <a:pt x="1818" y="419"/>
                    <a:pt x="1704" y="350"/>
                  </a:cubicBezTo>
                  <a:cubicBezTo>
                    <a:pt x="1381" y="151"/>
                    <a:pt x="1593" y="0"/>
                    <a:pt x="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6661059" y="3771270"/>
              <a:ext cx="83257" cy="658682"/>
            </a:xfrm>
            <a:custGeom>
              <a:avLst/>
              <a:gdLst/>
              <a:ahLst/>
              <a:cxnLst/>
              <a:rect l="l" t="t" r="r" b="b"/>
              <a:pathLst>
                <a:path w="1167" h="9233" extrusionOk="0">
                  <a:moveTo>
                    <a:pt x="0" y="0"/>
                  </a:moveTo>
                  <a:lnTo>
                    <a:pt x="0" y="9232"/>
                  </a:lnTo>
                  <a:lnTo>
                    <a:pt x="1167" y="9232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6677539" y="3771270"/>
              <a:ext cx="94743" cy="658682"/>
            </a:xfrm>
            <a:custGeom>
              <a:avLst/>
              <a:gdLst/>
              <a:ahLst/>
              <a:cxnLst/>
              <a:rect l="l" t="t" r="r" b="b"/>
              <a:pathLst>
                <a:path w="1328" h="9233" extrusionOk="0">
                  <a:moveTo>
                    <a:pt x="1" y="0"/>
                  </a:moveTo>
                  <a:lnTo>
                    <a:pt x="1" y="9232"/>
                  </a:lnTo>
                  <a:lnTo>
                    <a:pt x="1328" y="9232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6692878" y="3803516"/>
              <a:ext cx="63067" cy="626365"/>
            </a:xfrm>
            <a:custGeom>
              <a:avLst/>
              <a:gdLst/>
              <a:ahLst/>
              <a:cxnLst/>
              <a:rect l="l" t="t" r="r" b="b"/>
              <a:pathLst>
                <a:path w="884" h="8780" extrusionOk="0">
                  <a:moveTo>
                    <a:pt x="0" y="1"/>
                  </a:moveTo>
                  <a:lnTo>
                    <a:pt x="0" y="8779"/>
                  </a:lnTo>
                  <a:lnTo>
                    <a:pt x="884" y="8779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rgbClr val="073763">
                <a:alpha val="17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6711498" y="3819282"/>
              <a:ext cx="785552" cy="50437"/>
            </a:xfrm>
            <a:custGeom>
              <a:avLst/>
              <a:gdLst/>
              <a:ahLst/>
              <a:cxnLst/>
              <a:rect l="l" t="t" r="r" b="b"/>
              <a:pathLst>
                <a:path w="11011" h="707" extrusionOk="0">
                  <a:moveTo>
                    <a:pt x="1" y="0"/>
                  </a:moveTo>
                  <a:lnTo>
                    <a:pt x="1" y="706"/>
                  </a:lnTo>
                  <a:lnTo>
                    <a:pt x="11011" y="706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6691950" y="3812862"/>
              <a:ext cx="68917" cy="68914"/>
            </a:xfrm>
            <a:custGeom>
              <a:avLst/>
              <a:gdLst/>
              <a:ahLst/>
              <a:cxnLst/>
              <a:rect l="l" t="t" r="r" b="b"/>
              <a:pathLst>
                <a:path w="966" h="966" extrusionOk="0">
                  <a:moveTo>
                    <a:pt x="483" y="0"/>
                  </a:moveTo>
                  <a:cubicBezTo>
                    <a:pt x="216" y="0"/>
                    <a:pt x="1" y="217"/>
                    <a:pt x="1" y="483"/>
                  </a:cubicBezTo>
                  <a:cubicBezTo>
                    <a:pt x="1" y="749"/>
                    <a:pt x="216" y="965"/>
                    <a:pt x="483" y="965"/>
                  </a:cubicBezTo>
                  <a:cubicBezTo>
                    <a:pt x="749" y="965"/>
                    <a:pt x="965" y="749"/>
                    <a:pt x="965" y="483"/>
                  </a:cubicBezTo>
                  <a:cubicBezTo>
                    <a:pt x="965" y="217"/>
                    <a:pt x="749" y="0"/>
                    <a:pt x="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6831282" y="3835476"/>
              <a:ext cx="102091" cy="16836"/>
            </a:xfrm>
            <a:custGeom>
              <a:avLst/>
              <a:gdLst/>
              <a:ahLst/>
              <a:cxnLst/>
              <a:rect l="l" t="t" r="r" b="b"/>
              <a:pathLst>
                <a:path w="1431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6960840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1" y="0"/>
                  </a:moveTo>
                  <a:lnTo>
                    <a:pt x="1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7090541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7220170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1" y="0"/>
                  </a:moveTo>
                  <a:lnTo>
                    <a:pt x="1" y="236"/>
                  </a:lnTo>
                  <a:lnTo>
                    <a:pt x="1432" y="236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7349871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6611690" y="4354332"/>
              <a:ext cx="218879" cy="75549"/>
            </a:xfrm>
            <a:custGeom>
              <a:avLst/>
              <a:gdLst/>
              <a:ahLst/>
              <a:cxnLst/>
              <a:rect l="l" t="t" r="r" b="b"/>
              <a:pathLst>
                <a:path w="3068" h="1059" extrusionOk="0">
                  <a:moveTo>
                    <a:pt x="1" y="1"/>
                  </a:moveTo>
                  <a:lnTo>
                    <a:pt x="1" y="1058"/>
                  </a:lnTo>
                  <a:lnTo>
                    <a:pt x="3068" y="1058"/>
                  </a:lnTo>
                  <a:lnTo>
                    <a:pt x="3068" y="1"/>
                  </a:ln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6628241" y="4354332"/>
              <a:ext cx="218736" cy="75549"/>
            </a:xfrm>
            <a:custGeom>
              <a:avLst/>
              <a:gdLst/>
              <a:ahLst/>
              <a:cxnLst/>
              <a:rect l="l" t="t" r="r" b="b"/>
              <a:pathLst>
                <a:path w="3066" h="1059" extrusionOk="0">
                  <a:moveTo>
                    <a:pt x="0" y="1"/>
                  </a:moveTo>
                  <a:lnTo>
                    <a:pt x="0" y="1058"/>
                  </a:lnTo>
                  <a:lnTo>
                    <a:pt x="3066" y="1058"/>
                  </a:lnTo>
                  <a:lnTo>
                    <a:pt x="3066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6628241" y="4354332"/>
              <a:ext cx="65564" cy="48012"/>
            </a:xfrm>
            <a:custGeom>
              <a:avLst/>
              <a:gdLst/>
              <a:ahLst/>
              <a:cxnLst/>
              <a:rect l="l" t="t" r="r" b="b"/>
              <a:pathLst>
                <a:path w="919" h="673" extrusionOk="0">
                  <a:moveTo>
                    <a:pt x="517" y="1"/>
                  </a:moveTo>
                  <a:lnTo>
                    <a:pt x="0" y="379"/>
                  </a:lnTo>
                  <a:lnTo>
                    <a:pt x="0" y="673"/>
                  </a:lnTo>
                  <a:lnTo>
                    <a:pt x="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6632379" y="4354332"/>
              <a:ext cx="131698" cy="75549"/>
            </a:xfrm>
            <a:custGeom>
              <a:avLst/>
              <a:gdLst/>
              <a:ahLst/>
              <a:cxnLst/>
              <a:rect l="l" t="t" r="r" b="b"/>
              <a:pathLst>
                <a:path w="1846" h="1059" extrusionOk="0">
                  <a:moveTo>
                    <a:pt x="1444" y="1"/>
                  </a:moveTo>
                  <a:lnTo>
                    <a:pt x="0" y="1058"/>
                  </a:lnTo>
                  <a:lnTo>
                    <a:pt x="402" y="1058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6694804" y="4354332"/>
              <a:ext cx="131698" cy="75549"/>
            </a:xfrm>
            <a:custGeom>
              <a:avLst/>
              <a:gdLst/>
              <a:ahLst/>
              <a:cxnLst/>
              <a:rect l="l" t="t" r="r" b="b"/>
              <a:pathLst>
                <a:path w="1846" h="1059" extrusionOk="0">
                  <a:moveTo>
                    <a:pt x="1443" y="1"/>
                  </a:moveTo>
                  <a:lnTo>
                    <a:pt x="0" y="1058"/>
                  </a:lnTo>
                  <a:lnTo>
                    <a:pt x="401" y="1058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6765076" y="4369742"/>
              <a:ext cx="81901" cy="60140"/>
            </a:xfrm>
            <a:custGeom>
              <a:avLst/>
              <a:gdLst/>
              <a:ahLst/>
              <a:cxnLst/>
              <a:rect l="l" t="t" r="r" b="b"/>
              <a:pathLst>
                <a:path w="1148" h="843" extrusionOk="0">
                  <a:moveTo>
                    <a:pt x="1148" y="0"/>
                  </a:moveTo>
                  <a:lnTo>
                    <a:pt x="0" y="842"/>
                  </a:lnTo>
                  <a:lnTo>
                    <a:pt x="401" y="842"/>
                  </a:lnTo>
                  <a:lnTo>
                    <a:pt x="1148" y="295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5574156" y="3149542"/>
              <a:ext cx="215668" cy="125416"/>
            </a:xfrm>
            <a:custGeom>
              <a:avLst/>
              <a:gdLst/>
              <a:ahLst/>
              <a:cxnLst/>
              <a:rect l="l" t="t" r="r" b="b"/>
              <a:pathLst>
                <a:path w="3023" h="1758" extrusionOk="0">
                  <a:moveTo>
                    <a:pt x="0" y="1"/>
                  </a:moveTo>
                  <a:lnTo>
                    <a:pt x="0" y="1757"/>
                  </a:lnTo>
                  <a:lnTo>
                    <a:pt x="3023" y="1757"/>
                  </a:lnTo>
                  <a:lnTo>
                    <a:pt x="3023" y="1"/>
                  </a:ln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5632372" y="3149542"/>
              <a:ext cx="157453" cy="125416"/>
            </a:xfrm>
            <a:custGeom>
              <a:avLst/>
              <a:gdLst/>
              <a:ahLst/>
              <a:cxnLst/>
              <a:rect l="l" t="t" r="r" b="b"/>
              <a:pathLst>
                <a:path w="2207" h="1758" extrusionOk="0">
                  <a:moveTo>
                    <a:pt x="0" y="1"/>
                  </a:moveTo>
                  <a:lnTo>
                    <a:pt x="0" y="1757"/>
                  </a:lnTo>
                  <a:lnTo>
                    <a:pt x="2207" y="1757"/>
                  </a:lnTo>
                  <a:lnTo>
                    <a:pt x="2207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5506523" y="3307988"/>
              <a:ext cx="919605" cy="1119396"/>
            </a:xfrm>
            <a:custGeom>
              <a:avLst/>
              <a:gdLst/>
              <a:ahLst/>
              <a:cxnLst/>
              <a:rect l="l" t="t" r="r" b="b"/>
              <a:pathLst>
                <a:path w="12890" h="15691" extrusionOk="0">
                  <a:moveTo>
                    <a:pt x="1" y="1"/>
                  </a:moveTo>
                  <a:lnTo>
                    <a:pt x="1" y="15690"/>
                  </a:lnTo>
                  <a:lnTo>
                    <a:pt x="12889" y="15690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5454087" y="4333501"/>
              <a:ext cx="1038461" cy="93883"/>
            </a:xfrm>
            <a:custGeom>
              <a:avLst/>
              <a:gdLst/>
              <a:ahLst/>
              <a:cxnLst/>
              <a:rect l="l" t="t" r="r" b="b"/>
              <a:pathLst>
                <a:path w="14556" h="1316" extrusionOk="0">
                  <a:moveTo>
                    <a:pt x="1" y="0"/>
                  </a:moveTo>
                  <a:lnTo>
                    <a:pt x="1" y="1315"/>
                  </a:lnTo>
                  <a:lnTo>
                    <a:pt x="14556" y="1315"/>
                  </a:lnTo>
                  <a:lnTo>
                    <a:pt x="14556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5506523" y="3910811"/>
              <a:ext cx="919605" cy="422761"/>
            </a:xfrm>
            <a:custGeom>
              <a:avLst/>
              <a:gdLst/>
              <a:ahLst/>
              <a:cxnLst/>
              <a:rect l="l" t="t" r="r" b="b"/>
              <a:pathLst>
                <a:path w="12890" h="5926" extrusionOk="0">
                  <a:moveTo>
                    <a:pt x="1" y="1"/>
                  </a:moveTo>
                  <a:lnTo>
                    <a:pt x="1" y="5925"/>
                  </a:lnTo>
                  <a:lnTo>
                    <a:pt x="12889" y="5925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5429616" y="3220597"/>
              <a:ext cx="1062932" cy="108437"/>
            </a:xfrm>
            <a:custGeom>
              <a:avLst/>
              <a:gdLst/>
              <a:ahLst/>
              <a:cxnLst/>
              <a:rect l="l" t="t" r="r" b="b"/>
              <a:pathLst>
                <a:path w="14899" h="1520" extrusionOk="0">
                  <a:moveTo>
                    <a:pt x="0" y="0"/>
                  </a:moveTo>
                  <a:lnTo>
                    <a:pt x="0" y="1519"/>
                  </a:lnTo>
                  <a:lnTo>
                    <a:pt x="14899" y="1519"/>
                  </a:lnTo>
                  <a:lnTo>
                    <a:pt x="148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5590422" y="3307988"/>
              <a:ext cx="919605" cy="1119396"/>
            </a:xfrm>
            <a:custGeom>
              <a:avLst/>
              <a:gdLst/>
              <a:ahLst/>
              <a:cxnLst/>
              <a:rect l="l" t="t" r="r" b="b"/>
              <a:pathLst>
                <a:path w="12890" h="15691" extrusionOk="0">
                  <a:moveTo>
                    <a:pt x="1" y="1"/>
                  </a:moveTo>
                  <a:lnTo>
                    <a:pt x="1" y="15690"/>
                  </a:lnTo>
                  <a:lnTo>
                    <a:pt x="12889" y="15690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5537985" y="4333501"/>
              <a:ext cx="1038461" cy="93883"/>
            </a:xfrm>
            <a:custGeom>
              <a:avLst/>
              <a:gdLst/>
              <a:ahLst/>
              <a:cxnLst/>
              <a:rect l="l" t="t" r="r" b="b"/>
              <a:pathLst>
                <a:path w="14556" h="1316" extrusionOk="0">
                  <a:moveTo>
                    <a:pt x="0" y="0"/>
                  </a:moveTo>
                  <a:lnTo>
                    <a:pt x="0" y="1315"/>
                  </a:lnTo>
                  <a:lnTo>
                    <a:pt x="14555" y="1315"/>
                  </a:lnTo>
                  <a:lnTo>
                    <a:pt x="14555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5632372" y="3363990"/>
              <a:ext cx="832139" cy="503803"/>
            </a:xfrm>
            <a:custGeom>
              <a:avLst/>
              <a:gdLst/>
              <a:ahLst/>
              <a:cxnLst/>
              <a:rect l="l" t="t" r="r" b="b"/>
              <a:pathLst>
                <a:path w="11664" h="7062" extrusionOk="0">
                  <a:moveTo>
                    <a:pt x="0" y="1"/>
                  </a:moveTo>
                  <a:lnTo>
                    <a:pt x="0" y="7061"/>
                  </a:lnTo>
                  <a:lnTo>
                    <a:pt x="11664" y="7061"/>
                  </a:lnTo>
                  <a:lnTo>
                    <a:pt x="116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5632372" y="3363990"/>
              <a:ext cx="800677" cy="503803"/>
            </a:xfrm>
            <a:custGeom>
              <a:avLst/>
              <a:gdLst/>
              <a:ahLst/>
              <a:cxnLst/>
              <a:rect l="l" t="t" r="r" b="b"/>
              <a:pathLst>
                <a:path w="11223" h="7062" extrusionOk="0">
                  <a:moveTo>
                    <a:pt x="0" y="1"/>
                  </a:moveTo>
                  <a:lnTo>
                    <a:pt x="0" y="7061"/>
                  </a:lnTo>
                  <a:lnTo>
                    <a:pt x="11223" y="7061"/>
                  </a:lnTo>
                  <a:lnTo>
                    <a:pt x="112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5590422" y="3910811"/>
              <a:ext cx="919605" cy="422761"/>
            </a:xfrm>
            <a:custGeom>
              <a:avLst/>
              <a:gdLst/>
              <a:ahLst/>
              <a:cxnLst/>
              <a:rect l="l" t="t" r="r" b="b"/>
              <a:pathLst>
                <a:path w="12890" h="5926" extrusionOk="0">
                  <a:moveTo>
                    <a:pt x="1" y="1"/>
                  </a:moveTo>
                  <a:lnTo>
                    <a:pt x="1" y="5925"/>
                  </a:lnTo>
                  <a:lnTo>
                    <a:pt x="12889" y="5925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5513586" y="3220597"/>
              <a:ext cx="1062932" cy="108437"/>
            </a:xfrm>
            <a:custGeom>
              <a:avLst/>
              <a:gdLst/>
              <a:ahLst/>
              <a:cxnLst/>
              <a:rect l="l" t="t" r="r" b="b"/>
              <a:pathLst>
                <a:path w="14899" h="1520" extrusionOk="0">
                  <a:moveTo>
                    <a:pt x="0" y="0"/>
                  </a:moveTo>
                  <a:lnTo>
                    <a:pt x="0" y="1519"/>
                  </a:lnTo>
                  <a:lnTo>
                    <a:pt x="14898" y="1519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5618460" y="3940275"/>
              <a:ext cx="846051" cy="367116"/>
            </a:xfrm>
            <a:custGeom>
              <a:avLst/>
              <a:gdLst/>
              <a:ahLst/>
              <a:cxnLst/>
              <a:rect l="l" t="t" r="r" b="b"/>
              <a:pathLst>
                <a:path w="11859" h="5146" extrusionOk="0">
                  <a:moveTo>
                    <a:pt x="0" y="1"/>
                  </a:moveTo>
                  <a:lnTo>
                    <a:pt x="0" y="5145"/>
                  </a:lnTo>
                  <a:lnTo>
                    <a:pt x="11859" y="5145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5641147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5669113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5697079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5725045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5753083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578097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5809016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5836910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5864948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5892914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5920809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7" y="4694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5948776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5976813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600470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6032746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606064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608867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6116644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614461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6172577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6200615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6228509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6256547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628437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7" y="4694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631240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6340374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636834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6396307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6424345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5680742" y="3363990"/>
              <a:ext cx="347367" cy="503732"/>
            </a:xfrm>
            <a:custGeom>
              <a:avLst/>
              <a:gdLst/>
              <a:ahLst/>
              <a:cxnLst/>
              <a:rect l="l" t="t" r="r" b="b"/>
              <a:pathLst>
                <a:path w="4869" h="7061" extrusionOk="0">
                  <a:moveTo>
                    <a:pt x="2069" y="1"/>
                  </a:moveTo>
                  <a:lnTo>
                    <a:pt x="0" y="7060"/>
                  </a:lnTo>
                  <a:lnTo>
                    <a:pt x="2800" y="7060"/>
                  </a:lnTo>
                  <a:lnTo>
                    <a:pt x="4868" y="1"/>
                  </a:lnTo>
                  <a:close/>
                </a:path>
              </a:pathLst>
            </a:custGeom>
            <a:solidFill>
              <a:srgbClr val="FFFFFF">
                <a:alpha val="1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5932438" y="3363990"/>
              <a:ext cx="263468" cy="503732"/>
            </a:xfrm>
            <a:custGeom>
              <a:avLst/>
              <a:gdLst/>
              <a:ahLst/>
              <a:cxnLst/>
              <a:rect l="l" t="t" r="r" b="b"/>
              <a:pathLst>
                <a:path w="3693" h="7061" extrusionOk="0">
                  <a:moveTo>
                    <a:pt x="2070" y="1"/>
                  </a:moveTo>
                  <a:lnTo>
                    <a:pt x="1" y="7060"/>
                  </a:lnTo>
                  <a:lnTo>
                    <a:pt x="1624" y="7060"/>
                  </a:lnTo>
                  <a:lnTo>
                    <a:pt x="3693" y="1"/>
                  </a:lnTo>
                  <a:close/>
                </a:path>
              </a:pathLst>
            </a:custGeom>
            <a:solidFill>
              <a:srgbClr val="FFFFFF">
                <a:alpha val="1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6212101" y="3363990"/>
              <a:ext cx="179640" cy="503732"/>
            </a:xfrm>
            <a:custGeom>
              <a:avLst/>
              <a:gdLst/>
              <a:ahLst/>
              <a:cxnLst/>
              <a:rect l="l" t="t" r="r" b="b"/>
              <a:pathLst>
                <a:path w="2518" h="7061" extrusionOk="0">
                  <a:moveTo>
                    <a:pt x="2070" y="1"/>
                  </a:moveTo>
                  <a:lnTo>
                    <a:pt x="1" y="7060"/>
                  </a:lnTo>
                  <a:lnTo>
                    <a:pt x="448" y="7060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FFFFFF">
                <a:alpha val="1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5618460" y="3841540"/>
              <a:ext cx="874088" cy="47726"/>
            </a:xfrm>
            <a:custGeom>
              <a:avLst/>
              <a:gdLst/>
              <a:ahLst/>
              <a:cxnLst/>
              <a:rect l="l" t="t" r="r" b="b"/>
              <a:pathLst>
                <a:path w="12252" h="669" extrusionOk="0">
                  <a:moveTo>
                    <a:pt x="0" y="0"/>
                  </a:moveTo>
                  <a:lnTo>
                    <a:pt x="0" y="668"/>
                  </a:lnTo>
                  <a:lnTo>
                    <a:pt x="12252" y="668"/>
                  </a:lnTo>
                  <a:lnTo>
                    <a:pt x="12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5663263" y="3841540"/>
              <a:ext cx="829285" cy="47726"/>
            </a:xfrm>
            <a:custGeom>
              <a:avLst/>
              <a:gdLst/>
              <a:ahLst/>
              <a:cxnLst/>
              <a:rect l="l" t="t" r="r" b="b"/>
              <a:pathLst>
                <a:path w="11624" h="669" extrusionOk="0">
                  <a:moveTo>
                    <a:pt x="1" y="0"/>
                  </a:moveTo>
                  <a:lnTo>
                    <a:pt x="1" y="668"/>
                  </a:lnTo>
                  <a:lnTo>
                    <a:pt x="11624" y="668"/>
                  </a:lnTo>
                  <a:lnTo>
                    <a:pt x="116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5020110" y="3866010"/>
              <a:ext cx="46087" cy="129339"/>
            </a:xfrm>
            <a:custGeom>
              <a:avLst/>
              <a:gdLst/>
              <a:ahLst/>
              <a:cxnLst/>
              <a:rect l="l" t="t" r="r" b="b"/>
              <a:pathLst>
                <a:path w="646" h="1813" extrusionOk="0">
                  <a:moveTo>
                    <a:pt x="280" y="0"/>
                  </a:moveTo>
                  <a:cubicBezTo>
                    <a:pt x="203" y="0"/>
                    <a:pt x="136" y="46"/>
                    <a:pt x="103" y="181"/>
                  </a:cubicBezTo>
                  <a:cubicBezTo>
                    <a:pt x="1" y="602"/>
                    <a:pt x="274" y="1813"/>
                    <a:pt x="274" y="1813"/>
                  </a:cubicBezTo>
                  <a:lnTo>
                    <a:pt x="539" y="1529"/>
                  </a:lnTo>
                  <a:lnTo>
                    <a:pt x="646" y="205"/>
                  </a:lnTo>
                  <a:lnTo>
                    <a:pt x="646" y="205"/>
                  </a:lnTo>
                  <a:cubicBezTo>
                    <a:pt x="646" y="205"/>
                    <a:pt x="646" y="205"/>
                    <a:pt x="646" y="205"/>
                  </a:cubicBezTo>
                  <a:cubicBezTo>
                    <a:pt x="644" y="205"/>
                    <a:pt x="442" y="0"/>
                    <a:pt x="280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5025960" y="3783184"/>
              <a:ext cx="91604" cy="138542"/>
            </a:xfrm>
            <a:custGeom>
              <a:avLst/>
              <a:gdLst/>
              <a:ahLst/>
              <a:cxnLst/>
              <a:rect l="l" t="t" r="r" b="b"/>
              <a:pathLst>
                <a:path w="1284" h="1942" extrusionOk="0">
                  <a:moveTo>
                    <a:pt x="853" y="1"/>
                  </a:moveTo>
                  <a:cubicBezTo>
                    <a:pt x="741" y="1"/>
                    <a:pt x="616" y="34"/>
                    <a:pt x="489" y="132"/>
                  </a:cubicBezTo>
                  <a:cubicBezTo>
                    <a:pt x="85" y="444"/>
                    <a:pt x="1" y="1509"/>
                    <a:pt x="1" y="1509"/>
                  </a:cubicBezTo>
                  <a:cubicBezTo>
                    <a:pt x="1" y="1509"/>
                    <a:pt x="285" y="1942"/>
                    <a:pt x="438" y="1942"/>
                  </a:cubicBezTo>
                  <a:cubicBezTo>
                    <a:pt x="495" y="1942"/>
                    <a:pt x="534" y="1882"/>
                    <a:pt x="532" y="1716"/>
                  </a:cubicBezTo>
                  <a:cubicBezTo>
                    <a:pt x="527" y="1109"/>
                    <a:pt x="1283" y="163"/>
                    <a:pt x="1283" y="163"/>
                  </a:cubicBezTo>
                  <a:cubicBezTo>
                    <a:pt x="1283" y="163"/>
                    <a:pt x="1099" y="1"/>
                    <a:pt x="853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5036091" y="3962390"/>
              <a:ext cx="40309" cy="82897"/>
            </a:xfrm>
            <a:custGeom>
              <a:avLst/>
              <a:gdLst/>
              <a:ahLst/>
              <a:cxnLst/>
              <a:rect l="l" t="t" r="r" b="b"/>
              <a:pathLst>
                <a:path w="565" h="1162" extrusionOk="0">
                  <a:moveTo>
                    <a:pt x="198" y="1"/>
                  </a:moveTo>
                  <a:cubicBezTo>
                    <a:pt x="164" y="2"/>
                    <a:pt x="131" y="12"/>
                    <a:pt x="100" y="27"/>
                  </a:cubicBezTo>
                  <a:cubicBezTo>
                    <a:pt x="73" y="38"/>
                    <a:pt x="47" y="52"/>
                    <a:pt x="31" y="75"/>
                  </a:cubicBezTo>
                  <a:cubicBezTo>
                    <a:pt x="1" y="115"/>
                    <a:pt x="7" y="171"/>
                    <a:pt x="12" y="219"/>
                  </a:cubicBezTo>
                  <a:cubicBezTo>
                    <a:pt x="25" y="339"/>
                    <a:pt x="32" y="458"/>
                    <a:pt x="30" y="578"/>
                  </a:cubicBezTo>
                  <a:cubicBezTo>
                    <a:pt x="28" y="669"/>
                    <a:pt x="21" y="760"/>
                    <a:pt x="37" y="850"/>
                  </a:cubicBezTo>
                  <a:cubicBezTo>
                    <a:pt x="52" y="938"/>
                    <a:pt x="94" y="1027"/>
                    <a:pt x="168" y="1079"/>
                  </a:cubicBezTo>
                  <a:cubicBezTo>
                    <a:pt x="222" y="1117"/>
                    <a:pt x="290" y="1132"/>
                    <a:pt x="356" y="1146"/>
                  </a:cubicBezTo>
                  <a:cubicBezTo>
                    <a:pt x="388" y="1154"/>
                    <a:pt x="421" y="1161"/>
                    <a:pt x="453" y="1162"/>
                  </a:cubicBezTo>
                  <a:cubicBezTo>
                    <a:pt x="455" y="1162"/>
                    <a:pt x="458" y="1162"/>
                    <a:pt x="461" y="1162"/>
                  </a:cubicBezTo>
                  <a:cubicBezTo>
                    <a:pt x="486" y="1162"/>
                    <a:pt x="512" y="1157"/>
                    <a:pt x="532" y="1141"/>
                  </a:cubicBezTo>
                  <a:cubicBezTo>
                    <a:pt x="554" y="1122"/>
                    <a:pt x="564" y="1088"/>
                    <a:pt x="545" y="1065"/>
                  </a:cubicBezTo>
                  <a:cubicBezTo>
                    <a:pt x="524" y="1039"/>
                    <a:pt x="484" y="1048"/>
                    <a:pt x="452" y="1044"/>
                  </a:cubicBezTo>
                  <a:cubicBezTo>
                    <a:pt x="399" y="1037"/>
                    <a:pt x="352" y="998"/>
                    <a:pt x="327" y="951"/>
                  </a:cubicBezTo>
                  <a:cubicBezTo>
                    <a:pt x="302" y="904"/>
                    <a:pt x="295" y="850"/>
                    <a:pt x="292" y="796"/>
                  </a:cubicBezTo>
                  <a:cubicBezTo>
                    <a:pt x="291" y="767"/>
                    <a:pt x="297" y="727"/>
                    <a:pt x="327" y="720"/>
                  </a:cubicBezTo>
                  <a:cubicBezTo>
                    <a:pt x="330" y="720"/>
                    <a:pt x="332" y="719"/>
                    <a:pt x="334" y="719"/>
                  </a:cubicBezTo>
                  <a:cubicBezTo>
                    <a:pt x="353" y="719"/>
                    <a:pt x="369" y="732"/>
                    <a:pt x="382" y="746"/>
                  </a:cubicBezTo>
                  <a:cubicBezTo>
                    <a:pt x="421" y="790"/>
                    <a:pt x="435" y="850"/>
                    <a:pt x="460" y="903"/>
                  </a:cubicBezTo>
                  <a:cubicBezTo>
                    <a:pt x="467" y="918"/>
                    <a:pt x="475" y="934"/>
                    <a:pt x="489" y="945"/>
                  </a:cubicBezTo>
                  <a:cubicBezTo>
                    <a:pt x="499" y="953"/>
                    <a:pt x="511" y="958"/>
                    <a:pt x="523" y="958"/>
                  </a:cubicBezTo>
                  <a:cubicBezTo>
                    <a:pt x="528" y="958"/>
                    <a:pt x="534" y="957"/>
                    <a:pt x="539" y="954"/>
                  </a:cubicBezTo>
                  <a:cubicBezTo>
                    <a:pt x="553" y="948"/>
                    <a:pt x="562" y="931"/>
                    <a:pt x="564" y="914"/>
                  </a:cubicBezTo>
                  <a:cubicBezTo>
                    <a:pt x="565" y="898"/>
                    <a:pt x="560" y="882"/>
                    <a:pt x="555" y="866"/>
                  </a:cubicBezTo>
                  <a:cubicBezTo>
                    <a:pt x="534" y="794"/>
                    <a:pt x="502" y="721"/>
                    <a:pt x="498" y="644"/>
                  </a:cubicBezTo>
                  <a:cubicBezTo>
                    <a:pt x="496" y="608"/>
                    <a:pt x="501" y="571"/>
                    <a:pt x="496" y="535"/>
                  </a:cubicBezTo>
                  <a:cubicBezTo>
                    <a:pt x="488" y="478"/>
                    <a:pt x="458" y="427"/>
                    <a:pt x="419" y="385"/>
                  </a:cubicBezTo>
                  <a:cubicBezTo>
                    <a:pt x="388" y="352"/>
                    <a:pt x="341" y="329"/>
                    <a:pt x="310" y="296"/>
                  </a:cubicBezTo>
                  <a:cubicBezTo>
                    <a:pt x="287" y="270"/>
                    <a:pt x="305" y="221"/>
                    <a:pt x="311" y="191"/>
                  </a:cubicBezTo>
                  <a:cubicBezTo>
                    <a:pt x="318" y="137"/>
                    <a:pt x="325" y="77"/>
                    <a:pt x="289" y="37"/>
                  </a:cubicBezTo>
                  <a:cubicBezTo>
                    <a:pt x="266" y="11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5021180" y="3766847"/>
              <a:ext cx="96669" cy="106796"/>
            </a:xfrm>
            <a:custGeom>
              <a:avLst/>
              <a:gdLst/>
              <a:ahLst/>
              <a:cxnLst/>
              <a:rect l="l" t="t" r="r" b="b"/>
              <a:pathLst>
                <a:path w="1355" h="1497" extrusionOk="0">
                  <a:moveTo>
                    <a:pt x="1091" y="1"/>
                  </a:moveTo>
                  <a:cubicBezTo>
                    <a:pt x="976" y="1"/>
                    <a:pt x="464" y="40"/>
                    <a:pt x="219" y="712"/>
                  </a:cubicBezTo>
                  <a:cubicBezTo>
                    <a:pt x="1" y="1309"/>
                    <a:pt x="30" y="1334"/>
                    <a:pt x="36" y="1334"/>
                  </a:cubicBezTo>
                  <a:cubicBezTo>
                    <a:pt x="37" y="1334"/>
                    <a:pt x="37" y="1334"/>
                    <a:pt x="37" y="1334"/>
                  </a:cubicBezTo>
                  <a:lnTo>
                    <a:pt x="650" y="1496"/>
                  </a:lnTo>
                  <a:cubicBezTo>
                    <a:pt x="649" y="1494"/>
                    <a:pt x="1354" y="465"/>
                    <a:pt x="1115" y="1"/>
                  </a:cubicBezTo>
                  <a:cubicBezTo>
                    <a:pt x="1115" y="1"/>
                    <a:pt x="1106" y="1"/>
                    <a:pt x="1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5071619" y="3952902"/>
              <a:ext cx="172221" cy="164867"/>
            </a:xfrm>
            <a:custGeom>
              <a:avLst/>
              <a:gdLst/>
              <a:ahLst/>
              <a:cxnLst/>
              <a:rect l="l" t="t" r="r" b="b"/>
              <a:pathLst>
                <a:path w="2414" h="2311" extrusionOk="0">
                  <a:moveTo>
                    <a:pt x="72" y="1"/>
                  </a:moveTo>
                  <a:lnTo>
                    <a:pt x="0" y="2311"/>
                  </a:lnTo>
                  <a:lnTo>
                    <a:pt x="2414" y="544"/>
                  </a:lnTo>
                  <a:lnTo>
                    <a:pt x="2365" y="18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5206528" y="4407694"/>
              <a:ext cx="60284" cy="51650"/>
            </a:xfrm>
            <a:custGeom>
              <a:avLst/>
              <a:gdLst/>
              <a:ahLst/>
              <a:cxnLst/>
              <a:rect l="l" t="t" r="r" b="b"/>
              <a:pathLst>
                <a:path w="845" h="724" extrusionOk="0">
                  <a:moveTo>
                    <a:pt x="44" y="0"/>
                  </a:moveTo>
                  <a:lnTo>
                    <a:pt x="44" y="0"/>
                  </a:lnTo>
                  <a:cubicBezTo>
                    <a:pt x="44" y="0"/>
                    <a:pt x="0" y="259"/>
                    <a:pt x="83" y="331"/>
                  </a:cubicBezTo>
                  <a:cubicBezTo>
                    <a:pt x="165" y="400"/>
                    <a:pt x="234" y="389"/>
                    <a:pt x="293" y="495"/>
                  </a:cubicBezTo>
                  <a:cubicBezTo>
                    <a:pt x="344" y="584"/>
                    <a:pt x="482" y="723"/>
                    <a:pt x="615" y="723"/>
                  </a:cubicBezTo>
                  <a:cubicBezTo>
                    <a:pt x="641" y="723"/>
                    <a:pt x="666" y="718"/>
                    <a:pt x="691" y="706"/>
                  </a:cubicBezTo>
                  <a:cubicBezTo>
                    <a:pt x="844" y="634"/>
                    <a:pt x="763" y="474"/>
                    <a:pt x="654" y="323"/>
                  </a:cubicBezTo>
                  <a:cubicBezTo>
                    <a:pt x="545" y="171"/>
                    <a:pt x="452" y="58"/>
                    <a:pt x="452" y="58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CB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5137112" y="3986574"/>
              <a:ext cx="127632" cy="432106"/>
            </a:xfrm>
            <a:custGeom>
              <a:avLst/>
              <a:gdLst/>
              <a:ahLst/>
              <a:cxnLst/>
              <a:rect l="l" t="t" r="r" b="b"/>
              <a:pathLst>
                <a:path w="1789" h="6057" extrusionOk="0">
                  <a:moveTo>
                    <a:pt x="1491" y="1"/>
                  </a:moveTo>
                  <a:cubicBezTo>
                    <a:pt x="1491" y="1"/>
                    <a:pt x="283" y="901"/>
                    <a:pt x="46" y="1003"/>
                  </a:cubicBezTo>
                  <a:lnTo>
                    <a:pt x="46" y="1003"/>
                  </a:lnTo>
                  <a:cubicBezTo>
                    <a:pt x="39" y="988"/>
                    <a:pt x="32" y="976"/>
                    <a:pt x="26" y="968"/>
                  </a:cubicBezTo>
                  <a:cubicBezTo>
                    <a:pt x="3" y="998"/>
                    <a:pt x="0" y="1012"/>
                    <a:pt x="14" y="1012"/>
                  </a:cubicBezTo>
                  <a:cubicBezTo>
                    <a:pt x="21" y="1012"/>
                    <a:pt x="32" y="1009"/>
                    <a:pt x="46" y="1003"/>
                  </a:cubicBezTo>
                  <a:lnTo>
                    <a:pt x="46" y="1003"/>
                  </a:lnTo>
                  <a:cubicBezTo>
                    <a:pt x="289" y="1519"/>
                    <a:pt x="990" y="5971"/>
                    <a:pt x="990" y="5971"/>
                  </a:cubicBezTo>
                  <a:cubicBezTo>
                    <a:pt x="1064" y="6035"/>
                    <a:pt x="1151" y="6057"/>
                    <a:pt x="1234" y="6057"/>
                  </a:cubicBezTo>
                  <a:cubicBezTo>
                    <a:pt x="1399" y="6057"/>
                    <a:pt x="1548" y="5971"/>
                    <a:pt x="1548" y="5971"/>
                  </a:cubicBezTo>
                  <a:cubicBezTo>
                    <a:pt x="1788" y="3569"/>
                    <a:pt x="1491" y="1"/>
                    <a:pt x="1491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5209739" y="3989571"/>
              <a:ext cx="41949" cy="430109"/>
            </a:xfrm>
            <a:custGeom>
              <a:avLst/>
              <a:gdLst/>
              <a:ahLst/>
              <a:cxnLst/>
              <a:rect l="l" t="t" r="r" b="b"/>
              <a:pathLst>
                <a:path w="588" h="6029" extrusionOk="0">
                  <a:moveTo>
                    <a:pt x="43" y="1"/>
                  </a:moveTo>
                  <a:cubicBezTo>
                    <a:pt x="23" y="1"/>
                    <a:pt x="0" y="18"/>
                    <a:pt x="3" y="45"/>
                  </a:cubicBezTo>
                  <a:cubicBezTo>
                    <a:pt x="277" y="1986"/>
                    <a:pt x="517" y="4036"/>
                    <a:pt x="320" y="5995"/>
                  </a:cubicBezTo>
                  <a:cubicBezTo>
                    <a:pt x="318" y="6017"/>
                    <a:pt x="334" y="6028"/>
                    <a:pt x="351" y="6028"/>
                  </a:cubicBezTo>
                  <a:cubicBezTo>
                    <a:pt x="369" y="6028"/>
                    <a:pt x="387" y="6017"/>
                    <a:pt x="390" y="5995"/>
                  </a:cubicBezTo>
                  <a:cubicBezTo>
                    <a:pt x="588" y="4031"/>
                    <a:pt x="345" y="1974"/>
                    <a:pt x="71" y="26"/>
                  </a:cubicBezTo>
                  <a:cubicBezTo>
                    <a:pt x="68" y="8"/>
                    <a:pt x="56" y="1"/>
                    <a:pt x="43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5052428" y="4413116"/>
              <a:ext cx="60284" cy="51650"/>
            </a:xfrm>
            <a:custGeom>
              <a:avLst/>
              <a:gdLst/>
              <a:ahLst/>
              <a:cxnLst/>
              <a:rect l="l" t="t" r="r" b="b"/>
              <a:pathLst>
                <a:path w="845" h="724" extrusionOk="0">
                  <a:moveTo>
                    <a:pt x="801" y="1"/>
                  </a:moveTo>
                  <a:lnTo>
                    <a:pt x="393" y="59"/>
                  </a:lnTo>
                  <a:cubicBezTo>
                    <a:pt x="393" y="59"/>
                    <a:pt x="300" y="172"/>
                    <a:pt x="192" y="323"/>
                  </a:cubicBezTo>
                  <a:cubicBezTo>
                    <a:pt x="83" y="475"/>
                    <a:pt x="1" y="634"/>
                    <a:pt x="154" y="707"/>
                  </a:cubicBezTo>
                  <a:cubicBezTo>
                    <a:pt x="179" y="719"/>
                    <a:pt x="204" y="724"/>
                    <a:pt x="230" y="724"/>
                  </a:cubicBezTo>
                  <a:cubicBezTo>
                    <a:pt x="363" y="724"/>
                    <a:pt x="501" y="583"/>
                    <a:pt x="552" y="496"/>
                  </a:cubicBezTo>
                  <a:cubicBezTo>
                    <a:pt x="611" y="390"/>
                    <a:pt x="680" y="401"/>
                    <a:pt x="762" y="331"/>
                  </a:cubicBezTo>
                  <a:cubicBezTo>
                    <a:pt x="845" y="260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CB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5054497" y="3976515"/>
              <a:ext cx="127560" cy="447658"/>
            </a:xfrm>
            <a:custGeom>
              <a:avLst/>
              <a:gdLst/>
              <a:ahLst/>
              <a:cxnLst/>
              <a:rect l="l" t="t" r="r" b="b"/>
              <a:pathLst>
                <a:path w="1788" h="6275" extrusionOk="0">
                  <a:moveTo>
                    <a:pt x="262" y="1"/>
                  </a:moveTo>
                  <a:cubicBezTo>
                    <a:pt x="262" y="1"/>
                    <a:pt x="1" y="3786"/>
                    <a:pt x="241" y="6188"/>
                  </a:cubicBezTo>
                  <a:cubicBezTo>
                    <a:pt x="241" y="6188"/>
                    <a:pt x="390" y="6275"/>
                    <a:pt x="555" y="6275"/>
                  </a:cubicBezTo>
                  <a:cubicBezTo>
                    <a:pt x="638" y="6275"/>
                    <a:pt x="725" y="6253"/>
                    <a:pt x="799" y="6188"/>
                  </a:cubicBezTo>
                  <a:cubicBezTo>
                    <a:pt x="799" y="6188"/>
                    <a:pt x="1509" y="1681"/>
                    <a:pt x="1748" y="1211"/>
                  </a:cubicBezTo>
                  <a:lnTo>
                    <a:pt x="1748" y="1211"/>
                  </a:lnTo>
                  <a:cubicBezTo>
                    <a:pt x="1763" y="1219"/>
                    <a:pt x="1773" y="1224"/>
                    <a:pt x="1779" y="1224"/>
                  </a:cubicBezTo>
                  <a:cubicBezTo>
                    <a:pt x="1788" y="1224"/>
                    <a:pt x="1783" y="1212"/>
                    <a:pt x="1763" y="1186"/>
                  </a:cubicBezTo>
                  <a:cubicBezTo>
                    <a:pt x="1759" y="1192"/>
                    <a:pt x="1753" y="1201"/>
                    <a:pt x="1748" y="1211"/>
                  </a:cubicBezTo>
                  <a:lnTo>
                    <a:pt x="1748" y="1211"/>
                  </a:lnTo>
                  <a:cubicBezTo>
                    <a:pt x="1521" y="1080"/>
                    <a:pt x="262" y="1"/>
                    <a:pt x="262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5067482" y="3995135"/>
              <a:ext cx="42021" cy="430109"/>
            </a:xfrm>
            <a:custGeom>
              <a:avLst/>
              <a:gdLst/>
              <a:ahLst/>
              <a:cxnLst/>
              <a:rect l="l" t="t" r="r" b="b"/>
              <a:pathLst>
                <a:path w="589" h="6029" extrusionOk="0">
                  <a:moveTo>
                    <a:pt x="546" y="0"/>
                  </a:moveTo>
                  <a:cubicBezTo>
                    <a:pt x="533" y="0"/>
                    <a:pt x="520" y="8"/>
                    <a:pt x="518" y="26"/>
                  </a:cubicBezTo>
                  <a:cubicBezTo>
                    <a:pt x="244" y="1973"/>
                    <a:pt x="0" y="4031"/>
                    <a:pt x="198" y="5995"/>
                  </a:cubicBezTo>
                  <a:cubicBezTo>
                    <a:pt x="200" y="6017"/>
                    <a:pt x="219" y="6028"/>
                    <a:pt x="236" y="6028"/>
                  </a:cubicBezTo>
                  <a:cubicBezTo>
                    <a:pt x="253" y="6028"/>
                    <a:pt x="269" y="6017"/>
                    <a:pt x="267" y="5995"/>
                  </a:cubicBezTo>
                  <a:cubicBezTo>
                    <a:pt x="70" y="4036"/>
                    <a:pt x="311" y="1985"/>
                    <a:pt x="585" y="44"/>
                  </a:cubicBezTo>
                  <a:cubicBezTo>
                    <a:pt x="589" y="18"/>
                    <a:pt x="566" y="0"/>
                    <a:pt x="546" y="0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5200749" y="3778190"/>
              <a:ext cx="166299" cy="97664"/>
            </a:xfrm>
            <a:custGeom>
              <a:avLst/>
              <a:gdLst/>
              <a:ahLst/>
              <a:cxnLst/>
              <a:rect l="l" t="t" r="r" b="b"/>
              <a:pathLst>
                <a:path w="2331" h="1369" extrusionOk="0">
                  <a:moveTo>
                    <a:pt x="315" y="1"/>
                  </a:moveTo>
                  <a:cubicBezTo>
                    <a:pt x="315" y="1"/>
                    <a:pt x="1" y="306"/>
                    <a:pt x="275" y="732"/>
                  </a:cubicBezTo>
                  <a:cubicBezTo>
                    <a:pt x="550" y="1159"/>
                    <a:pt x="1543" y="1368"/>
                    <a:pt x="1543" y="1368"/>
                  </a:cubicBezTo>
                  <a:cubicBezTo>
                    <a:pt x="1543" y="1368"/>
                    <a:pt x="2330" y="950"/>
                    <a:pt x="1761" y="881"/>
                  </a:cubicBezTo>
                  <a:cubicBezTo>
                    <a:pt x="1192" y="812"/>
                    <a:pt x="315" y="1"/>
                    <a:pt x="315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5173639" y="3763423"/>
              <a:ext cx="118928" cy="100661"/>
            </a:xfrm>
            <a:custGeom>
              <a:avLst/>
              <a:gdLst/>
              <a:ahLst/>
              <a:cxnLst/>
              <a:rect l="l" t="t" r="r" b="b"/>
              <a:pathLst>
                <a:path w="1667" h="1411" extrusionOk="0">
                  <a:moveTo>
                    <a:pt x="95" y="1"/>
                  </a:moveTo>
                  <a:cubicBezTo>
                    <a:pt x="91" y="1"/>
                    <a:pt x="1" y="6"/>
                    <a:pt x="70" y="472"/>
                  </a:cubicBezTo>
                  <a:cubicBezTo>
                    <a:pt x="158" y="1064"/>
                    <a:pt x="1151" y="1411"/>
                    <a:pt x="1151" y="1411"/>
                  </a:cubicBezTo>
                  <a:lnTo>
                    <a:pt x="1666" y="846"/>
                  </a:lnTo>
                  <a:lnTo>
                    <a:pt x="1666" y="846"/>
                  </a:lnTo>
                  <a:cubicBezTo>
                    <a:pt x="1666" y="846"/>
                    <a:pt x="1666" y="846"/>
                    <a:pt x="1666" y="846"/>
                  </a:cubicBezTo>
                  <a:cubicBezTo>
                    <a:pt x="1664" y="846"/>
                    <a:pt x="714" y="1"/>
                    <a:pt x="95" y="1"/>
                  </a:cubicBezTo>
                  <a:cubicBezTo>
                    <a:pt x="95" y="1"/>
                    <a:pt x="95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5062416" y="3758429"/>
              <a:ext cx="182423" cy="233424"/>
            </a:xfrm>
            <a:custGeom>
              <a:avLst/>
              <a:gdLst/>
              <a:ahLst/>
              <a:cxnLst/>
              <a:rect l="l" t="t" r="r" b="b"/>
              <a:pathLst>
                <a:path w="2557" h="3272" extrusionOk="0">
                  <a:moveTo>
                    <a:pt x="1212" y="0"/>
                  </a:moveTo>
                  <a:cubicBezTo>
                    <a:pt x="1035" y="0"/>
                    <a:pt x="853" y="18"/>
                    <a:pt x="682" y="45"/>
                  </a:cubicBezTo>
                  <a:cubicBezTo>
                    <a:pt x="264" y="111"/>
                    <a:pt x="30" y="394"/>
                    <a:pt x="29" y="909"/>
                  </a:cubicBezTo>
                  <a:cubicBezTo>
                    <a:pt x="29" y="1246"/>
                    <a:pt x="1" y="2664"/>
                    <a:pt x="205" y="3064"/>
                  </a:cubicBezTo>
                  <a:cubicBezTo>
                    <a:pt x="205" y="3064"/>
                    <a:pt x="476" y="3272"/>
                    <a:pt x="1070" y="3272"/>
                  </a:cubicBezTo>
                  <a:cubicBezTo>
                    <a:pt x="1429" y="3272"/>
                    <a:pt x="1904" y="3196"/>
                    <a:pt x="2509" y="2954"/>
                  </a:cubicBezTo>
                  <a:cubicBezTo>
                    <a:pt x="2510" y="2953"/>
                    <a:pt x="2556" y="1622"/>
                    <a:pt x="2220" y="500"/>
                  </a:cubicBezTo>
                  <a:cubicBezTo>
                    <a:pt x="2106" y="120"/>
                    <a:pt x="1676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5271878" y="3835904"/>
              <a:ext cx="117430" cy="42733"/>
            </a:xfrm>
            <a:custGeom>
              <a:avLst/>
              <a:gdLst/>
              <a:ahLst/>
              <a:cxnLst/>
              <a:rect l="l" t="t" r="r" b="b"/>
              <a:pathLst>
                <a:path w="1646" h="599" extrusionOk="0">
                  <a:moveTo>
                    <a:pt x="437" y="1"/>
                  </a:moveTo>
                  <a:cubicBezTo>
                    <a:pt x="437" y="2"/>
                    <a:pt x="1" y="369"/>
                    <a:pt x="391" y="519"/>
                  </a:cubicBezTo>
                  <a:cubicBezTo>
                    <a:pt x="549" y="580"/>
                    <a:pt x="786" y="598"/>
                    <a:pt x="1011" y="598"/>
                  </a:cubicBezTo>
                  <a:cubicBezTo>
                    <a:pt x="1340" y="598"/>
                    <a:pt x="1645" y="559"/>
                    <a:pt x="1645" y="559"/>
                  </a:cubicBezTo>
                  <a:lnTo>
                    <a:pt x="1579" y="256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5366478" y="3838187"/>
              <a:ext cx="85254" cy="55788"/>
            </a:xfrm>
            <a:custGeom>
              <a:avLst/>
              <a:gdLst/>
              <a:ahLst/>
              <a:cxnLst/>
              <a:rect l="l" t="t" r="r" b="b"/>
              <a:pathLst>
                <a:path w="1195" h="782" extrusionOk="0">
                  <a:moveTo>
                    <a:pt x="1092" y="1"/>
                  </a:moveTo>
                  <a:cubicBezTo>
                    <a:pt x="1055" y="1"/>
                    <a:pt x="1018" y="8"/>
                    <a:pt x="982" y="17"/>
                  </a:cubicBezTo>
                  <a:cubicBezTo>
                    <a:pt x="844" y="53"/>
                    <a:pt x="712" y="105"/>
                    <a:pt x="575" y="144"/>
                  </a:cubicBezTo>
                  <a:cubicBezTo>
                    <a:pt x="481" y="170"/>
                    <a:pt x="383" y="188"/>
                    <a:pt x="283" y="188"/>
                  </a:cubicBezTo>
                  <a:cubicBezTo>
                    <a:pt x="239" y="188"/>
                    <a:pt x="200" y="183"/>
                    <a:pt x="162" y="183"/>
                  </a:cubicBezTo>
                  <a:cubicBezTo>
                    <a:pt x="124" y="183"/>
                    <a:pt x="87" y="188"/>
                    <a:pt x="46" y="207"/>
                  </a:cubicBezTo>
                  <a:cubicBezTo>
                    <a:pt x="34" y="212"/>
                    <a:pt x="24" y="217"/>
                    <a:pt x="17" y="228"/>
                  </a:cubicBezTo>
                  <a:cubicBezTo>
                    <a:pt x="10" y="237"/>
                    <a:pt x="9" y="245"/>
                    <a:pt x="8" y="256"/>
                  </a:cubicBezTo>
                  <a:cubicBezTo>
                    <a:pt x="0" y="320"/>
                    <a:pt x="15" y="385"/>
                    <a:pt x="48" y="440"/>
                  </a:cubicBezTo>
                  <a:cubicBezTo>
                    <a:pt x="56" y="455"/>
                    <a:pt x="66" y="468"/>
                    <a:pt x="81" y="476"/>
                  </a:cubicBezTo>
                  <a:cubicBezTo>
                    <a:pt x="91" y="481"/>
                    <a:pt x="103" y="482"/>
                    <a:pt x="114" y="483"/>
                  </a:cubicBezTo>
                  <a:cubicBezTo>
                    <a:pt x="253" y="502"/>
                    <a:pt x="385" y="559"/>
                    <a:pt x="493" y="647"/>
                  </a:cubicBezTo>
                  <a:cubicBezTo>
                    <a:pt x="551" y="694"/>
                    <a:pt x="605" y="752"/>
                    <a:pt x="677" y="777"/>
                  </a:cubicBezTo>
                  <a:cubicBezTo>
                    <a:pt x="684" y="780"/>
                    <a:pt x="692" y="782"/>
                    <a:pt x="701" y="782"/>
                  </a:cubicBezTo>
                  <a:cubicBezTo>
                    <a:pt x="708" y="782"/>
                    <a:pt x="715" y="780"/>
                    <a:pt x="721" y="776"/>
                  </a:cubicBezTo>
                  <a:cubicBezTo>
                    <a:pt x="741" y="761"/>
                    <a:pt x="730" y="728"/>
                    <a:pt x="716" y="706"/>
                  </a:cubicBezTo>
                  <a:cubicBezTo>
                    <a:pt x="699" y="678"/>
                    <a:pt x="682" y="648"/>
                    <a:pt x="665" y="619"/>
                  </a:cubicBezTo>
                  <a:cubicBezTo>
                    <a:pt x="644" y="582"/>
                    <a:pt x="622" y="540"/>
                    <a:pt x="639" y="502"/>
                  </a:cubicBezTo>
                  <a:cubicBezTo>
                    <a:pt x="652" y="470"/>
                    <a:pt x="687" y="455"/>
                    <a:pt x="720" y="445"/>
                  </a:cubicBezTo>
                  <a:cubicBezTo>
                    <a:pt x="788" y="422"/>
                    <a:pt x="861" y="416"/>
                    <a:pt x="932" y="403"/>
                  </a:cubicBezTo>
                  <a:cubicBezTo>
                    <a:pt x="1004" y="389"/>
                    <a:pt x="1076" y="367"/>
                    <a:pt x="1130" y="318"/>
                  </a:cubicBezTo>
                  <a:cubicBezTo>
                    <a:pt x="1135" y="315"/>
                    <a:pt x="1140" y="310"/>
                    <a:pt x="1141" y="305"/>
                  </a:cubicBezTo>
                  <a:cubicBezTo>
                    <a:pt x="1144" y="295"/>
                    <a:pt x="1134" y="286"/>
                    <a:pt x="1125" y="282"/>
                  </a:cubicBezTo>
                  <a:cubicBezTo>
                    <a:pt x="1116" y="280"/>
                    <a:pt x="1105" y="281"/>
                    <a:pt x="1095" y="280"/>
                  </a:cubicBezTo>
                  <a:cubicBezTo>
                    <a:pt x="1072" y="279"/>
                    <a:pt x="1050" y="268"/>
                    <a:pt x="1033" y="251"/>
                  </a:cubicBezTo>
                  <a:cubicBezTo>
                    <a:pt x="1071" y="232"/>
                    <a:pt x="1107" y="212"/>
                    <a:pt x="1145" y="193"/>
                  </a:cubicBezTo>
                  <a:cubicBezTo>
                    <a:pt x="1159" y="185"/>
                    <a:pt x="1175" y="177"/>
                    <a:pt x="1183" y="165"/>
                  </a:cubicBezTo>
                  <a:cubicBezTo>
                    <a:pt x="1192" y="151"/>
                    <a:pt x="1194" y="131"/>
                    <a:pt x="1182" y="120"/>
                  </a:cubicBezTo>
                  <a:cubicBezTo>
                    <a:pt x="1169" y="105"/>
                    <a:pt x="1138" y="108"/>
                    <a:pt x="1135" y="88"/>
                  </a:cubicBezTo>
                  <a:cubicBezTo>
                    <a:pt x="1133" y="73"/>
                    <a:pt x="1151" y="63"/>
                    <a:pt x="1156" y="51"/>
                  </a:cubicBezTo>
                  <a:cubicBezTo>
                    <a:pt x="1162" y="36"/>
                    <a:pt x="1155" y="19"/>
                    <a:pt x="1143" y="11"/>
                  </a:cubicBezTo>
                  <a:cubicBezTo>
                    <a:pt x="1130" y="4"/>
                    <a:pt x="1115" y="1"/>
                    <a:pt x="1099" y="1"/>
                  </a:cubicBezTo>
                  <a:cubicBezTo>
                    <a:pt x="1097" y="1"/>
                    <a:pt x="1094" y="1"/>
                    <a:pt x="1092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5136256" y="3776264"/>
              <a:ext cx="28180" cy="203676"/>
            </a:xfrm>
            <a:custGeom>
              <a:avLst/>
              <a:gdLst/>
              <a:ahLst/>
              <a:cxnLst/>
              <a:rect l="l" t="t" r="r" b="b"/>
              <a:pathLst>
                <a:path w="395" h="2855" extrusionOk="0">
                  <a:moveTo>
                    <a:pt x="0" y="1"/>
                  </a:moveTo>
                  <a:cubicBezTo>
                    <a:pt x="0" y="1"/>
                    <a:pt x="15" y="1751"/>
                    <a:pt x="197" y="2842"/>
                  </a:cubicBezTo>
                  <a:lnTo>
                    <a:pt x="394" y="2854"/>
                  </a:lnTo>
                  <a:cubicBezTo>
                    <a:pt x="394" y="2854"/>
                    <a:pt x="119" y="1557"/>
                    <a:pt x="171" y="1"/>
                  </a:cubicBezTo>
                  <a:close/>
                </a:path>
              </a:pathLst>
            </a:custGeom>
            <a:solidFill>
              <a:srgbClr val="FB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5070906" y="3955970"/>
              <a:ext cx="174860" cy="36455"/>
            </a:xfrm>
            <a:custGeom>
              <a:avLst/>
              <a:gdLst/>
              <a:ahLst/>
              <a:cxnLst/>
              <a:rect l="l" t="t" r="r" b="b"/>
              <a:pathLst>
                <a:path w="2451" h="511" extrusionOk="0">
                  <a:moveTo>
                    <a:pt x="2386" y="0"/>
                  </a:moveTo>
                  <a:cubicBezTo>
                    <a:pt x="2386" y="0"/>
                    <a:pt x="1791" y="226"/>
                    <a:pt x="956" y="226"/>
                  </a:cubicBezTo>
                  <a:cubicBezTo>
                    <a:pt x="669" y="226"/>
                    <a:pt x="354" y="199"/>
                    <a:pt x="25" y="128"/>
                  </a:cubicBezTo>
                  <a:lnTo>
                    <a:pt x="1" y="413"/>
                  </a:lnTo>
                  <a:cubicBezTo>
                    <a:pt x="1" y="413"/>
                    <a:pt x="483" y="510"/>
                    <a:pt x="1073" y="510"/>
                  </a:cubicBezTo>
                  <a:cubicBezTo>
                    <a:pt x="1526" y="510"/>
                    <a:pt x="2042" y="453"/>
                    <a:pt x="2451" y="250"/>
                  </a:cubicBezTo>
                  <a:lnTo>
                    <a:pt x="2386" y="0"/>
                  </a:ln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5120489" y="3967384"/>
              <a:ext cx="15909" cy="29820"/>
            </a:xfrm>
            <a:custGeom>
              <a:avLst/>
              <a:gdLst/>
              <a:ahLst/>
              <a:cxnLst/>
              <a:rect l="l" t="t" r="r" b="b"/>
              <a:pathLst>
                <a:path w="223" h="418" extrusionOk="0">
                  <a:moveTo>
                    <a:pt x="57" y="0"/>
                  </a:moveTo>
                  <a:lnTo>
                    <a:pt x="1" y="418"/>
                  </a:lnTo>
                  <a:lnTo>
                    <a:pt x="223" y="418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5191261" y="3961677"/>
              <a:ext cx="18834" cy="31960"/>
            </a:xfrm>
            <a:custGeom>
              <a:avLst/>
              <a:gdLst/>
              <a:ahLst/>
              <a:cxnLst/>
              <a:rect l="l" t="t" r="r" b="b"/>
              <a:pathLst>
                <a:path w="264" h="448" extrusionOk="0">
                  <a:moveTo>
                    <a:pt x="97" y="0"/>
                  </a:moveTo>
                  <a:lnTo>
                    <a:pt x="1" y="32"/>
                  </a:lnTo>
                  <a:lnTo>
                    <a:pt x="64" y="447"/>
                  </a:lnTo>
                  <a:lnTo>
                    <a:pt x="263" y="38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5138610" y="3793457"/>
              <a:ext cx="6564" cy="6349"/>
            </a:xfrm>
            <a:custGeom>
              <a:avLst/>
              <a:gdLst/>
              <a:ahLst/>
              <a:cxnLst/>
              <a:rect l="l" t="t" r="r" b="b"/>
              <a:pathLst>
                <a:path w="92" h="89" extrusionOk="0">
                  <a:moveTo>
                    <a:pt x="46" y="0"/>
                  </a:moveTo>
                  <a:cubicBezTo>
                    <a:pt x="21" y="0"/>
                    <a:pt x="1" y="20"/>
                    <a:pt x="1" y="45"/>
                  </a:cubicBezTo>
                  <a:cubicBezTo>
                    <a:pt x="1" y="69"/>
                    <a:pt x="21" y="89"/>
                    <a:pt x="46" y="89"/>
                  </a:cubicBezTo>
                  <a:cubicBezTo>
                    <a:pt x="71" y="89"/>
                    <a:pt x="92" y="69"/>
                    <a:pt x="92" y="45"/>
                  </a:cubicBezTo>
                  <a:cubicBezTo>
                    <a:pt x="92" y="20"/>
                    <a:pt x="71" y="0"/>
                    <a:pt x="46" y="0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5138610" y="3823277"/>
              <a:ext cx="6564" cy="6349"/>
            </a:xfrm>
            <a:custGeom>
              <a:avLst/>
              <a:gdLst/>
              <a:ahLst/>
              <a:cxnLst/>
              <a:rect l="l" t="t" r="r" b="b"/>
              <a:pathLst>
                <a:path w="92" h="89" extrusionOk="0">
                  <a:moveTo>
                    <a:pt x="46" y="0"/>
                  </a:moveTo>
                  <a:cubicBezTo>
                    <a:pt x="21" y="0"/>
                    <a:pt x="1" y="20"/>
                    <a:pt x="1" y="44"/>
                  </a:cubicBezTo>
                  <a:cubicBezTo>
                    <a:pt x="1" y="68"/>
                    <a:pt x="21" y="88"/>
                    <a:pt x="46" y="88"/>
                  </a:cubicBezTo>
                  <a:cubicBezTo>
                    <a:pt x="71" y="88"/>
                    <a:pt x="92" y="68"/>
                    <a:pt x="92" y="44"/>
                  </a:cubicBezTo>
                  <a:cubicBezTo>
                    <a:pt x="92" y="20"/>
                    <a:pt x="71" y="0"/>
                    <a:pt x="46" y="0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5140251" y="3854025"/>
              <a:ext cx="6492" cy="6349"/>
            </a:xfrm>
            <a:custGeom>
              <a:avLst/>
              <a:gdLst/>
              <a:ahLst/>
              <a:cxnLst/>
              <a:rect l="l" t="t" r="r" b="b"/>
              <a:pathLst>
                <a:path w="91" h="89" extrusionOk="0">
                  <a:moveTo>
                    <a:pt x="45" y="1"/>
                  </a:moveTo>
                  <a:cubicBezTo>
                    <a:pt x="20" y="1"/>
                    <a:pt x="0" y="20"/>
                    <a:pt x="0" y="44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1" y="69"/>
                    <a:pt x="91" y="44"/>
                  </a:cubicBezTo>
                  <a:cubicBezTo>
                    <a:pt x="91" y="20"/>
                    <a:pt x="70" y="1"/>
                    <a:pt x="45" y="1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5143461" y="3890123"/>
              <a:ext cx="6564" cy="6349"/>
            </a:xfrm>
            <a:custGeom>
              <a:avLst/>
              <a:gdLst/>
              <a:ahLst/>
              <a:cxnLst/>
              <a:rect l="l" t="t" r="r" b="b"/>
              <a:pathLst>
                <a:path w="92" h="89" extrusionOk="0">
                  <a:moveTo>
                    <a:pt x="46" y="1"/>
                  </a:moveTo>
                  <a:cubicBezTo>
                    <a:pt x="21" y="1"/>
                    <a:pt x="0" y="21"/>
                    <a:pt x="0" y="45"/>
                  </a:cubicBezTo>
                  <a:cubicBezTo>
                    <a:pt x="0" y="69"/>
                    <a:pt x="21" y="89"/>
                    <a:pt x="46" y="89"/>
                  </a:cubicBezTo>
                  <a:cubicBezTo>
                    <a:pt x="71" y="89"/>
                    <a:pt x="91" y="69"/>
                    <a:pt x="91" y="45"/>
                  </a:cubicBezTo>
                  <a:cubicBezTo>
                    <a:pt x="91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5146529" y="3931357"/>
              <a:ext cx="6135" cy="6349"/>
            </a:xfrm>
            <a:custGeom>
              <a:avLst/>
              <a:gdLst/>
              <a:ahLst/>
              <a:cxnLst/>
              <a:rect l="l" t="t" r="r" b="b"/>
              <a:pathLst>
                <a:path w="86" h="89" extrusionOk="0">
                  <a:moveTo>
                    <a:pt x="43" y="0"/>
                  </a:moveTo>
                  <a:cubicBezTo>
                    <a:pt x="19" y="0"/>
                    <a:pt x="1" y="20"/>
                    <a:pt x="1" y="44"/>
                  </a:cubicBezTo>
                  <a:cubicBezTo>
                    <a:pt x="1" y="69"/>
                    <a:pt x="19" y="88"/>
                    <a:pt x="43" y="88"/>
                  </a:cubicBezTo>
                  <a:cubicBezTo>
                    <a:pt x="67" y="88"/>
                    <a:pt x="86" y="69"/>
                    <a:pt x="86" y="44"/>
                  </a:cubicBezTo>
                  <a:cubicBezTo>
                    <a:pt x="86" y="20"/>
                    <a:pt x="67" y="0"/>
                    <a:pt x="43" y="0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5079182" y="3836974"/>
              <a:ext cx="41022" cy="40592"/>
            </a:xfrm>
            <a:custGeom>
              <a:avLst/>
              <a:gdLst/>
              <a:ahLst/>
              <a:cxnLst/>
              <a:rect l="l" t="t" r="r" b="b"/>
              <a:pathLst>
                <a:path w="575" h="569" extrusionOk="0">
                  <a:moveTo>
                    <a:pt x="522" y="44"/>
                  </a:moveTo>
                  <a:cubicBezTo>
                    <a:pt x="530" y="197"/>
                    <a:pt x="519" y="472"/>
                    <a:pt x="354" y="516"/>
                  </a:cubicBezTo>
                  <a:cubicBezTo>
                    <a:pt x="334" y="522"/>
                    <a:pt x="315" y="525"/>
                    <a:pt x="297" y="525"/>
                  </a:cubicBezTo>
                  <a:cubicBezTo>
                    <a:pt x="166" y="525"/>
                    <a:pt x="83" y="388"/>
                    <a:pt x="76" y="257"/>
                  </a:cubicBezTo>
                  <a:cubicBezTo>
                    <a:pt x="72" y="187"/>
                    <a:pt x="81" y="112"/>
                    <a:pt x="98" y="44"/>
                  </a:cubicBezTo>
                  <a:close/>
                  <a:moveTo>
                    <a:pt x="80" y="0"/>
                  </a:moveTo>
                  <a:cubicBezTo>
                    <a:pt x="73" y="0"/>
                    <a:pt x="68" y="4"/>
                    <a:pt x="65" y="9"/>
                  </a:cubicBezTo>
                  <a:lnTo>
                    <a:pt x="65" y="9"/>
                  </a:lnTo>
                  <a:cubicBezTo>
                    <a:pt x="63" y="11"/>
                    <a:pt x="62" y="14"/>
                    <a:pt x="61" y="17"/>
                  </a:cubicBezTo>
                  <a:cubicBezTo>
                    <a:pt x="0" y="227"/>
                    <a:pt x="29" y="569"/>
                    <a:pt x="298" y="569"/>
                  </a:cubicBezTo>
                  <a:cubicBezTo>
                    <a:pt x="307" y="569"/>
                    <a:pt x="317" y="568"/>
                    <a:pt x="327" y="567"/>
                  </a:cubicBezTo>
                  <a:cubicBezTo>
                    <a:pt x="557" y="550"/>
                    <a:pt x="574" y="200"/>
                    <a:pt x="563" y="22"/>
                  </a:cubicBezTo>
                  <a:cubicBezTo>
                    <a:pt x="562" y="11"/>
                    <a:pt x="554" y="0"/>
                    <a:pt x="541" y="0"/>
                  </a:cubicBezTo>
                  <a:lnTo>
                    <a:pt x="82" y="0"/>
                  </a:lnTo>
                  <a:cubicBezTo>
                    <a:pt x="81" y="0"/>
                    <a:pt x="81" y="0"/>
                    <a:pt x="80" y="0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5169501" y="3830483"/>
              <a:ext cx="43662" cy="44088"/>
            </a:xfrm>
            <a:custGeom>
              <a:avLst/>
              <a:gdLst/>
              <a:ahLst/>
              <a:cxnLst/>
              <a:rect l="l" t="t" r="r" b="b"/>
              <a:pathLst>
                <a:path w="612" h="618" extrusionOk="0">
                  <a:moveTo>
                    <a:pt x="31" y="96"/>
                  </a:moveTo>
                  <a:cubicBezTo>
                    <a:pt x="32" y="96"/>
                    <a:pt x="35" y="97"/>
                    <a:pt x="38" y="98"/>
                  </a:cubicBezTo>
                  <a:cubicBezTo>
                    <a:pt x="40" y="99"/>
                    <a:pt x="42" y="100"/>
                    <a:pt x="44" y="100"/>
                  </a:cubicBezTo>
                  <a:cubicBezTo>
                    <a:pt x="45" y="100"/>
                    <a:pt x="45" y="100"/>
                    <a:pt x="45" y="100"/>
                  </a:cubicBezTo>
                  <a:lnTo>
                    <a:pt x="45" y="100"/>
                  </a:lnTo>
                  <a:cubicBezTo>
                    <a:pt x="44" y="106"/>
                    <a:pt x="41" y="109"/>
                    <a:pt x="38" y="109"/>
                  </a:cubicBezTo>
                  <a:cubicBezTo>
                    <a:pt x="31" y="109"/>
                    <a:pt x="23" y="96"/>
                    <a:pt x="31" y="96"/>
                  </a:cubicBezTo>
                  <a:close/>
                  <a:moveTo>
                    <a:pt x="484" y="48"/>
                  </a:moveTo>
                  <a:cubicBezTo>
                    <a:pt x="517" y="165"/>
                    <a:pt x="536" y="305"/>
                    <a:pt x="502" y="420"/>
                  </a:cubicBezTo>
                  <a:cubicBezTo>
                    <a:pt x="475" y="512"/>
                    <a:pt x="396" y="574"/>
                    <a:pt x="307" y="574"/>
                  </a:cubicBezTo>
                  <a:cubicBezTo>
                    <a:pt x="287" y="574"/>
                    <a:pt x="266" y="571"/>
                    <a:pt x="245" y="564"/>
                  </a:cubicBezTo>
                  <a:cubicBezTo>
                    <a:pt x="149" y="533"/>
                    <a:pt x="105" y="428"/>
                    <a:pt x="79" y="337"/>
                  </a:cubicBezTo>
                  <a:cubicBezTo>
                    <a:pt x="59" y="264"/>
                    <a:pt x="61" y="191"/>
                    <a:pt x="46" y="118"/>
                  </a:cubicBezTo>
                  <a:cubicBezTo>
                    <a:pt x="45" y="112"/>
                    <a:pt x="45" y="106"/>
                    <a:pt x="45" y="100"/>
                  </a:cubicBezTo>
                  <a:lnTo>
                    <a:pt x="45" y="100"/>
                  </a:lnTo>
                  <a:cubicBezTo>
                    <a:pt x="56" y="99"/>
                    <a:pt x="72" y="94"/>
                    <a:pt x="79" y="94"/>
                  </a:cubicBezTo>
                  <a:cubicBezTo>
                    <a:pt x="214" y="79"/>
                    <a:pt x="349" y="63"/>
                    <a:pt x="484" y="48"/>
                  </a:cubicBezTo>
                  <a:close/>
                  <a:moveTo>
                    <a:pt x="502" y="1"/>
                  </a:moveTo>
                  <a:cubicBezTo>
                    <a:pt x="502" y="1"/>
                    <a:pt x="501" y="1"/>
                    <a:pt x="500" y="1"/>
                  </a:cubicBezTo>
                  <a:cubicBezTo>
                    <a:pt x="342" y="20"/>
                    <a:pt x="182" y="37"/>
                    <a:pt x="24" y="56"/>
                  </a:cubicBezTo>
                  <a:cubicBezTo>
                    <a:pt x="12" y="57"/>
                    <a:pt x="2" y="65"/>
                    <a:pt x="2" y="78"/>
                  </a:cubicBezTo>
                  <a:cubicBezTo>
                    <a:pt x="0" y="280"/>
                    <a:pt x="62" y="618"/>
                    <a:pt x="305" y="618"/>
                  </a:cubicBezTo>
                  <a:cubicBezTo>
                    <a:pt x="315" y="618"/>
                    <a:pt x="327" y="617"/>
                    <a:pt x="338" y="616"/>
                  </a:cubicBezTo>
                  <a:cubicBezTo>
                    <a:pt x="612" y="582"/>
                    <a:pt x="582" y="218"/>
                    <a:pt x="520" y="19"/>
                  </a:cubicBezTo>
                  <a:cubicBezTo>
                    <a:pt x="520" y="17"/>
                    <a:pt x="520" y="16"/>
                    <a:pt x="519" y="15"/>
                  </a:cubicBezTo>
                  <a:lnTo>
                    <a:pt x="519" y="15"/>
                  </a:lnTo>
                  <a:cubicBezTo>
                    <a:pt x="517" y="7"/>
                    <a:pt x="512" y="1"/>
                    <a:pt x="502" y="1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5106577" y="3717123"/>
              <a:ext cx="69702" cy="74122"/>
            </a:xfrm>
            <a:custGeom>
              <a:avLst/>
              <a:gdLst/>
              <a:ahLst/>
              <a:cxnLst/>
              <a:rect l="l" t="t" r="r" b="b"/>
              <a:pathLst>
                <a:path w="977" h="1039" extrusionOk="0">
                  <a:moveTo>
                    <a:pt x="104" y="0"/>
                  </a:moveTo>
                  <a:lnTo>
                    <a:pt x="104" y="0"/>
                  </a:lnTo>
                  <a:cubicBezTo>
                    <a:pt x="104" y="1"/>
                    <a:pt x="303" y="413"/>
                    <a:pt x="81" y="766"/>
                  </a:cubicBezTo>
                  <a:cubicBezTo>
                    <a:pt x="0" y="894"/>
                    <a:pt x="181" y="1038"/>
                    <a:pt x="502" y="1038"/>
                  </a:cubicBezTo>
                  <a:cubicBezTo>
                    <a:pt x="576" y="1038"/>
                    <a:pt x="658" y="1031"/>
                    <a:pt x="745" y="1013"/>
                  </a:cubicBezTo>
                  <a:cubicBezTo>
                    <a:pt x="854" y="993"/>
                    <a:pt x="976" y="895"/>
                    <a:pt x="908" y="815"/>
                  </a:cubicBezTo>
                  <a:cubicBezTo>
                    <a:pt x="809" y="700"/>
                    <a:pt x="737" y="578"/>
                    <a:pt x="734" y="464"/>
                  </a:cubicBezTo>
                  <a:cubicBezTo>
                    <a:pt x="732" y="359"/>
                    <a:pt x="670" y="250"/>
                    <a:pt x="706" y="195"/>
                  </a:cubicBezTo>
                  <a:cubicBezTo>
                    <a:pt x="742" y="143"/>
                    <a:pt x="104" y="1"/>
                    <a:pt x="104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5110358" y="3716410"/>
              <a:ext cx="51295" cy="44588"/>
            </a:xfrm>
            <a:custGeom>
              <a:avLst/>
              <a:gdLst/>
              <a:ahLst/>
              <a:cxnLst/>
              <a:rect l="l" t="t" r="r" b="b"/>
              <a:pathLst>
                <a:path w="719" h="625" extrusionOk="0">
                  <a:moveTo>
                    <a:pt x="1" y="0"/>
                  </a:moveTo>
                  <a:cubicBezTo>
                    <a:pt x="1" y="0"/>
                    <a:pt x="105" y="111"/>
                    <a:pt x="122" y="277"/>
                  </a:cubicBezTo>
                  <a:cubicBezTo>
                    <a:pt x="324" y="462"/>
                    <a:pt x="546" y="556"/>
                    <a:pt x="718" y="624"/>
                  </a:cubicBezTo>
                  <a:cubicBezTo>
                    <a:pt x="697" y="578"/>
                    <a:pt x="682" y="516"/>
                    <a:pt x="681" y="475"/>
                  </a:cubicBezTo>
                  <a:cubicBezTo>
                    <a:pt x="680" y="370"/>
                    <a:pt x="617" y="261"/>
                    <a:pt x="653" y="207"/>
                  </a:cubicBezTo>
                  <a:cubicBezTo>
                    <a:pt x="687" y="15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A8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5098516" y="3648494"/>
              <a:ext cx="98096" cy="103158"/>
            </a:xfrm>
            <a:custGeom>
              <a:avLst/>
              <a:gdLst/>
              <a:ahLst/>
              <a:cxnLst/>
              <a:rect l="l" t="t" r="r" b="b"/>
              <a:pathLst>
                <a:path w="1375" h="1446" extrusionOk="0">
                  <a:moveTo>
                    <a:pt x="611" y="0"/>
                  </a:moveTo>
                  <a:cubicBezTo>
                    <a:pt x="394" y="0"/>
                    <a:pt x="184" y="144"/>
                    <a:pt x="141" y="252"/>
                  </a:cubicBezTo>
                  <a:cubicBezTo>
                    <a:pt x="1" y="586"/>
                    <a:pt x="85" y="895"/>
                    <a:pt x="119" y="948"/>
                  </a:cubicBezTo>
                  <a:cubicBezTo>
                    <a:pt x="313" y="1255"/>
                    <a:pt x="671" y="1445"/>
                    <a:pt x="906" y="1445"/>
                  </a:cubicBezTo>
                  <a:cubicBezTo>
                    <a:pt x="988" y="1445"/>
                    <a:pt x="1055" y="1422"/>
                    <a:pt x="1095" y="1373"/>
                  </a:cubicBezTo>
                  <a:cubicBezTo>
                    <a:pt x="1374" y="1027"/>
                    <a:pt x="1146" y="301"/>
                    <a:pt x="878" y="92"/>
                  </a:cubicBezTo>
                  <a:cubicBezTo>
                    <a:pt x="795" y="26"/>
                    <a:pt x="702" y="0"/>
                    <a:pt x="611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5086958" y="3627877"/>
              <a:ext cx="96312" cy="105441"/>
            </a:xfrm>
            <a:custGeom>
              <a:avLst/>
              <a:gdLst/>
              <a:ahLst/>
              <a:cxnLst/>
              <a:rect l="l" t="t" r="r" b="b"/>
              <a:pathLst>
                <a:path w="1350" h="1478" extrusionOk="0">
                  <a:moveTo>
                    <a:pt x="821" y="0"/>
                  </a:moveTo>
                  <a:cubicBezTo>
                    <a:pt x="842" y="42"/>
                    <a:pt x="867" y="81"/>
                    <a:pt x="895" y="117"/>
                  </a:cubicBezTo>
                  <a:cubicBezTo>
                    <a:pt x="787" y="99"/>
                    <a:pt x="677" y="90"/>
                    <a:pt x="568" y="90"/>
                  </a:cubicBezTo>
                  <a:cubicBezTo>
                    <a:pt x="529" y="90"/>
                    <a:pt x="491" y="91"/>
                    <a:pt x="452" y="93"/>
                  </a:cubicBezTo>
                  <a:cubicBezTo>
                    <a:pt x="463" y="113"/>
                    <a:pt x="481" y="128"/>
                    <a:pt x="503" y="138"/>
                  </a:cubicBezTo>
                  <a:lnTo>
                    <a:pt x="503" y="138"/>
                  </a:lnTo>
                  <a:cubicBezTo>
                    <a:pt x="497" y="135"/>
                    <a:pt x="490" y="134"/>
                    <a:pt x="482" y="134"/>
                  </a:cubicBezTo>
                  <a:cubicBezTo>
                    <a:pt x="421" y="134"/>
                    <a:pt x="323" y="208"/>
                    <a:pt x="284" y="233"/>
                  </a:cubicBezTo>
                  <a:cubicBezTo>
                    <a:pt x="213" y="284"/>
                    <a:pt x="151" y="344"/>
                    <a:pt x="99" y="413"/>
                  </a:cubicBezTo>
                  <a:cubicBezTo>
                    <a:pt x="92" y="423"/>
                    <a:pt x="86" y="436"/>
                    <a:pt x="94" y="445"/>
                  </a:cubicBezTo>
                  <a:cubicBezTo>
                    <a:pt x="97" y="449"/>
                    <a:pt x="105" y="450"/>
                    <a:pt x="111" y="450"/>
                  </a:cubicBezTo>
                  <a:cubicBezTo>
                    <a:pt x="128" y="451"/>
                    <a:pt x="144" y="452"/>
                    <a:pt x="161" y="452"/>
                  </a:cubicBezTo>
                  <a:cubicBezTo>
                    <a:pt x="180" y="452"/>
                    <a:pt x="199" y="451"/>
                    <a:pt x="219" y="449"/>
                  </a:cubicBezTo>
                  <a:lnTo>
                    <a:pt x="219" y="449"/>
                  </a:lnTo>
                  <a:cubicBezTo>
                    <a:pt x="138" y="502"/>
                    <a:pt x="81" y="584"/>
                    <a:pt x="46" y="673"/>
                  </a:cubicBezTo>
                  <a:cubicBezTo>
                    <a:pt x="11" y="762"/>
                    <a:pt x="1" y="860"/>
                    <a:pt x="1" y="956"/>
                  </a:cubicBezTo>
                  <a:cubicBezTo>
                    <a:pt x="9" y="955"/>
                    <a:pt x="16" y="955"/>
                    <a:pt x="24" y="955"/>
                  </a:cubicBezTo>
                  <a:cubicBezTo>
                    <a:pt x="50" y="955"/>
                    <a:pt x="76" y="960"/>
                    <a:pt x="99" y="968"/>
                  </a:cubicBezTo>
                  <a:cubicBezTo>
                    <a:pt x="113" y="975"/>
                    <a:pt x="127" y="1065"/>
                    <a:pt x="132" y="1082"/>
                  </a:cubicBezTo>
                  <a:cubicBezTo>
                    <a:pt x="142" y="1127"/>
                    <a:pt x="165" y="1160"/>
                    <a:pt x="191" y="1197"/>
                  </a:cubicBezTo>
                  <a:cubicBezTo>
                    <a:pt x="241" y="1269"/>
                    <a:pt x="292" y="1341"/>
                    <a:pt x="343" y="1412"/>
                  </a:cubicBezTo>
                  <a:cubicBezTo>
                    <a:pt x="365" y="1443"/>
                    <a:pt x="406" y="1477"/>
                    <a:pt x="435" y="1477"/>
                  </a:cubicBezTo>
                  <a:cubicBezTo>
                    <a:pt x="454" y="1477"/>
                    <a:pt x="467" y="1461"/>
                    <a:pt x="463" y="1415"/>
                  </a:cubicBezTo>
                  <a:cubicBezTo>
                    <a:pt x="458" y="1355"/>
                    <a:pt x="418" y="1301"/>
                    <a:pt x="414" y="1242"/>
                  </a:cubicBezTo>
                  <a:cubicBezTo>
                    <a:pt x="413" y="1237"/>
                    <a:pt x="415" y="1235"/>
                    <a:pt x="419" y="1235"/>
                  </a:cubicBezTo>
                  <a:cubicBezTo>
                    <a:pt x="437" y="1235"/>
                    <a:pt x="495" y="1290"/>
                    <a:pt x="515" y="1290"/>
                  </a:cubicBezTo>
                  <a:cubicBezTo>
                    <a:pt x="519" y="1290"/>
                    <a:pt x="521" y="1288"/>
                    <a:pt x="521" y="1283"/>
                  </a:cubicBezTo>
                  <a:cubicBezTo>
                    <a:pt x="522" y="1243"/>
                    <a:pt x="470" y="1164"/>
                    <a:pt x="486" y="1129"/>
                  </a:cubicBezTo>
                  <a:cubicBezTo>
                    <a:pt x="500" y="1102"/>
                    <a:pt x="530" y="1065"/>
                    <a:pt x="522" y="1034"/>
                  </a:cubicBezTo>
                  <a:cubicBezTo>
                    <a:pt x="449" y="639"/>
                    <a:pt x="535" y="563"/>
                    <a:pt x="638" y="563"/>
                  </a:cubicBezTo>
                  <a:cubicBezTo>
                    <a:pt x="703" y="563"/>
                    <a:pt x="774" y="593"/>
                    <a:pt x="817" y="593"/>
                  </a:cubicBezTo>
                  <a:cubicBezTo>
                    <a:pt x="819" y="593"/>
                    <a:pt x="820" y="593"/>
                    <a:pt x="822" y="593"/>
                  </a:cubicBezTo>
                  <a:cubicBezTo>
                    <a:pt x="939" y="584"/>
                    <a:pt x="924" y="479"/>
                    <a:pt x="1012" y="479"/>
                  </a:cubicBezTo>
                  <a:cubicBezTo>
                    <a:pt x="1017" y="479"/>
                    <a:pt x="1023" y="479"/>
                    <a:pt x="1028" y="480"/>
                  </a:cubicBezTo>
                  <a:cubicBezTo>
                    <a:pt x="1278" y="511"/>
                    <a:pt x="1344" y="955"/>
                    <a:pt x="1349" y="955"/>
                  </a:cubicBezTo>
                  <a:cubicBezTo>
                    <a:pt x="1350" y="955"/>
                    <a:pt x="1350" y="954"/>
                    <a:pt x="1350" y="952"/>
                  </a:cubicBezTo>
                  <a:cubicBezTo>
                    <a:pt x="1350" y="875"/>
                    <a:pt x="1335" y="800"/>
                    <a:pt x="1316" y="726"/>
                  </a:cubicBezTo>
                  <a:cubicBezTo>
                    <a:pt x="1305" y="694"/>
                    <a:pt x="1297" y="657"/>
                    <a:pt x="1279" y="627"/>
                  </a:cubicBezTo>
                  <a:cubicBezTo>
                    <a:pt x="1267" y="606"/>
                    <a:pt x="1255" y="601"/>
                    <a:pt x="1259" y="570"/>
                  </a:cubicBezTo>
                  <a:cubicBezTo>
                    <a:pt x="1276" y="428"/>
                    <a:pt x="1251" y="298"/>
                    <a:pt x="1154" y="187"/>
                  </a:cubicBezTo>
                  <a:cubicBezTo>
                    <a:pt x="1069" y="91"/>
                    <a:pt x="947" y="30"/>
                    <a:pt x="821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5100442" y="3703426"/>
              <a:ext cx="41521" cy="23114"/>
            </a:xfrm>
            <a:custGeom>
              <a:avLst/>
              <a:gdLst/>
              <a:ahLst/>
              <a:cxnLst/>
              <a:rect l="l" t="t" r="r" b="b"/>
              <a:pathLst>
                <a:path w="582" h="324" extrusionOk="0">
                  <a:moveTo>
                    <a:pt x="142" y="0"/>
                  </a:moveTo>
                  <a:cubicBezTo>
                    <a:pt x="127" y="0"/>
                    <a:pt x="112" y="3"/>
                    <a:pt x="99" y="9"/>
                  </a:cubicBezTo>
                  <a:cubicBezTo>
                    <a:pt x="0" y="57"/>
                    <a:pt x="124" y="324"/>
                    <a:pt x="321" y="324"/>
                  </a:cubicBezTo>
                  <a:cubicBezTo>
                    <a:pt x="335" y="324"/>
                    <a:pt x="348" y="323"/>
                    <a:pt x="362" y="320"/>
                  </a:cubicBezTo>
                  <a:cubicBezTo>
                    <a:pt x="581" y="279"/>
                    <a:pt x="457" y="183"/>
                    <a:pt x="399" y="135"/>
                  </a:cubicBezTo>
                  <a:cubicBezTo>
                    <a:pt x="399" y="135"/>
                    <a:pt x="251" y="0"/>
                    <a:pt x="142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5134044" y="3701357"/>
              <a:ext cx="12913" cy="7491"/>
            </a:xfrm>
            <a:custGeom>
              <a:avLst/>
              <a:gdLst/>
              <a:ahLst/>
              <a:cxnLst/>
              <a:rect l="l" t="t" r="r" b="b"/>
              <a:pathLst>
                <a:path w="181" h="105" extrusionOk="0">
                  <a:moveTo>
                    <a:pt x="158" y="0"/>
                  </a:moveTo>
                  <a:cubicBezTo>
                    <a:pt x="152" y="0"/>
                    <a:pt x="146" y="4"/>
                    <a:pt x="143" y="12"/>
                  </a:cubicBezTo>
                  <a:cubicBezTo>
                    <a:pt x="137" y="45"/>
                    <a:pt x="120" y="70"/>
                    <a:pt x="84" y="70"/>
                  </a:cubicBezTo>
                  <a:cubicBezTo>
                    <a:pt x="82" y="70"/>
                    <a:pt x="80" y="70"/>
                    <a:pt x="78" y="70"/>
                  </a:cubicBezTo>
                  <a:cubicBezTo>
                    <a:pt x="68" y="70"/>
                    <a:pt x="58" y="67"/>
                    <a:pt x="48" y="64"/>
                  </a:cubicBezTo>
                  <a:cubicBezTo>
                    <a:pt x="46" y="63"/>
                    <a:pt x="38" y="60"/>
                    <a:pt x="37" y="60"/>
                  </a:cubicBezTo>
                  <a:cubicBezTo>
                    <a:pt x="37" y="60"/>
                    <a:pt x="37" y="60"/>
                    <a:pt x="39" y="61"/>
                  </a:cubicBezTo>
                  <a:cubicBezTo>
                    <a:pt x="36" y="59"/>
                    <a:pt x="32" y="59"/>
                    <a:pt x="29" y="59"/>
                  </a:cubicBezTo>
                  <a:cubicBezTo>
                    <a:pt x="13" y="59"/>
                    <a:pt x="0" y="80"/>
                    <a:pt x="18" y="89"/>
                  </a:cubicBezTo>
                  <a:cubicBezTo>
                    <a:pt x="39" y="99"/>
                    <a:pt x="60" y="105"/>
                    <a:pt x="80" y="105"/>
                  </a:cubicBezTo>
                  <a:cubicBezTo>
                    <a:pt x="126" y="105"/>
                    <a:pt x="164" y="76"/>
                    <a:pt x="178" y="23"/>
                  </a:cubicBezTo>
                  <a:cubicBezTo>
                    <a:pt x="181" y="10"/>
                    <a:pt x="169" y="0"/>
                    <a:pt x="158" y="0"/>
                  </a:cubicBezTo>
                  <a:close/>
                </a:path>
              </a:pathLst>
            </a:custGeom>
            <a:solidFill>
              <a:srgbClr val="1D1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5160298" y="3693153"/>
              <a:ext cx="13412" cy="6920"/>
            </a:xfrm>
            <a:custGeom>
              <a:avLst/>
              <a:gdLst/>
              <a:ahLst/>
              <a:cxnLst/>
              <a:rect l="l" t="t" r="r" b="b"/>
              <a:pathLst>
                <a:path w="188" h="97" extrusionOk="0">
                  <a:moveTo>
                    <a:pt x="165" y="1"/>
                  </a:moveTo>
                  <a:cubicBezTo>
                    <a:pt x="158" y="1"/>
                    <a:pt x="152" y="4"/>
                    <a:pt x="149" y="12"/>
                  </a:cubicBezTo>
                  <a:cubicBezTo>
                    <a:pt x="138" y="40"/>
                    <a:pt x="123" y="62"/>
                    <a:pt x="97" y="62"/>
                  </a:cubicBezTo>
                  <a:cubicBezTo>
                    <a:pt x="90" y="62"/>
                    <a:pt x="83" y="60"/>
                    <a:pt x="74" y="57"/>
                  </a:cubicBezTo>
                  <a:cubicBezTo>
                    <a:pt x="63" y="52"/>
                    <a:pt x="49" y="44"/>
                    <a:pt x="41" y="36"/>
                  </a:cubicBezTo>
                  <a:cubicBezTo>
                    <a:pt x="37" y="32"/>
                    <a:pt x="32" y="31"/>
                    <a:pt x="27" y="31"/>
                  </a:cubicBezTo>
                  <a:cubicBezTo>
                    <a:pt x="13" y="31"/>
                    <a:pt x="0" y="47"/>
                    <a:pt x="14" y="58"/>
                  </a:cubicBezTo>
                  <a:cubicBezTo>
                    <a:pt x="34" y="75"/>
                    <a:pt x="60" y="91"/>
                    <a:pt x="86" y="95"/>
                  </a:cubicBezTo>
                  <a:cubicBezTo>
                    <a:pt x="91" y="96"/>
                    <a:pt x="96" y="96"/>
                    <a:pt x="100" y="96"/>
                  </a:cubicBezTo>
                  <a:cubicBezTo>
                    <a:pt x="143" y="96"/>
                    <a:pt x="169" y="61"/>
                    <a:pt x="183" y="23"/>
                  </a:cubicBezTo>
                  <a:cubicBezTo>
                    <a:pt x="187" y="10"/>
                    <a:pt x="176" y="1"/>
                    <a:pt x="165" y="1"/>
                  </a:cubicBezTo>
                  <a:close/>
                </a:path>
              </a:pathLst>
            </a:custGeom>
            <a:solidFill>
              <a:srgbClr val="1D1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5155376" y="3679313"/>
              <a:ext cx="14411" cy="9631"/>
            </a:xfrm>
            <a:custGeom>
              <a:avLst/>
              <a:gdLst/>
              <a:ahLst/>
              <a:cxnLst/>
              <a:rect l="l" t="t" r="r" b="b"/>
              <a:pathLst>
                <a:path w="202" h="135" extrusionOk="0">
                  <a:moveTo>
                    <a:pt x="145" y="1"/>
                  </a:moveTo>
                  <a:cubicBezTo>
                    <a:pt x="81" y="1"/>
                    <a:pt x="29" y="41"/>
                    <a:pt x="6" y="105"/>
                  </a:cubicBezTo>
                  <a:cubicBezTo>
                    <a:pt x="0" y="122"/>
                    <a:pt x="14" y="135"/>
                    <a:pt x="27" y="135"/>
                  </a:cubicBezTo>
                  <a:cubicBezTo>
                    <a:pt x="34" y="135"/>
                    <a:pt x="41" y="131"/>
                    <a:pt x="45" y="122"/>
                  </a:cubicBezTo>
                  <a:cubicBezTo>
                    <a:pt x="62" y="73"/>
                    <a:pt x="99" y="44"/>
                    <a:pt x="147" y="44"/>
                  </a:cubicBezTo>
                  <a:cubicBezTo>
                    <a:pt x="154" y="44"/>
                    <a:pt x="161" y="45"/>
                    <a:pt x="169" y="46"/>
                  </a:cubicBezTo>
                  <a:cubicBezTo>
                    <a:pt x="171" y="47"/>
                    <a:pt x="172" y="47"/>
                    <a:pt x="173" y="47"/>
                  </a:cubicBezTo>
                  <a:cubicBezTo>
                    <a:pt x="197" y="47"/>
                    <a:pt x="202" y="9"/>
                    <a:pt x="175" y="4"/>
                  </a:cubicBezTo>
                  <a:cubicBezTo>
                    <a:pt x="165" y="2"/>
                    <a:pt x="155" y="1"/>
                    <a:pt x="145" y="1"/>
                  </a:cubicBezTo>
                  <a:close/>
                </a:path>
              </a:pathLst>
            </a:custGeom>
            <a:solidFill>
              <a:srgbClr val="55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5129978" y="3689443"/>
              <a:ext cx="16052" cy="7419"/>
            </a:xfrm>
            <a:custGeom>
              <a:avLst/>
              <a:gdLst/>
              <a:ahLst/>
              <a:cxnLst/>
              <a:rect l="l" t="t" r="r" b="b"/>
              <a:pathLst>
                <a:path w="225" h="104" extrusionOk="0">
                  <a:moveTo>
                    <a:pt x="135" y="1"/>
                  </a:moveTo>
                  <a:cubicBezTo>
                    <a:pt x="87" y="1"/>
                    <a:pt x="43" y="25"/>
                    <a:pt x="12" y="68"/>
                  </a:cubicBezTo>
                  <a:cubicBezTo>
                    <a:pt x="0" y="84"/>
                    <a:pt x="16" y="103"/>
                    <a:pt x="31" y="103"/>
                  </a:cubicBezTo>
                  <a:cubicBezTo>
                    <a:pt x="37" y="103"/>
                    <a:pt x="42" y="101"/>
                    <a:pt x="46" y="95"/>
                  </a:cubicBezTo>
                  <a:cubicBezTo>
                    <a:pt x="69" y="63"/>
                    <a:pt x="100" y="45"/>
                    <a:pt x="135" y="45"/>
                  </a:cubicBezTo>
                  <a:cubicBezTo>
                    <a:pt x="152" y="45"/>
                    <a:pt x="169" y="48"/>
                    <a:pt x="186" y="57"/>
                  </a:cubicBezTo>
                  <a:cubicBezTo>
                    <a:pt x="189" y="58"/>
                    <a:pt x="192" y="59"/>
                    <a:pt x="194" y="59"/>
                  </a:cubicBezTo>
                  <a:cubicBezTo>
                    <a:pt x="214" y="59"/>
                    <a:pt x="224" y="27"/>
                    <a:pt x="204" y="17"/>
                  </a:cubicBezTo>
                  <a:cubicBezTo>
                    <a:pt x="180" y="6"/>
                    <a:pt x="157" y="1"/>
                    <a:pt x="135" y="1"/>
                  </a:cubicBezTo>
                  <a:close/>
                </a:path>
              </a:pathLst>
            </a:custGeom>
            <a:solidFill>
              <a:srgbClr val="55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5150810" y="3692725"/>
              <a:ext cx="19120" cy="26681"/>
            </a:xfrm>
            <a:custGeom>
              <a:avLst/>
              <a:gdLst/>
              <a:ahLst/>
              <a:cxnLst/>
              <a:rect l="l" t="t" r="r" b="b"/>
              <a:pathLst>
                <a:path w="268" h="374" extrusionOk="0">
                  <a:moveTo>
                    <a:pt x="25" y="0"/>
                  </a:moveTo>
                  <a:cubicBezTo>
                    <a:pt x="17" y="0"/>
                    <a:pt x="10" y="4"/>
                    <a:pt x="9" y="12"/>
                  </a:cubicBezTo>
                  <a:cubicBezTo>
                    <a:pt x="1" y="58"/>
                    <a:pt x="3" y="110"/>
                    <a:pt x="25" y="152"/>
                  </a:cubicBezTo>
                  <a:cubicBezTo>
                    <a:pt x="60" y="219"/>
                    <a:pt x="267" y="280"/>
                    <a:pt x="104" y="350"/>
                  </a:cubicBezTo>
                  <a:cubicBezTo>
                    <a:pt x="90" y="357"/>
                    <a:pt x="95" y="373"/>
                    <a:pt x="109" y="373"/>
                  </a:cubicBezTo>
                  <a:cubicBezTo>
                    <a:pt x="111" y="373"/>
                    <a:pt x="114" y="373"/>
                    <a:pt x="117" y="372"/>
                  </a:cubicBezTo>
                  <a:cubicBezTo>
                    <a:pt x="189" y="340"/>
                    <a:pt x="231" y="298"/>
                    <a:pt x="176" y="242"/>
                  </a:cubicBezTo>
                  <a:cubicBezTo>
                    <a:pt x="136" y="200"/>
                    <a:pt x="71" y="185"/>
                    <a:pt x="47" y="132"/>
                  </a:cubicBezTo>
                  <a:cubicBezTo>
                    <a:pt x="32" y="96"/>
                    <a:pt x="32" y="52"/>
                    <a:pt x="39" y="13"/>
                  </a:cubicBezTo>
                  <a:cubicBezTo>
                    <a:pt x="40" y="5"/>
                    <a:pt x="32" y="0"/>
                    <a:pt x="25" y="0"/>
                  </a:cubicBezTo>
                  <a:close/>
                </a:path>
              </a:pathLst>
            </a:custGeom>
            <a:solidFill>
              <a:srgbClr val="DA8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5149668" y="3724614"/>
              <a:ext cx="17764" cy="10558"/>
            </a:xfrm>
            <a:custGeom>
              <a:avLst/>
              <a:gdLst/>
              <a:ahLst/>
              <a:cxnLst/>
              <a:rect l="l" t="t" r="r" b="b"/>
              <a:pathLst>
                <a:path w="249" h="148" extrusionOk="0">
                  <a:moveTo>
                    <a:pt x="247" y="0"/>
                  </a:moveTo>
                  <a:lnTo>
                    <a:pt x="0" y="13"/>
                  </a:lnTo>
                  <a:cubicBezTo>
                    <a:pt x="0" y="13"/>
                    <a:pt x="8" y="147"/>
                    <a:pt x="113" y="147"/>
                  </a:cubicBezTo>
                  <a:cubicBezTo>
                    <a:pt x="118" y="147"/>
                    <a:pt x="123" y="147"/>
                    <a:pt x="129" y="146"/>
                  </a:cubicBezTo>
                  <a:cubicBezTo>
                    <a:pt x="249" y="132"/>
                    <a:pt x="247" y="0"/>
                    <a:pt x="247" y="0"/>
                  </a:cubicBezTo>
                  <a:close/>
                </a:path>
              </a:pathLst>
            </a:custGeom>
            <a:solidFill>
              <a:srgbClr val="F7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5131904" y="3715768"/>
              <a:ext cx="11914" cy="11914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83" y="1"/>
                  </a:moveTo>
                  <a:cubicBezTo>
                    <a:pt x="38" y="1"/>
                    <a:pt x="0" y="38"/>
                    <a:pt x="0" y="84"/>
                  </a:cubicBezTo>
                  <a:cubicBezTo>
                    <a:pt x="0" y="129"/>
                    <a:pt x="38" y="167"/>
                    <a:pt x="83" y="167"/>
                  </a:cubicBezTo>
                  <a:cubicBezTo>
                    <a:pt x="129" y="167"/>
                    <a:pt x="166" y="129"/>
                    <a:pt x="166" y="84"/>
                  </a:cubicBezTo>
                  <a:cubicBezTo>
                    <a:pt x="166" y="38"/>
                    <a:pt x="129" y="1"/>
                    <a:pt x="83" y="1"/>
                  </a:cubicBezTo>
                  <a:close/>
                </a:path>
              </a:pathLst>
            </a:custGeom>
            <a:solidFill>
              <a:srgbClr val="F1A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5171356" y="3703212"/>
              <a:ext cx="12057" cy="12128"/>
            </a:xfrm>
            <a:custGeom>
              <a:avLst/>
              <a:gdLst/>
              <a:ahLst/>
              <a:cxnLst/>
              <a:rect l="l" t="t" r="r" b="b"/>
              <a:pathLst>
                <a:path w="169" h="170" extrusionOk="0">
                  <a:moveTo>
                    <a:pt x="85" y="1"/>
                  </a:moveTo>
                  <a:cubicBezTo>
                    <a:pt x="38" y="1"/>
                    <a:pt x="1" y="38"/>
                    <a:pt x="1" y="85"/>
                  </a:cubicBezTo>
                  <a:cubicBezTo>
                    <a:pt x="1" y="131"/>
                    <a:pt x="38" y="170"/>
                    <a:pt x="85" y="170"/>
                  </a:cubicBezTo>
                  <a:cubicBezTo>
                    <a:pt x="132" y="170"/>
                    <a:pt x="169" y="131"/>
                    <a:pt x="169" y="85"/>
                  </a:cubicBezTo>
                  <a:cubicBezTo>
                    <a:pt x="169" y="38"/>
                    <a:pt x="132" y="1"/>
                    <a:pt x="85" y="1"/>
                  </a:cubicBezTo>
                  <a:close/>
                </a:path>
              </a:pathLst>
            </a:custGeom>
            <a:solidFill>
              <a:srgbClr val="F1A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35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5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5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35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529" name="Google Shape;529;p35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35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5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5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" name="Google Shape;535;p35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536" name="Google Shape;536;p35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35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35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7317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8629-C80D-AD44-99F2-4F0D2DF4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68" y="310175"/>
            <a:ext cx="7704000" cy="634500"/>
          </a:xfrm>
        </p:spPr>
        <p:txBody>
          <a:bodyPr/>
          <a:lstStyle/>
          <a:p>
            <a:r>
              <a:rPr lang="en-KR" sz="2000" dirty="0"/>
              <a:t>constants.py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750FC-64C5-F849-89F8-0065575AF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CAAE1-433E-E345-B231-849FE48D1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714850"/>
            <a:ext cx="81661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27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8629-C80D-AD44-99F2-4F0D2DF4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68" y="310175"/>
            <a:ext cx="7704000" cy="634500"/>
          </a:xfrm>
        </p:spPr>
        <p:txBody>
          <a:bodyPr/>
          <a:lstStyle/>
          <a:p>
            <a:r>
              <a:rPr lang="en-KR" sz="2000" dirty="0"/>
              <a:t>account.py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85D761-4BD2-5345-8291-5FE9B44D5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1416050"/>
            <a:ext cx="79883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7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8629-C80D-AD44-99F2-4F0D2DF4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68" y="310175"/>
            <a:ext cx="7704000" cy="634500"/>
          </a:xfrm>
        </p:spPr>
        <p:txBody>
          <a:bodyPr/>
          <a:lstStyle/>
          <a:p>
            <a:r>
              <a:rPr lang="en-US" sz="2000" dirty="0" err="1"/>
              <a:t>admin.py</a:t>
            </a:r>
            <a:endParaRPr lang="en-KR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5A042-8904-8B47-B172-28D0C2ED57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"/>
          <a:stretch/>
        </p:blipFill>
        <p:spPr>
          <a:xfrm>
            <a:off x="866502" y="870857"/>
            <a:ext cx="7550331" cy="396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73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8629-C80D-AD44-99F2-4F0D2DF4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68" y="310175"/>
            <a:ext cx="7704000" cy="634500"/>
          </a:xfrm>
        </p:spPr>
        <p:txBody>
          <a:bodyPr/>
          <a:lstStyle/>
          <a:p>
            <a:r>
              <a:rPr lang="en-US" sz="2000" dirty="0" err="1"/>
              <a:t>admin.py</a:t>
            </a:r>
            <a:r>
              <a:rPr lang="en-US" sz="2000" dirty="0"/>
              <a:t> (cont’d)</a:t>
            </a:r>
            <a:endParaRPr lang="en-K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CFF19-69A9-8749-823D-6493FFBE1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68" y="788588"/>
            <a:ext cx="6982664" cy="404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42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8629-C80D-AD44-99F2-4F0D2DF4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68" y="310175"/>
            <a:ext cx="7704000" cy="634500"/>
          </a:xfrm>
        </p:spPr>
        <p:txBody>
          <a:bodyPr/>
          <a:lstStyle/>
          <a:p>
            <a:r>
              <a:rPr lang="en-US" sz="2000" dirty="0" err="1"/>
              <a:t>user.py</a:t>
            </a:r>
            <a:endParaRPr lang="en-KR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668EDC-009B-0B42-BEE1-57CF44664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9"/>
          <a:stretch/>
        </p:blipFill>
        <p:spPr>
          <a:xfrm>
            <a:off x="1121999" y="875007"/>
            <a:ext cx="6900001" cy="388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84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8629-C80D-AD44-99F2-4F0D2DF4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68" y="310175"/>
            <a:ext cx="7704000" cy="634500"/>
          </a:xfrm>
        </p:spPr>
        <p:txBody>
          <a:bodyPr/>
          <a:lstStyle/>
          <a:p>
            <a:r>
              <a:rPr lang="en-US" sz="2000" dirty="0" err="1"/>
              <a:t>user.py</a:t>
            </a:r>
            <a:r>
              <a:rPr lang="en-US" sz="2000" dirty="0"/>
              <a:t> (cont’d)</a:t>
            </a:r>
            <a:endParaRPr lang="en-K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EB655-4DC1-A94C-B14F-04A0565B1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900" y="944675"/>
            <a:ext cx="5468199" cy="380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4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/>
          <p:nvPr/>
        </p:nvSpPr>
        <p:spPr>
          <a:xfrm>
            <a:off x="2234975" y="3241875"/>
            <a:ext cx="2083800" cy="834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4"/>
          <p:cNvSpPr/>
          <p:nvPr/>
        </p:nvSpPr>
        <p:spPr>
          <a:xfrm>
            <a:off x="6027850" y="3241875"/>
            <a:ext cx="2083800" cy="834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4"/>
          <p:cNvSpPr/>
          <p:nvPr/>
        </p:nvSpPr>
        <p:spPr>
          <a:xfrm>
            <a:off x="2234975" y="1674100"/>
            <a:ext cx="2083800" cy="834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4"/>
          <p:cNvSpPr/>
          <p:nvPr/>
        </p:nvSpPr>
        <p:spPr>
          <a:xfrm>
            <a:off x="6027850" y="1674100"/>
            <a:ext cx="2083800" cy="834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4"/>
          <p:cNvSpPr/>
          <p:nvPr/>
        </p:nvSpPr>
        <p:spPr>
          <a:xfrm>
            <a:off x="6178325" y="413775"/>
            <a:ext cx="1469700" cy="10368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4"/>
          <p:cNvSpPr/>
          <p:nvPr/>
        </p:nvSpPr>
        <p:spPr>
          <a:xfrm>
            <a:off x="1269925" y="3241875"/>
            <a:ext cx="876300" cy="8340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4"/>
          <p:cNvSpPr/>
          <p:nvPr/>
        </p:nvSpPr>
        <p:spPr>
          <a:xfrm>
            <a:off x="5034875" y="1652500"/>
            <a:ext cx="876300" cy="8340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4"/>
          <p:cNvSpPr/>
          <p:nvPr/>
        </p:nvSpPr>
        <p:spPr>
          <a:xfrm>
            <a:off x="5055500" y="3241875"/>
            <a:ext cx="876300" cy="8340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4"/>
          <p:cNvSpPr/>
          <p:nvPr/>
        </p:nvSpPr>
        <p:spPr>
          <a:xfrm>
            <a:off x="1269925" y="1652500"/>
            <a:ext cx="876300" cy="8340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4"/>
          <p:cNvSpPr txBox="1">
            <a:spLocks noGrp="1"/>
          </p:cNvSpPr>
          <p:nvPr>
            <p:ph type="title"/>
          </p:nvPr>
        </p:nvSpPr>
        <p:spPr>
          <a:xfrm rot="1358">
            <a:off x="1328275" y="1752400"/>
            <a:ext cx="7596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57" name="Google Shape;357;p34"/>
          <p:cNvSpPr txBox="1">
            <a:spLocks noGrp="1"/>
          </p:cNvSpPr>
          <p:nvPr>
            <p:ph type="title" idx="2"/>
          </p:nvPr>
        </p:nvSpPr>
        <p:spPr>
          <a:xfrm>
            <a:off x="2339249" y="1716025"/>
            <a:ext cx="1979525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Requirements</a:t>
            </a:r>
            <a:endParaRPr dirty="0"/>
          </a:p>
        </p:txBody>
      </p:sp>
      <p:sp>
        <p:nvSpPr>
          <p:cNvPr id="359" name="Google Shape;359;p34"/>
          <p:cNvSpPr txBox="1">
            <a:spLocks noGrp="1"/>
          </p:cNvSpPr>
          <p:nvPr>
            <p:ph type="title" idx="3"/>
          </p:nvPr>
        </p:nvSpPr>
        <p:spPr>
          <a:xfrm>
            <a:off x="1136650" y="540000"/>
            <a:ext cx="72873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60" name="Google Shape;360;p34"/>
          <p:cNvSpPr txBox="1">
            <a:spLocks noGrp="1"/>
          </p:cNvSpPr>
          <p:nvPr>
            <p:ph type="title" idx="4"/>
          </p:nvPr>
        </p:nvSpPr>
        <p:spPr>
          <a:xfrm rot="1358">
            <a:off x="5113850" y="1752400"/>
            <a:ext cx="7596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61" name="Google Shape;361;p34"/>
          <p:cNvSpPr txBox="1">
            <a:spLocks noGrp="1"/>
          </p:cNvSpPr>
          <p:nvPr>
            <p:ph type="title" idx="5"/>
          </p:nvPr>
        </p:nvSpPr>
        <p:spPr>
          <a:xfrm>
            <a:off x="6191476" y="1716025"/>
            <a:ext cx="1577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 </a:t>
            </a:r>
            <a:br>
              <a:rPr lang="en" dirty="0"/>
            </a:br>
            <a:r>
              <a:rPr lang="en" dirty="0"/>
              <a:t>Diagram</a:t>
            </a:r>
            <a:endParaRPr dirty="0"/>
          </a:p>
        </p:txBody>
      </p:sp>
      <p:sp>
        <p:nvSpPr>
          <p:cNvPr id="363" name="Google Shape;363;p34"/>
          <p:cNvSpPr txBox="1">
            <a:spLocks noGrp="1"/>
          </p:cNvSpPr>
          <p:nvPr>
            <p:ph type="title" idx="7"/>
          </p:nvPr>
        </p:nvSpPr>
        <p:spPr>
          <a:xfrm rot="1358">
            <a:off x="1328275" y="3341775"/>
            <a:ext cx="7596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64" name="Google Shape;364;p34"/>
          <p:cNvSpPr txBox="1">
            <a:spLocks noGrp="1"/>
          </p:cNvSpPr>
          <p:nvPr>
            <p:ph type="title" idx="8"/>
          </p:nvPr>
        </p:nvSpPr>
        <p:spPr>
          <a:xfrm>
            <a:off x="2339250" y="3284450"/>
            <a:ext cx="16653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Diagram</a:t>
            </a:r>
            <a:endParaRPr dirty="0"/>
          </a:p>
        </p:txBody>
      </p:sp>
      <p:sp>
        <p:nvSpPr>
          <p:cNvPr id="365" name="Google Shape;365;p34"/>
          <p:cNvSpPr txBox="1">
            <a:spLocks noGrp="1"/>
          </p:cNvSpPr>
          <p:nvPr>
            <p:ph type="subTitle" idx="9"/>
          </p:nvPr>
        </p:nvSpPr>
        <p:spPr>
          <a:xfrm>
            <a:off x="2234975" y="4126950"/>
            <a:ext cx="25740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+Page Flow Diagram</a:t>
            </a:r>
            <a:endParaRPr dirty="0"/>
          </a:p>
        </p:txBody>
      </p:sp>
      <p:sp>
        <p:nvSpPr>
          <p:cNvPr id="366" name="Google Shape;366;p34"/>
          <p:cNvSpPr txBox="1">
            <a:spLocks noGrp="1"/>
          </p:cNvSpPr>
          <p:nvPr>
            <p:ph type="title" idx="13"/>
          </p:nvPr>
        </p:nvSpPr>
        <p:spPr>
          <a:xfrm rot="1358">
            <a:off x="5113850" y="3341775"/>
            <a:ext cx="7596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67" name="Google Shape;367;p34"/>
          <p:cNvSpPr txBox="1">
            <a:spLocks noGrp="1"/>
          </p:cNvSpPr>
          <p:nvPr>
            <p:ph type="title" idx="14"/>
          </p:nvPr>
        </p:nvSpPr>
        <p:spPr>
          <a:xfrm>
            <a:off x="6178328" y="3284450"/>
            <a:ext cx="1577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368" name="Google Shape;368;p34"/>
          <p:cNvSpPr txBox="1">
            <a:spLocks noGrp="1"/>
          </p:cNvSpPr>
          <p:nvPr>
            <p:ph type="subTitle" idx="15"/>
          </p:nvPr>
        </p:nvSpPr>
        <p:spPr>
          <a:xfrm>
            <a:off x="6020550" y="4126950"/>
            <a:ext cx="25740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+Output</a:t>
            </a:r>
            <a:endParaRPr dirty="0"/>
          </a:p>
        </p:txBody>
      </p:sp>
      <p:grpSp>
        <p:nvGrpSpPr>
          <p:cNvPr id="369" name="Google Shape;369;p34"/>
          <p:cNvGrpSpPr/>
          <p:nvPr/>
        </p:nvGrpSpPr>
        <p:grpSpPr>
          <a:xfrm>
            <a:off x="6555743" y="515154"/>
            <a:ext cx="714861" cy="834029"/>
            <a:chOff x="6092496" y="788052"/>
            <a:chExt cx="511858" cy="597185"/>
          </a:xfrm>
        </p:grpSpPr>
        <p:sp>
          <p:nvSpPr>
            <p:cNvPr id="370" name="Google Shape;370;p34"/>
            <p:cNvSpPr/>
            <p:nvPr/>
          </p:nvSpPr>
          <p:spPr>
            <a:xfrm>
              <a:off x="6201786" y="957806"/>
              <a:ext cx="195992" cy="209859"/>
            </a:xfrm>
            <a:custGeom>
              <a:avLst/>
              <a:gdLst/>
              <a:ahLst/>
              <a:cxnLst/>
              <a:rect l="l" t="t" r="r" b="b"/>
              <a:pathLst>
                <a:path w="12833" h="13741" extrusionOk="0">
                  <a:moveTo>
                    <a:pt x="6419" y="1019"/>
                  </a:moveTo>
                  <a:cubicBezTo>
                    <a:pt x="9432" y="1019"/>
                    <a:pt x="11883" y="3646"/>
                    <a:pt x="11883" y="6871"/>
                  </a:cubicBezTo>
                  <a:cubicBezTo>
                    <a:pt x="11883" y="10100"/>
                    <a:pt x="9432" y="12722"/>
                    <a:pt x="6419" y="12722"/>
                  </a:cubicBezTo>
                  <a:cubicBezTo>
                    <a:pt x="3402" y="12722"/>
                    <a:pt x="951" y="10100"/>
                    <a:pt x="951" y="6871"/>
                  </a:cubicBezTo>
                  <a:cubicBezTo>
                    <a:pt x="951" y="3646"/>
                    <a:pt x="3401" y="1019"/>
                    <a:pt x="6419" y="1019"/>
                  </a:cubicBezTo>
                  <a:close/>
                  <a:moveTo>
                    <a:pt x="6419" y="1"/>
                  </a:moveTo>
                  <a:cubicBezTo>
                    <a:pt x="2876" y="1"/>
                    <a:pt x="1" y="3083"/>
                    <a:pt x="1" y="6870"/>
                  </a:cubicBezTo>
                  <a:cubicBezTo>
                    <a:pt x="1" y="10659"/>
                    <a:pt x="2878" y="13741"/>
                    <a:pt x="6419" y="13741"/>
                  </a:cubicBezTo>
                  <a:cubicBezTo>
                    <a:pt x="9956" y="13741"/>
                    <a:pt x="12831" y="10660"/>
                    <a:pt x="12833" y="6870"/>
                  </a:cubicBezTo>
                  <a:cubicBezTo>
                    <a:pt x="12833" y="3083"/>
                    <a:pt x="9956" y="1"/>
                    <a:pt x="64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6160000" y="788052"/>
              <a:ext cx="75232" cy="217251"/>
            </a:xfrm>
            <a:custGeom>
              <a:avLst/>
              <a:gdLst/>
              <a:ahLst/>
              <a:cxnLst/>
              <a:rect l="l" t="t" r="r" b="b"/>
              <a:pathLst>
                <a:path w="4926" h="14225" extrusionOk="0">
                  <a:moveTo>
                    <a:pt x="909" y="0"/>
                  </a:moveTo>
                  <a:lnTo>
                    <a:pt x="1" y="298"/>
                  </a:lnTo>
                  <a:lnTo>
                    <a:pt x="4013" y="14224"/>
                  </a:lnTo>
                  <a:lnTo>
                    <a:pt x="4926" y="13928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6383895" y="816307"/>
              <a:ext cx="220459" cy="234418"/>
            </a:xfrm>
            <a:custGeom>
              <a:avLst/>
              <a:gdLst/>
              <a:ahLst/>
              <a:cxnLst/>
              <a:rect l="l" t="t" r="r" b="b"/>
              <a:pathLst>
                <a:path w="14435" h="15349" extrusionOk="0">
                  <a:moveTo>
                    <a:pt x="13766" y="1"/>
                  </a:moveTo>
                  <a:lnTo>
                    <a:pt x="0" y="14630"/>
                  </a:lnTo>
                  <a:lnTo>
                    <a:pt x="672" y="15349"/>
                  </a:lnTo>
                  <a:lnTo>
                    <a:pt x="14435" y="724"/>
                  </a:lnTo>
                  <a:lnTo>
                    <a:pt x="137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6320865" y="1153722"/>
              <a:ext cx="32454" cy="231516"/>
            </a:xfrm>
            <a:custGeom>
              <a:avLst/>
              <a:gdLst/>
              <a:ahLst/>
              <a:cxnLst/>
              <a:rect l="l" t="t" r="r" b="b"/>
              <a:pathLst>
                <a:path w="2125" h="15159" extrusionOk="0">
                  <a:moveTo>
                    <a:pt x="950" y="0"/>
                  </a:moveTo>
                  <a:lnTo>
                    <a:pt x="1" y="87"/>
                  </a:lnTo>
                  <a:lnTo>
                    <a:pt x="1179" y="15159"/>
                  </a:lnTo>
                  <a:lnTo>
                    <a:pt x="2124" y="15075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6220586" y="821835"/>
              <a:ext cx="308382" cy="163202"/>
            </a:xfrm>
            <a:custGeom>
              <a:avLst/>
              <a:gdLst/>
              <a:ahLst/>
              <a:cxnLst/>
              <a:rect l="l" t="t" r="r" b="b"/>
              <a:pathLst>
                <a:path w="20192" h="10686" extrusionOk="0">
                  <a:moveTo>
                    <a:pt x="1" y="1"/>
                  </a:moveTo>
                  <a:lnTo>
                    <a:pt x="1596" y="7752"/>
                  </a:lnTo>
                  <a:cubicBezTo>
                    <a:pt x="1596" y="7752"/>
                    <a:pt x="2751" y="7502"/>
                    <a:pt x="4296" y="7502"/>
                  </a:cubicBezTo>
                  <a:cubicBezTo>
                    <a:pt x="6558" y="7502"/>
                    <a:pt x="9655" y="8039"/>
                    <a:pt x="11179" y="10685"/>
                  </a:cubicBezTo>
                  <a:lnTo>
                    <a:pt x="20192" y="13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6365079" y="933554"/>
              <a:ext cx="181544" cy="428333"/>
            </a:xfrm>
            <a:custGeom>
              <a:avLst/>
              <a:gdLst/>
              <a:ahLst/>
              <a:cxnLst/>
              <a:rect l="l" t="t" r="r" b="b"/>
              <a:pathLst>
                <a:path w="11887" h="28046" extrusionOk="0">
                  <a:moveTo>
                    <a:pt x="11887" y="0"/>
                  </a:moveTo>
                  <a:lnTo>
                    <a:pt x="3565" y="8459"/>
                  </a:lnTo>
                  <a:cubicBezTo>
                    <a:pt x="3686" y="12657"/>
                    <a:pt x="2" y="15874"/>
                    <a:pt x="1" y="15874"/>
                  </a:cubicBezTo>
                  <a:cubicBezTo>
                    <a:pt x="1" y="15874"/>
                    <a:pt x="1" y="15874"/>
                    <a:pt x="1" y="15874"/>
                  </a:cubicBezTo>
                  <a:lnTo>
                    <a:pt x="1" y="15874"/>
                  </a:lnTo>
                  <a:lnTo>
                    <a:pt x="636" y="28045"/>
                  </a:lnTo>
                  <a:lnTo>
                    <a:pt x="10447" y="27431"/>
                  </a:lnTo>
                  <a:lnTo>
                    <a:pt x="118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6092496" y="829594"/>
              <a:ext cx="207324" cy="532277"/>
            </a:xfrm>
            <a:custGeom>
              <a:avLst/>
              <a:gdLst/>
              <a:ahLst/>
              <a:cxnLst/>
              <a:rect l="l" t="t" r="r" b="b"/>
              <a:pathLst>
                <a:path w="13575" h="34852" extrusionOk="0">
                  <a:moveTo>
                    <a:pt x="1" y="1"/>
                  </a:moveTo>
                  <a:lnTo>
                    <a:pt x="1" y="34851"/>
                  </a:lnTo>
                  <a:lnTo>
                    <a:pt x="13575" y="34851"/>
                  </a:lnTo>
                  <a:lnTo>
                    <a:pt x="13240" y="24042"/>
                  </a:lnTo>
                  <a:cubicBezTo>
                    <a:pt x="2684" y="22260"/>
                    <a:pt x="6203" y="11355"/>
                    <a:pt x="6203" y="11355"/>
                  </a:cubicBezTo>
                  <a:lnTo>
                    <a:pt x="37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34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4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4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Google Shape;380;p34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381" name="Google Shape;381;p34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34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4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4">
            <a:hlinkClick r:id="rId3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" name="Google Shape;387;p34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388" name="Google Shape;388;p34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34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34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8629-C80D-AD44-99F2-4F0D2DF4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68" y="310175"/>
            <a:ext cx="7704000" cy="634500"/>
          </a:xfrm>
        </p:spPr>
        <p:txBody>
          <a:bodyPr/>
          <a:lstStyle/>
          <a:p>
            <a:r>
              <a:rPr lang="en-US" sz="2000" dirty="0" err="1"/>
              <a:t>user.py</a:t>
            </a:r>
            <a:r>
              <a:rPr lang="en-US" sz="2000" dirty="0"/>
              <a:t> (cont’d)</a:t>
            </a:r>
            <a:endParaRPr lang="en-KR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0B0F0-53FB-BF4D-995B-6DA45D9C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138" y="818486"/>
            <a:ext cx="5857059" cy="401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46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8629-C80D-AD44-99F2-4F0D2DF4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68" y="310175"/>
            <a:ext cx="7704000" cy="634500"/>
          </a:xfrm>
        </p:spPr>
        <p:txBody>
          <a:bodyPr/>
          <a:lstStyle/>
          <a:p>
            <a:r>
              <a:rPr lang="en-US" sz="2000" dirty="0" err="1"/>
              <a:t>user.py</a:t>
            </a:r>
            <a:r>
              <a:rPr lang="en-US" sz="2000" dirty="0"/>
              <a:t> (cont’d)</a:t>
            </a:r>
            <a:endParaRPr lang="en-K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322B0-98E5-B245-9BC6-3AFC6DD8A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0" y="780550"/>
            <a:ext cx="7341676" cy="40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37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8629-C80D-AD44-99F2-4F0D2DF4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68" y="310175"/>
            <a:ext cx="7704000" cy="634500"/>
          </a:xfrm>
        </p:spPr>
        <p:txBody>
          <a:bodyPr/>
          <a:lstStyle/>
          <a:p>
            <a:r>
              <a:rPr lang="en-US" sz="2000" dirty="0" err="1"/>
              <a:t>user.py</a:t>
            </a:r>
            <a:r>
              <a:rPr lang="en-US" sz="2000" dirty="0"/>
              <a:t> (cont’d)</a:t>
            </a:r>
            <a:endParaRPr lang="en-KR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ED3DF-62AD-D54E-BD2B-01155E6F8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11" y="943460"/>
            <a:ext cx="7432221" cy="388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51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8629-C80D-AD44-99F2-4F0D2DF4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68" y="310175"/>
            <a:ext cx="7704000" cy="634500"/>
          </a:xfrm>
        </p:spPr>
        <p:txBody>
          <a:bodyPr/>
          <a:lstStyle/>
          <a:p>
            <a:r>
              <a:rPr lang="en-US" sz="2000" dirty="0" err="1"/>
              <a:t>parkinglot.py</a:t>
            </a:r>
            <a:endParaRPr lang="en-K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A1CC7-CDF3-B543-9B64-4D3683D7E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"/>
          <a:stretch/>
        </p:blipFill>
        <p:spPr>
          <a:xfrm>
            <a:off x="520700" y="870856"/>
            <a:ext cx="8102600" cy="341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57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8629-C80D-AD44-99F2-4F0D2DF4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68" y="310175"/>
            <a:ext cx="7704000" cy="634500"/>
          </a:xfrm>
        </p:spPr>
        <p:txBody>
          <a:bodyPr/>
          <a:lstStyle/>
          <a:p>
            <a:r>
              <a:rPr lang="en-US" sz="2000" dirty="0" err="1"/>
              <a:t>parkingfloor.py</a:t>
            </a:r>
            <a:endParaRPr lang="en-KR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D2248-18BF-1E44-B964-395190C16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750" y="733462"/>
            <a:ext cx="4836499" cy="409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71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8629-C80D-AD44-99F2-4F0D2DF4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68" y="310175"/>
            <a:ext cx="7704000" cy="634500"/>
          </a:xfrm>
        </p:spPr>
        <p:txBody>
          <a:bodyPr/>
          <a:lstStyle/>
          <a:p>
            <a:r>
              <a:rPr lang="en-US" sz="2000" dirty="0" err="1"/>
              <a:t>parkingfloor.py</a:t>
            </a:r>
            <a:r>
              <a:rPr lang="en-US" sz="2000" dirty="0"/>
              <a:t> (cont’d)</a:t>
            </a:r>
            <a:endParaRPr lang="en-K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5E95A-99F7-2944-9B19-88B58E14E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057910"/>
            <a:ext cx="87249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54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8629-C80D-AD44-99F2-4F0D2DF4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68" y="310175"/>
            <a:ext cx="7704000" cy="634500"/>
          </a:xfrm>
        </p:spPr>
        <p:txBody>
          <a:bodyPr/>
          <a:lstStyle/>
          <a:p>
            <a:r>
              <a:rPr lang="en-US" sz="2000" dirty="0" err="1"/>
              <a:t>parkingspot.py</a:t>
            </a:r>
            <a:endParaRPr lang="en-KR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9FEF9-51F3-AD4B-92E9-98284DC59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072" y="753085"/>
            <a:ext cx="3889855" cy="419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64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4D97-B9D4-3C43-ABFF-D6BCDA83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54794"/>
            <a:ext cx="7704000" cy="634500"/>
          </a:xfrm>
        </p:spPr>
        <p:txBody>
          <a:bodyPr/>
          <a:lstStyle/>
          <a:p>
            <a:r>
              <a:rPr lang="en-KR" dirty="0"/>
              <a:t>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05109-7ADB-6740-AEEA-18C0971DA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D4CF08-031D-404F-915D-C863F7048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63" y="951300"/>
            <a:ext cx="5283200" cy="381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9C503F-C5CB-C548-8E63-7E51044EC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441" y="792300"/>
            <a:ext cx="3233748" cy="3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34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4D97-B9D4-3C43-ABFF-D6BCDA83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54794"/>
            <a:ext cx="7704000" cy="634500"/>
          </a:xfrm>
        </p:spPr>
        <p:txBody>
          <a:bodyPr/>
          <a:lstStyle/>
          <a:p>
            <a:r>
              <a:rPr lang="en-KR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A123E-2B7B-F84D-8C25-03251AFA0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76677"/>
            <a:ext cx="3802923" cy="2916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145608-0893-B640-B862-556CF1948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84" t="2591" r="5352" b="3336"/>
          <a:stretch/>
        </p:blipFill>
        <p:spPr>
          <a:xfrm>
            <a:off x="4153251" y="1382349"/>
            <a:ext cx="4685949" cy="237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1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/>
          <p:nvPr/>
        </p:nvSpPr>
        <p:spPr>
          <a:xfrm>
            <a:off x="1152113" y="575950"/>
            <a:ext cx="1244700" cy="12003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5"/>
          <p:cNvSpPr/>
          <p:nvPr/>
        </p:nvSpPr>
        <p:spPr>
          <a:xfrm>
            <a:off x="1124350" y="1947350"/>
            <a:ext cx="5607300" cy="843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5"/>
          <p:cNvSpPr txBox="1">
            <a:spLocks noGrp="1"/>
          </p:cNvSpPr>
          <p:nvPr>
            <p:ph type="title" idx="2"/>
          </p:nvPr>
        </p:nvSpPr>
        <p:spPr>
          <a:xfrm>
            <a:off x="1136299" y="1972850"/>
            <a:ext cx="55053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System Requirements</a:t>
            </a:r>
            <a:endParaRPr sz="4000" dirty="0"/>
          </a:p>
        </p:txBody>
      </p:sp>
      <p:sp>
        <p:nvSpPr>
          <p:cNvPr id="398" name="Google Shape;398;p35"/>
          <p:cNvSpPr txBox="1">
            <a:spLocks noGrp="1"/>
          </p:cNvSpPr>
          <p:nvPr>
            <p:ph type="title"/>
          </p:nvPr>
        </p:nvSpPr>
        <p:spPr>
          <a:xfrm>
            <a:off x="1294763" y="539500"/>
            <a:ext cx="8901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1"/>
          </p:nvPr>
        </p:nvSpPr>
        <p:spPr>
          <a:xfrm rot="438">
            <a:off x="1136350" y="2851800"/>
            <a:ext cx="2354400" cy="7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12 System Requirements </a:t>
            </a:r>
            <a:endParaRPr dirty="0"/>
          </a:p>
        </p:txBody>
      </p:sp>
      <p:sp>
        <p:nvSpPr>
          <p:cNvPr id="400" name="Google Shape;400;p35"/>
          <p:cNvSpPr/>
          <p:nvPr/>
        </p:nvSpPr>
        <p:spPr>
          <a:xfrm rot="1532696">
            <a:off x="5252530" y="917351"/>
            <a:ext cx="4648906" cy="1739068"/>
          </a:xfrm>
          <a:custGeom>
            <a:avLst/>
            <a:gdLst/>
            <a:ahLst/>
            <a:cxnLst/>
            <a:rect l="l" t="t" r="r" b="b"/>
            <a:pathLst>
              <a:path w="303397" h="104955" extrusionOk="0">
                <a:moveTo>
                  <a:pt x="0" y="0"/>
                </a:moveTo>
                <a:cubicBezTo>
                  <a:pt x="4866" y="4518"/>
                  <a:pt x="13091" y="24212"/>
                  <a:pt x="29193" y="27108"/>
                </a:cubicBezTo>
                <a:cubicBezTo>
                  <a:pt x="45296" y="30004"/>
                  <a:pt x="78833" y="15524"/>
                  <a:pt x="96615" y="17377"/>
                </a:cubicBezTo>
                <a:cubicBezTo>
                  <a:pt x="114397" y="19231"/>
                  <a:pt x="118857" y="35681"/>
                  <a:pt x="135886" y="38229"/>
                </a:cubicBezTo>
                <a:cubicBezTo>
                  <a:pt x="152915" y="40778"/>
                  <a:pt x="184889" y="26644"/>
                  <a:pt x="198790" y="32668"/>
                </a:cubicBezTo>
                <a:cubicBezTo>
                  <a:pt x="212691" y="38692"/>
                  <a:pt x="212054" y="66031"/>
                  <a:pt x="219294" y="74372"/>
                </a:cubicBezTo>
                <a:cubicBezTo>
                  <a:pt x="226534" y="82713"/>
                  <a:pt x="233659" y="78601"/>
                  <a:pt x="242231" y="82713"/>
                </a:cubicBezTo>
                <a:cubicBezTo>
                  <a:pt x="250804" y="86826"/>
                  <a:pt x="260535" y="95340"/>
                  <a:pt x="270729" y="99047"/>
                </a:cubicBezTo>
                <a:cubicBezTo>
                  <a:pt x="280923" y="102754"/>
                  <a:pt x="297952" y="103970"/>
                  <a:pt x="303397" y="104955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01" name="Google Shape;401;p35"/>
          <p:cNvSpPr/>
          <p:nvPr/>
        </p:nvSpPr>
        <p:spPr>
          <a:xfrm>
            <a:off x="7690546" y="960965"/>
            <a:ext cx="1790665" cy="612484"/>
          </a:xfrm>
          <a:custGeom>
            <a:avLst/>
            <a:gdLst/>
            <a:ahLst/>
            <a:cxnLst/>
            <a:rect l="l" t="t" r="r" b="b"/>
            <a:pathLst>
              <a:path w="108083" h="36969" extrusionOk="0">
                <a:moveTo>
                  <a:pt x="0" y="36969"/>
                </a:moveTo>
                <a:cubicBezTo>
                  <a:pt x="4228" y="31640"/>
                  <a:pt x="9615" y="11078"/>
                  <a:pt x="25370" y="4996"/>
                </a:cubicBezTo>
                <a:cubicBezTo>
                  <a:pt x="41125" y="-1086"/>
                  <a:pt x="80744" y="1289"/>
                  <a:pt x="94529" y="478"/>
                </a:cubicBezTo>
                <a:cubicBezTo>
                  <a:pt x="108315" y="-333"/>
                  <a:pt x="105824" y="189"/>
                  <a:pt x="108083" y="131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02" name="Google Shape;402;p35"/>
          <p:cNvSpPr/>
          <p:nvPr/>
        </p:nvSpPr>
        <p:spPr>
          <a:xfrm>
            <a:off x="4385225" y="3015132"/>
            <a:ext cx="4045500" cy="15843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3" name="Google Shape;403;p35"/>
          <p:cNvGrpSpPr/>
          <p:nvPr/>
        </p:nvGrpSpPr>
        <p:grpSpPr>
          <a:xfrm>
            <a:off x="4720329" y="3149542"/>
            <a:ext cx="3375142" cy="1315224"/>
            <a:chOff x="4720329" y="3149542"/>
            <a:chExt cx="3375142" cy="1315224"/>
          </a:xfrm>
        </p:grpSpPr>
        <p:sp>
          <p:nvSpPr>
            <p:cNvPr id="404" name="Google Shape;404;p35"/>
            <p:cNvSpPr/>
            <p:nvPr/>
          </p:nvSpPr>
          <p:spPr>
            <a:xfrm>
              <a:off x="5101869" y="4012970"/>
              <a:ext cx="865884" cy="412845"/>
            </a:xfrm>
            <a:custGeom>
              <a:avLst/>
              <a:gdLst/>
              <a:ahLst/>
              <a:cxnLst/>
              <a:rect l="l" t="t" r="r" b="b"/>
              <a:pathLst>
                <a:path w="12137" h="5787" extrusionOk="0">
                  <a:moveTo>
                    <a:pt x="5775" y="1"/>
                  </a:moveTo>
                  <a:cubicBezTo>
                    <a:pt x="4600" y="1"/>
                    <a:pt x="3630" y="904"/>
                    <a:pt x="3482" y="2072"/>
                  </a:cubicBezTo>
                  <a:cubicBezTo>
                    <a:pt x="3463" y="2071"/>
                    <a:pt x="3445" y="2069"/>
                    <a:pt x="3427" y="2069"/>
                  </a:cubicBezTo>
                  <a:cubicBezTo>
                    <a:pt x="1981" y="2069"/>
                    <a:pt x="809" y="3275"/>
                    <a:pt x="809" y="4765"/>
                  </a:cubicBezTo>
                  <a:cubicBezTo>
                    <a:pt x="809" y="4859"/>
                    <a:pt x="814" y="4955"/>
                    <a:pt x="823" y="5047"/>
                  </a:cubicBezTo>
                  <a:cubicBezTo>
                    <a:pt x="439" y="5128"/>
                    <a:pt x="128" y="5413"/>
                    <a:pt x="0" y="5786"/>
                  </a:cubicBezTo>
                  <a:lnTo>
                    <a:pt x="12037" y="5786"/>
                  </a:lnTo>
                  <a:cubicBezTo>
                    <a:pt x="12100" y="5570"/>
                    <a:pt x="12136" y="5340"/>
                    <a:pt x="12136" y="5102"/>
                  </a:cubicBezTo>
                  <a:cubicBezTo>
                    <a:pt x="12136" y="3954"/>
                    <a:pt x="11322" y="3005"/>
                    <a:pt x="10257" y="2826"/>
                  </a:cubicBezTo>
                  <a:cubicBezTo>
                    <a:pt x="10257" y="2814"/>
                    <a:pt x="10258" y="2803"/>
                    <a:pt x="10258" y="2793"/>
                  </a:cubicBezTo>
                  <a:cubicBezTo>
                    <a:pt x="10258" y="2051"/>
                    <a:pt x="9674" y="1449"/>
                    <a:pt x="8954" y="1449"/>
                  </a:cubicBezTo>
                  <a:cubicBezTo>
                    <a:pt x="8591" y="1449"/>
                    <a:pt x="8265" y="1601"/>
                    <a:pt x="8027" y="1846"/>
                  </a:cubicBezTo>
                  <a:cubicBezTo>
                    <a:pt x="7792" y="790"/>
                    <a:pt x="6874" y="1"/>
                    <a:pt x="5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4796095" y="4158361"/>
              <a:ext cx="561394" cy="267525"/>
            </a:xfrm>
            <a:custGeom>
              <a:avLst/>
              <a:gdLst/>
              <a:ahLst/>
              <a:cxnLst/>
              <a:rect l="l" t="t" r="r" b="b"/>
              <a:pathLst>
                <a:path w="7869" h="3750" extrusionOk="0">
                  <a:moveTo>
                    <a:pt x="3743" y="0"/>
                  </a:moveTo>
                  <a:cubicBezTo>
                    <a:pt x="2981" y="0"/>
                    <a:pt x="2353" y="586"/>
                    <a:pt x="2256" y="1343"/>
                  </a:cubicBezTo>
                  <a:cubicBezTo>
                    <a:pt x="2245" y="1343"/>
                    <a:pt x="2231" y="1341"/>
                    <a:pt x="2220" y="1341"/>
                  </a:cubicBezTo>
                  <a:cubicBezTo>
                    <a:pt x="1283" y="1341"/>
                    <a:pt x="523" y="2124"/>
                    <a:pt x="523" y="3088"/>
                  </a:cubicBezTo>
                  <a:cubicBezTo>
                    <a:pt x="523" y="3150"/>
                    <a:pt x="526" y="3211"/>
                    <a:pt x="533" y="3271"/>
                  </a:cubicBezTo>
                  <a:cubicBezTo>
                    <a:pt x="284" y="3323"/>
                    <a:pt x="83" y="3508"/>
                    <a:pt x="0" y="3749"/>
                  </a:cubicBezTo>
                  <a:lnTo>
                    <a:pt x="7803" y="3749"/>
                  </a:lnTo>
                  <a:cubicBezTo>
                    <a:pt x="7845" y="3609"/>
                    <a:pt x="7869" y="3460"/>
                    <a:pt x="7869" y="3306"/>
                  </a:cubicBezTo>
                  <a:cubicBezTo>
                    <a:pt x="7869" y="2561"/>
                    <a:pt x="7341" y="1946"/>
                    <a:pt x="6649" y="1830"/>
                  </a:cubicBezTo>
                  <a:cubicBezTo>
                    <a:pt x="6649" y="1822"/>
                    <a:pt x="6650" y="1816"/>
                    <a:pt x="6650" y="1809"/>
                  </a:cubicBezTo>
                  <a:cubicBezTo>
                    <a:pt x="6650" y="1328"/>
                    <a:pt x="6272" y="938"/>
                    <a:pt x="5805" y="938"/>
                  </a:cubicBezTo>
                  <a:cubicBezTo>
                    <a:pt x="5569" y="938"/>
                    <a:pt x="5357" y="1037"/>
                    <a:pt x="5204" y="1196"/>
                  </a:cubicBezTo>
                  <a:cubicBezTo>
                    <a:pt x="5050" y="510"/>
                    <a:pt x="4455" y="0"/>
                    <a:pt x="37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4720329" y="4211581"/>
              <a:ext cx="449386" cy="214305"/>
            </a:xfrm>
            <a:custGeom>
              <a:avLst/>
              <a:gdLst/>
              <a:ahLst/>
              <a:cxnLst/>
              <a:rect l="l" t="t" r="r" b="b"/>
              <a:pathLst>
                <a:path w="6299" h="3004" extrusionOk="0">
                  <a:moveTo>
                    <a:pt x="2996" y="1"/>
                  </a:moveTo>
                  <a:cubicBezTo>
                    <a:pt x="2385" y="1"/>
                    <a:pt x="1882" y="469"/>
                    <a:pt x="1807" y="1076"/>
                  </a:cubicBezTo>
                  <a:cubicBezTo>
                    <a:pt x="1796" y="1076"/>
                    <a:pt x="1787" y="1075"/>
                    <a:pt x="1778" y="1075"/>
                  </a:cubicBezTo>
                  <a:cubicBezTo>
                    <a:pt x="1027" y="1075"/>
                    <a:pt x="419" y="1701"/>
                    <a:pt x="419" y="2473"/>
                  </a:cubicBezTo>
                  <a:cubicBezTo>
                    <a:pt x="419" y="2522"/>
                    <a:pt x="422" y="2572"/>
                    <a:pt x="428" y="2620"/>
                  </a:cubicBezTo>
                  <a:cubicBezTo>
                    <a:pt x="227" y="2661"/>
                    <a:pt x="67" y="2808"/>
                    <a:pt x="0" y="3003"/>
                  </a:cubicBezTo>
                  <a:lnTo>
                    <a:pt x="6246" y="3003"/>
                  </a:lnTo>
                  <a:cubicBezTo>
                    <a:pt x="6279" y="2891"/>
                    <a:pt x="6298" y="2771"/>
                    <a:pt x="6298" y="2648"/>
                  </a:cubicBezTo>
                  <a:cubicBezTo>
                    <a:pt x="6297" y="2051"/>
                    <a:pt x="5874" y="1559"/>
                    <a:pt x="5321" y="1466"/>
                  </a:cubicBezTo>
                  <a:cubicBezTo>
                    <a:pt x="5321" y="1460"/>
                    <a:pt x="5322" y="1454"/>
                    <a:pt x="5322" y="1449"/>
                  </a:cubicBezTo>
                  <a:cubicBezTo>
                    <a:pt x="5322" y="1064"/>
                    <a:pt x="5019" y="752"/>
                    <a:pt x="4645" y="752"/>
                  </a:cubicBezTo>
                  <a:cubicBezTo>
                    <a:pt x="4458" y="752"/>
                    <a:pt x="4288" y="831"/>
                    <a:pt x="4165" y="958"/>
                  </a:cubicBezTo>
                  <a:cubicBezTo>
                    <a:pt x="4042" y="410"/>
                    <a:pt x="3566" y="1"/>
                    <a:pt x="29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7064073" y="4180691"/>
              <a:ext cx="130485" cy="246694"/>
            </a:xfrm>
            <a:custGeom>
              <a:avLst/>
              <a:gdLst/>
              <a:ahLst/>
              <a:cxnLst/>
              <a:rect l="l" t="t" r="r" b="b"/>
              <a:pathLst>
                <a:path w="1829" h="3458" extrusionOk="0">
                  <a:moveTo>
                    <a:pt x="28" y="0"/>
                  </a:moveTo>
                  <a:cubicBezTo>
                    <a:pt x="12" y="0"/>
                    <a:pt x="0" y="13"/>
                    <a:pt x="0" y="27"/>
                  </a:cubicBezTo>
                  <a:lnTo>
                    <a:pt x="0" y="3430"/>
                  </a:lnTo>
                  <a:cubicBezTo>
                    <a:pt x="0" y="3446"/>
                    <a:pt x="13" y="3457"/>
                    <a:pt x="28" y="3457"/>
                  </a:cubicBezTo>
                  <a:lnTo>
                    <a:pt x="1802" y="3457"/>
                  </a:lnTo>
                  <a:cubicBezTo>
                    <a:pt x="1817" y="3457"/>
                    <a:pt x="1828" y="3444"/>
                    <a:pt x="1829" y="3430"/>
                  </a:cubicBezTo>
                  <a:lnTo>
                    <a:pt x="1829" y="27"/>
                  </a:lnTo>
                  <a:cubicBezTo>
                    <a:pt x="1829" y="12"/>
                    <a:pt x="1817" y="0"/>
                    <a:pt x="1802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7852835" y="4180691"/>
              <a:ext cx="130557" cy="246694"/>
            </a:xfrm>
            <a:custGeom>
              <a:avLst/>
              <a:gdLst/>
              <a:ahLst/>
              <a:cxnLst/>
              <a:rect l="l" t="t" r="r" b="b"/>
              <a:pathLst>
                <a:path w="1830" h="3458" extrusionOk="0">
                  <a:moveTo>
                    <a:pt x="28" y="0"/>
                  </a:moveTo>
                  <a:cubicBezTo>
                    <a:pt x="12" y="0"/>
                    <a:pt x="1" y="13"/>
                    <a:pt x="1" y="27"/>
                  </a:cubicBezTo>
                  <a:lnTo>
                    <a:pt x="1" y="3430"/>
                  </a:lnTo>
                  <a:cubicBezTo>
                    <a:pt x="1" y="3446"/>
                    <a:pt x="14" y="3457"/>
                    <a:pt x="28" y="3457"/>
                  </a:cubicBezTo>
                  <a:lnTo>
                    <a:pt x="1803" y="3457"/>
                  </a:lnTo>
                  <a:cubicBezTo>
                    <a:pt x="1816" y="3457"/>
                    <a:pt x="1829" y="3444"/>
                    <a:pt x="1830" y="3430"/>
                  </a:cubicBezTo>
                  <a:lnTo>
                    <a:pt x="1830" y="27"/>
                  </a:lnTo>
                  <a:cubicBezTo>
                    <a:pt x="1830" y="12"/>
                    <a:pt x="1816" y="0"/>
                    <a:pt x="1803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7098389" y="3699431"/>
              <a:ext cx="869879" cy="295633"/>
            </a:xfrm>
            <a:custGeom>
              <a:avLst/>
              <a:gdLst/>
              <a:ahLst/>
              <a:cxnLst/>
              <a:rect l="l" t="t" r="r" b="b"/>
              <a:pathLst>
                <a:path w="12193" h="4144" extrusionOk="0">
                  <a:moveTo>
                    <a:pt x="3028" y="1"/>
                  </a:moveTo>
                  <a:cubicBezTo>
                    <a:pt x="2041" y="1"/>
                    <a:pt x="1171" y="581"/>
                    <a:pt x="893" y="1426"/>
                  </a:cubicBezTo>
                  <a:lnTo>
                    <a:pt x="0" y="4144"/>
                  </a:lnTo>
                  <a:lnTo>
                    <a:pt x="12192" y="4144"/>
                  </a:lnTo>
                  <a:lnTo>
                    <a:pt x="11299" y="1426"/>
                  </a:lnTo>
                  <a:cubicBezTo>
                    <a:pt x="11021" y="581"/>
                    <a:pt x="10152" y="1"/>
                    <a:pt x="9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7149184" y="3749155"/>
              <a:ext cx="768216" cy="280224"/>
            </a:xfrm>
            <a:custGeom>
              <a:avLst/>
              <a:gdLst/>
              <a:ahLst/>
              <a:cxnLst/>
              <a:rect l="l" t="t" r="r" b="b"/>
              <a:pathLst>
                <a:path w="10768" h="3928" extrusionOk="0">
                  <a:moveTo>
                    <a:pt x="2045" y="0"/>
                  </a:moveTo>
                  <a:cubicBezTo>
                    <a:pt x="1545" y="0"/>
                    <a:pt x="1107" y="315"/>
                    <a:pt x="967" y="773"/>
                  </a:cubicBezTo>
                  <a:lnTo>
                    <a:pt x="0" y="3928"/>
                  </a:lnTo>
                  <a:lnTo>
                    <a:pt x="10768" y="3928"/>
                  </a:lnTo>
                  <a:lnTo>
                    <a:pt x="9802" y="773"/>
                  </a:lnTo>
                  <a:cubicBezTo>
                    <a:pt x="9663" y="316"/>
                    <a:pt x="9223" y="0"/>
                    <a:pt x="87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7008354" y="3979084"/>
              <a:ext cx="1048592" cy="316892"/>
            </a:xfrm>
            <a:custGeom>
              <a:avLst/>
              <a:gdLst/>
              <a:ahLst/>
              <a:cxnLst/>
              <a:rect l="l" t="t" r="r" b="b"/>
              <a:pathLst>
                <a:path w="14698" h="4442" extrusionOk="0">
                  <a:moveTo>
                    <a:pt x="1784" y="1"/>
                  </a:moveTo>
                  <a:cubicBezTo>
                    <a:pt x="893" y="1"/>
                    <a:pt x="169" y="716"/>
                    <a:pt x="169" y="1601"/>
                  </a:cubicBezTo>
                  <a:lnTo>
                    <a:pt x="0" y="4442"/>
                  </a:lnTo>
                  <a:lnTo>
                    <a:pt x="14697" y="4442"/>
                  </a:lnTo>
                  <a:lnTo>
                    <a:pt x="14524" y="1601"/>
                  </a:lnTo>
                  <a:cubicBezTo>
                    <a:pt x="14524" y="717"/>
                    <a:pt x="13802" y="1"/>
                    <a:pt x="12911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7008354" y="3979084"/>
              <a:ext cx="1048592" cy="316892"/>
            </a:xfrm>
            <a:custGeom>
              <a:avLst/>
              <a:gdLst/>
              <a:ahLst/>
              <a:cxnLst/>
              <a:rect l="l" t="t" r="r" b="b"/>
              <a:pathLst>
                <a:path w="14698" h="4442" extrusionOk="0">
                  <a:moveTo>
                    <a:pt x="1784" y="1"/>
                  </a:moveTo>
                  <a:cubicBezTo>
                    <a:pt x="893" y="1"/>
                    <a:pt x="169" y="716"/>
                    <a:pt x="169" y="1601"/>
                  </a:cubicBezTo>
                  <a:lnTo>
                    <a:pt x="0" y="4442"/>
                  </a:lnTo>
                  <a:lnTo>
                    <a:pt x="14697" y="4442"/>
                  </a:lnTo>
                  <a:lnTo>
                    <a:pt x="14524" y="1601"/>
                  </a:lnTo>
                  <a:cubicBezTo>
                    <a:pt x="14524" y="717"/>
                    <a:pt x="13802" y="1"/>
                    <a:pt x="12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7285520" y="4204732"/>
              <a:ext cx="515806" cy="84253"/>
            </a:xfrm>
            <a:custGeom>
              <a:avLst/>
              <a:gdLst/>
              <a:ahLst/>
              <a:cxnLst/>
              <a:rect l="l" t="t" r="r" b="b"/>
              <a:pathLst>
                <a:path w="7230" h="1181" extrusionOk="0">
                  <a:moveTo>
                    <a:pt x="1890" y="0"/>
                  </a:moveTo>
                  <a:cubicBezTo>
                    <a:pt x="1343" y="0"/>
                    <a:pt x="825" y="237"/>
                    <a:pt x="467" y="646"/>
                  </a:cubicBezTo>
                  <a:lnTo>
                    <a:pt x="0" y="1180"/>
                  </a:lnTo>
                  <a:lnTo>
                    <a:pt x="7230" y="1180"/>
                  </a:lnTo>
                  <a:lnTo>
                    <a:pt x="6536" y="520"/>
                  </a:lnTo>
                  <a:cubicBezTo>
                    <a:pt x="6186" y="187"/>
                    <a:pt x="5718" y="0"/>
                    <a:pt x="5234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7033467" y="3979084"/>
              <a:ext cx="997868" cy="163583"/>
            </a:xfrm>
            <a:custGeom>
              <a:avLst/>
              <a:gdLst/>
              <a:ahLst/>
              <a:cxnLst/>
              <a:rect l="l" t="t" r="r" b="b"/>
              <a:pathLst>
                <a:path w="13987" h="2293" extrusionOk="0">
                  <a:moveTo>
                    <a:pt x="1433" y="1"/>
                  </a:moveTo>
                  <a:cubicBezTo>
                    <a:pt x="810" y="1"/>
                    <a:pt x="270" y="352"/>
                    <a:pt x="1" y="865"/>
                  </a:cubicBezTo>
                  <a:cubicBezTo>
                    <a:pt x="208" y="823"/>
                    <a:pt x="740" y="735"/>
                    <a:pt x="1341" y="735"/>
                  </a:cubicBezTo>
                  <a:cubicBezTo>
                    <a:pt x="2081" y="735"/>
                    <a:pt x="2926" y="869"/>
                    <a:pt x="3398" y="1391"/>
                  </a:cubicBezTo>
                  <a:cubicBezTo>
                    <a:pt x="3934" y="1983"/>
                    <a:pt x="5481" y="2293"/>
                    <a:pt x="7032" y="2293"/>
                  </a:cubicBezTo>
                  <a:cubicBezTo>
                    <a:pt x="8538" y="2293"/>
                    <a:pt x="10048" y="2001"/>
                    <a:pt x="10641" y="1391"/>
                  </a:cubicBezTo>
                  <a:cubicBezTo>
                    <a:pt x="11142" y="876"/>
                    <a:pt x="12012" y="746"/>
                    <a:pt x="12758" y="746"/>
                  </a:cubicBezTo>
                  <a:cubicBezTo>
                    <a:pt x="13293" y="746"/>
                    <a:pt x="13763" y="813"/>
                    <a:pt x="13986" y="854"/>
                  </a:cubicBezTo>
                  <a:cubicBezTo>
                    <a:pt x="13718" y="348"/>
                    <a:pt x="13180" y="1"/>
                    <a:pt x="125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7062789" y="4059627"/>
              <a:ext cx="199474" cy="110292"/>
            </a:xfrm>
            <a:custGeom>
              <a:avLst/>
              <a:gdLst/>
              <a:ahLst/>
              <a:cxnLst/>
              <a:rect l="l" t="t" r="r" b="b"/>
              <a:pathLst>
                <a:path w="2796" h="1546" extrusionOk="0">
                  <a:moveTo>
                    <a:pt x="906" y="1"/>
                  </a:moveTo>
                  <a:cubicBezTo>
                    <a:pt x="610" y="1"/>
                    <a:pt x="469" y="259"/>
                    <a:pt x="469" y="259"/>
                  </a:cubicBezTo>
                  <a:cubicBezTo>
                    <a:pt x="0" y="1147"/>
                    <a:pt x="1101" y="1418"/>
                    <a:pt x="1625" y="1515"/>
                  </a:cubicBezTo>
                  <a:cubicBezTo>
                    <a:pt x="1736" y="1535"/>
                    <a:pt x="1851" y="1546"/>
                    <a:pt x="1964" y="1546"/>
                  </a:cubicBezTo>
                  <a:cubicBezTo>
                    <a:pt x="2384" y="1546"/>
                    <a:pt x="2771" y="1396"/>
                    <a:pt x="2781" y="1009"/>
                  </a:cubicBezTo>
                  <a:cubicBezTo>
                    <a:pt x="2796" y="518"/>
                    <a:pt x="1488" y="150"/>
                    <a:pt x="1075" y="27"/>
                  </a:cubicBezTo>
                  <a:cubicBezTo>
                    <a:pt x="1014" y="9"/>
                    <a:pt x="958" y="1"/>
                    <a:pt x="9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7794121" y="4059627"/>
              <a:ext cx="199402" cy="110292"/>
            </a:xfrm>
            <a:custGeom>
              <a:avLst/>
              <a:gdLst/>
              <a:ahLst/>
              <a:cxnLst/>
              <a:rect l="l" t="t" r="r" b="b"/>
              <a:pathLst>
                <a:path w="2795" h="1546" extrusionOk="0">
                  <a:moveTo>
                    <a:pt x="1890" y="1"/>
                  </a:moveTo>
                  <a:cubicBezTo>
                    <a:pt x="1839" y="1"/>
                    <a:pt x="1783" y="9"/>
                    <a:pt x="1722" y="27"/>
                  </a:cubicBezTo>
                  <a:cubicBezTo>
                    <a:pt x="1309" y="150"/>
                    <a:pt x="0" y="518"/>
                    <a:pt x="15" y="1009"/>
                  </a:cubicBezTo>
                  <a:cubicBezTo>
                    <a:pt x="26" y="1396"/>
                    <a:pt x="413" y="1546"/>
                    <a:pt x="832" y="1546"/>
                  </a:cubicBezTo>
                  <a:cubicBezTo>
                    <a:pt x="945" y="1546"/>
                    <a:pt x="1060" y="1535"/>
                    <a:pt x="1171" y="1515"/>
                  </a:cubicBezTo>
                  <a:cubicBezTo>
                    <a:pt x="1694" y="1418"/>
                    <a:pt x="2795" y="1147"/>
                    <a:pt x="2327" y="259"/>
                  </a:cubicBezTo>
                  <a:cubicBezTo>
                    <a:pt x="2327" y="259"/>
                    <a:pt x="2187" y="1"/>
                    <a:pt x="18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6989520" y="4223923"/>
              <a:ext cx="1085476" cy="95952"/>
            </a:xfrm>
            <a:custGeom>
              <a:avLst/>
              <a:gdLst/>
              <a:ahLst/>
              <a:cxnLst/>
              <a:rect l="l" t="t" r="r" b="b"/>
              <a:pathLst>
                <a:path w="15215" h="1345" extrusionOk="0">
                  <a:moveTo>
                    <a:pt x="511" y="1"/>
                  </a:moveTo>
                  <a:cubicBezTo>
                    <a:pt x="230" y="1"/>
                    <a:pt x="1" y="228"/>
                    <a:pt x="1" y="507"/>
                  </a:cubicBezTo>
                  <a:lnTo>
                    <a:pt x="1" y="840"/>
                  </a:lnTo>
                  <a:cubicBezTo>
                    <a:pt x="1" y="1116"/>
                    <a:pt x="230" y="1345"/>
                    <a:pt x="511" y="1345"/>
                  </a:cubicBezTo>
                  <a:lnTo>
                    <a:pt x="14703" y="1345"/>
                  </a:lnTo>
                  <a:cubicBezTo>
                    <a:pt x="14984" y="1345"/>
                    <a:pt x="15213" y="1116"/>
                    <a:pt x="15214" y="840"/>
                  </a:cubicBezTo>
                  <a:lnTo>
                    <a:pt x="15214" y="507"/>
                  </a:lnTo>
                  <a:cubicBezTo>
                    <a:pt x="15214" y="229"/>
                    <a:pt x="14985" y="1"/>
                    <a:pt x="14704" y="1"/>
                  </a:cubicBezTo>
                  <a:lnTo>
                    <a:pt x="12178" y="1"/>
                  </a:lnTo>
                  <a:lnTo>
                    <a:pt x="10542" y="675"/>
                  </a:lnTo>
                  <a:lnTo>
                    <a:pt x="4785" y="675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7030042" y="4250746"/>
              <a:ext cx="198475" cy="42305"/>
            </a:xfrm>
            <a:custGeom>
              <a:avLst/>
              <a:gdLst/>
              <a:ahLst/>
              <a:cxnLst/>
              <a:rect l="l" t="t" r="r" b="b"/>
              <a:pathLst>
                <a:path w="2782" h="593" extrusionOk="0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lnTo>
                    <a:pt x="0" y="583"/>
                  </a:lnTo>
                  <a:cubicBezTo>
                    <a:pt x="0" y="588"/>
                    <a:pt x="4" y="592"/>
                    <a:pt x="9" y="592"/>
                  </a:cubicBezTo>
                  <a:lnTo>
                    <a:pt x="2773" y="592"/>
                  </a:lnTo>
                  <a:cubicBezTo>
                    <a:pt x="2778" y="592"/>
                    <a:pt x="2782" y="588"/>
                    <a:pt x="2782" y="583"/>
                  </a:cubicBezTo>
                  <a:lnTo>
                    <a:pt x="2782" y="9"/>
                  </a:lnTo>
                  <a:cubicBezTo>
                    <a:pt x="2782" y="4"/>
                    <a:pt x="2778" y="0"/>
                    <a:pt x="2773" y="0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7843133" y="4250746"/>
              <a:ext cx="198475" cy="42305"/>
            </a:xfrm>
            <a:custGeom>
              <a:avLst/>
              <a:gdLst/>
              <a:ahLst/>
              <a:cxnLst/>
              <a:rect l="l" t="t" r="r" b="b"/>
              <a:pathLst>
                <a:path w="2782" h="593" extrusionOk="0">
                  <a:moveTo>
                    <a:pt x="10" y="0"/>
                  </a:moveTo>
                  <a:cubicBezTo>
                    <a:pt x="5" y="0"/>
                    <a:pt x="1" y="4"/>
                    <a:pt x="1" y="9"/>
                  </a:cubicBezTo>
                  <a:lnTo>
                    <a:pt x="1" y="583"/>
                  </a:lnTo>
                  <a:cubicBezTo>
                    <a:pt x="1" y="588"/>
                    <a:pt x="5" y="592"/>
                    <a:pt x="10" y="592"/>
                  </a:cubicBezTo>
                  <a:lnTo>
                    <a:pt x="2773" y="592"/>
                  </a:lnTo>
                  <a:cubicBezTo>
                    <a:pt x="2776" y="592"/>
                    <a:pt x="2781" y="588"/>
                    <a:pt x="2782" y="583"/>
                  </a:cubicBezTo>
                  <a:lnTo>
                    <a:pt x="2782" y="9"/>
                  </a:lnTo>
                  <a:cubicBezTo>
                    <a:pt x="2782" y="4"/>
                    <a:pt x="2777" y="0"/>
                    <a:pt x="2773" y="0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7935664" y="3883131"/>
              <a:ext cx="159807" cy="90102"/>
            </a:xfrm>
            <a:custGeom>
              <a:avLst/>
              <a:gdLst/>
              <a:ahLst/>
              <a:cxnLst/>
              <a:rect l="l" t="t" r="r" b="b"/>
              <a:pathLst>
                <a:path w="2240" h="1263" extrusionOk="0">
                  <a:moveTo>
                    <a:pt x="1326" y="0"/>
                  </a:moveTo>
                  <a:cubicBezTo>
                    <a:pt x="646" y="0"/>
                    <a:pt x="858" y="151"/>
                    <a:pt x="535" y="350"/>
                  </a:cubicBezTo>
                  <a:cubicBezTo>
                    <a:pt x="422" y="419"/>
                    <a:pt x="325" y="442"/>
                    <a:pt x="246" y="442"/>
                  </a:cubicBezTo>
                  <a:cubicBezTo>
                    <a:pt x="88" y="442"/>
                    <a:pt x="1" y="350"/>
                    <a:pt x="1" y="350"/>
                  </a:cubicBezTo>
                  <a:lnTo>
                    <a:pt x="1" y="350"/>
                  </a:lnTo>
                  <a:lnTo>
                    <a:pt x="212" y="797"/>
                  </a:lnTo>
                  <a:cubicBezTo>
                    <a:pt x="233" y="783"/>
                    <a:pt x="258" y="777"/>
                    <a:pt x="287" y="777"/>
                  </a:cubicBezTo>
                  <a:cubicBezTo>
                    <a:pt x="417" y="777"/>
                    <a:pt x="609" y="906"/>
                    <a:pt x="664" y="989"/>
                  </a:cubicBezTo>
                  <a:cubicBezTo>
                    <a:pt x="800" y="1199"/>
                    <a:pt x="1023" y="1220"/>
                    <a:pt x="1153" y="1238"/>
                  </a:cubicBezTo>
                  <a:cubicBezTo>
                    <a:pt x="1274" y="1255"/>
                    <a:pt x="1381" y="1263"/>
                    <a:pt x="1475" y="1263"/>
                  </a:cubicBezTo>
                  <a:cubicBezTo>
                    <a:pt x="2028" y="1263"/>
                    <a:pt x="2144" y="994"/>
                    <a:pt x="2170" y="753"/>
                  </a:cubicBezTo>
                  <a:cubicBezTo>
                    <a:pt x="2195" y="526"/>
                    <a:pt x="2239" y="17"/>
                    <a:pt x="1432" y="1"/>
                  </a:cubicBezTo>
                  <a:cubicBezTo>
                    <a:pt x="1394" y="0"/>
                    <a:pt x="1359" y="0"/>
                    <a:pt x="1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6973539" y="3883131"/>
              <a:ext cx="159736" cy="90102"/>
            </a:xfrm>
            <a:custGeom>
              <a:avLst/>
              <a:gdLst/>
              <a:ahLst/>
              <a:cxnLst/>
              <a:rect l="l" t="t" r="r" b="b"/>
              <a:pathLst>
                <a:path w="2239" h="1263" extrusionOk="0">
                  <a:moveTo>
                    <a:pt x="913" y="0"/>
                  </a:moveTo>
                  <a:cubicBezTo>
                    <a:pt x="880" y="0"/>
                    <a:pt x="845" y="0"/>
                    <a:pt x="808" y="1"/>
                  </a:cubicBezTo>
                  <a:cubicBezTo>
                    <a:pt x="1" y="17"/>
                    <a:pt x="45" y="526"/>
                    <a:pt x="69" y="753"/>
                  </a:cubicBezTo>
                  <a:cubicBezTo>
                    <a:pt x="96" y="994"/>
                    <a:pt x="213" y="1263"/>
                    <a:pt x="765" y="1263"/>
                  </a:cubicBezTo>
                  <a:cubicBezTo>
                    <a:pt x="859" y="1263"/>
                    <a:pt x="966" y="1255"/>
                    <a:pt x="1087" y="1238"/>
                  </a:cubicBezTo>
                  <a:cubicBezTo>
                    <a:pt x="1216" y="1220"/>
                    <a:pt x="1439" y="1199"/>
                    <a:pt x="1575" y="989"/>
                  </a:cubicBezTo>
                  <a:cubicBezTo>
                    <a:pt x="1630" y="906"/>
                    <a:pt x="1823" y="777"/>
                    <a:pt x="1953" y="777"/>
                  </a:cubicBezTo>
                  <a:cubicBezTo>
                    <a:pt x="1982" y="777"/>
                    <a:pt x="2008" y="783"/>
                    <a:pt x="2028" y="797"/>
                  </a:cubicBezTo>
                  <a:lnTo>
                    <a:pt x="2238" y="350"/>
                  </a:lnTo>
                  <a:lnTo>
                    <a:pt x="2238" y="350"/>
                  </a:lnTo>
                  <a:cubicBezTo>
                    <a:pt x="2238" y="350"/>
                    <a:pt x="2152" y="442"/>
                    <a:pt x="1994" y="442"/>
                  </a:cubicBezTo>
                  <a:cubicBezTo>
                    <a:pt x="1915" y="442"/>
                    <a:pt x="1818" y="419"/>
                    <a:pt x="1704" y="350"/>
                  </a:cubicBezTo>
                  <a:cubicBezTo>
                    <a:pt x="1381" y="151"/>
                    <a:pt x="1593" y="0"/>
                    <a:pt x="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6661059" y="3771270"/>
              <a:ext cx="83257" cy="658682"/>
            </a:xfrm>
            <a:custGeom>
              <a:avLst/>
              <a:gdLst/>
              <a:ahLst/>
              <a:cxnLst/>
              <a:rect l="l" t="t" r="r" b="b"/>
              <a:pathLst>
                <a:path w="1167" h="9233" extrusionOk="0">
                  <a:moveTo>
                    <a:pt x="0" y="0"/>
                  </a:moveTo>
                  <a:lnTo>
                    <a:pt x="0" y="9232"/>
                  </a:lnTo>
                  <a:lnTo>
                    <a:pt x="1167" y="9232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6677539" y="3771270"/>
              <a:ext cx="94743" cy="658682"/>
            </a:xfrm>
            <a:custGeom>
              <a:avLst/>
              <a:gdLst/>
              <a:ahLst/>
              <a:cxnLst/>
              <a:rect l="l" t="t" r="r" b="b"/>
              <a:pathLst>
                <a:path w="1328" h="9233" extrusionOk="0">
                  <a:moveTo>
                    <a:pt x="1" y="0"/>
                  </a:moveTo>
                  <a:lnTo>
                    <a:pt x="1" y="9232"/>
                  </a:lnTo>
                  <a:lnTo>
                    <a:pt x="1328" y="9232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6692878" y="3803516"/>
              <a:ext cx="63067" cy="626365"/>
            </a:xfrm>
            <a:custGeom>
              <a:avLst/>
              <a:gdLst/>
              <a:ahLst/>
              <a:cxnLst/>
              <a:rect l="l" t="t" r="r" b="b"/>
              <a:pathLst>
                <a:path w="884" h="8780" extrusionOk="0">
                  <a:moveTo>
                    <a:pt x="0" y="1"/>
                  </a:moveTo>
                  <a:lnTo>
                    <a:pt x="0" y="8779"/>
                  </a:lnTo>
                  <a:lnTo>
                    <a:pt x="884" y="8779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rgbClr val="073763">
                <a:alpha val="17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6711498" y="3819282"/>
              <a:ext cx="785552" cy="50437"/>
            </a:xfrm>
            <a:custGeom>
              <a:avLst/>
              <a:gdLst/>
              <a:ahLst/>
              <a:cxnLst/>
              <a:rect l="l" t="t" r="r" b="b"/>
              <a:pathLst>
                <a:path w="11011" h="707" extrusionOk="0">
                  <a:moveTo>
                    <a:pt x="1" y="0"/>
                  </a:moveTo>
                  <a:lnTo>
                    <a:pt x="1" y="706"/>
                  </a:lnTo>
                  <a:lnTo>
                    <a:pt x="11011" y="706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6691950" y="3812862"/>
              <a:ext cx="68917" cy="68914"/>
            </a:xfrm>
            <a:custGeom>
              <a:avLst/>
              <a:gdLst/>
              <a:ahLst/>
              <a:cxnLst/>
              <a:rect l="l" t="t" r="r" b="b"/>
              <a:pathLst>
                <a:path w="966" h="966" extrusionOk="0">
                  <a:moveTo>
                    <a:pt x="483" y="0"/>
                  </a:moveTo>
                  <a:cubicBezTo>
                    <a:pt x="216" y="0"/>
                    <a:pt x="1" y="217"/>
                    <a:pt x="1" y="483"/>
                  </a:cubicBezTo>
                  <a:cubicBezTo>
                    <a:pt x="1" y="749"/>
                    <a:pt x="216" y="965"/>
                    <a:pt x="483" y="965"/>
                  </a:cubicBezTo>
                  <a:cubicBezTo>
                    <a:pt x="749" y="965"/>
                    <a:pt x="965" y="749"/>
                    <a:pt x="965" y="483"/>
                  </a:cubicBezTo>
                  <a:cubicBezTo>
                    <a:pt x="965" y="217"/>
                    <a:pt x="749" y="0"/>
                    <a:pt x="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6831282" y="3835476"/>
              <a:ext cx="102091" cy="16836"/>
            </a:xfrm>
            <a:custGeom>
              <a:avLst/>
              <a:gdLst/>
              <a:ahLst/>
              <a:cxnLst/>
              <a:rect l="l" t="t" r="r" b="b"/>
              <a:pathLst>
                <a:path w="1431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6960840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1" y="0"/>
                  </a:moveTo>
                  <a:lnTo>
                    <a:pt x="1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7090541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7220170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1" y="0"/>
                  </a:moveTo>
                  <a:lnTo>
                    <a:pt x="1" y="236"/>
                  </a:lnTo>
                  <a:lnTo>
                    <a:pt x="1432" y="236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7349871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6611690" y="4354332"/>
              <a:ext cx="218879" cy="75549"/>
            </a:xfrm>
            <a:custGeom>
              <a:avLst/>
              <a:gdLst/>
              <a:ahLst/>
              <a:cxnLst/>
              <a:rect l="l" t="t" r="r" b="b"/>
              <a:pathLst>
                <a:path w="3068" h="1059" extrusionOk="0">
                  <a:moveTo>
                    <a:pt x="1" y="1"/>
                  </a:moveTo>
                  <a:lnTo>
                    <a:pt x="1" y="1058"/>
                  </a:lnTo>
                  <a:lnTo>
                    <a:pt x="3068" y="1058"/>
                  </a:lnTo>
                  <a:lnTo>
                    <a:pt x="3068" y="1"/>
                  </a:ln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6628241" y="4354332"/>
              <a:ext cx="218736" cy="75549"/>
            </a:xfrm>
            <a:custGeom>
              <a:avLst/>
              <a:gdLst/>
              <a:ahLst/>
              <a:cxnLst/>
              <a:rect l="l" t="t" r="r" b="b"/>
              <a:pathLst>
                <a:path w="3066" h="1059" extrusionOk="0">
                  <a:moveTo>
                    <a:pt x="0" y="1"/>
                  </a:moveTo>
                  <a:lnTo>
                    <a:pt x="0" y="1058"/>
                  </a:lnTo>
                  <a:lnTo>
                    <a:pt x="3066" y="1058"/>
                  </a:lnTo>
                  <a:lnTo>
                    <a:pt x="3066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6628241" y="4354332"/>
              <a:ext cx="65564" cy="48012"/>
            </a:xfrm>
            <a:custGeom>
              <a:avLst/>
              <a:gdLst/>
              <a:ahLst/>
              <a:cxnLst/>
              <a:rect l="l" t="t" r="r" b="b"/>
              <a:pathLst>
                <a:path w="919" h="673" extrusionOk="0">
                  <a:moveTo>
                    <a:pt x="517" y="1"/>
                  </a:moveTo>
                  <a:lnTo>
                    <a:pt x="0" y="379"/>
                  </a:lnTo>
                  <a:lnTo>
                    <a:pt x="0" y="673"/>
                  </a:lnTo>
                  <a:lnTo>
                    <a:pt x="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6632379" y="4354332"/>
              <a:ext cx="131698" cy="75549"/>
            </a:xfrm>
            <a:custGeom>
              <a:avLst/>
              <a:gdLst/>
              <a:ahLst/>
              <a:cxnLst/>
              <a:rect l="l" t="t" r="r" b="b"/>
              <a:pathLst>
                <a:path w="1846" h="1059" extrusionOk="0">
                  <a:moveTo>
                    <a:pt x="1444" y="1"/>
                  </a:moveTo>
                  <a:lnTo>
                    <a:pt x="0" y="1058"/>
                  </a:lnTo>
                  <a:lnTo>
                    <a:pt x="402" y="1058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6694804" y="4354332"/>
              <a:ext cx="131698" cy="75549"/>
            </a:xfrm>
            <a:custGeom>
              <a:avLst/>
              <a:gdLst/>
              <a:ahLst/>
              <a:cxnLst/>
              <a:rect l="l" t="t" r="r" b="b"/>
              <a:pathLst>
                <a:path w="1846" h="1059" extrusionOk="0">
                  <a:moveTo>
                    <a:pt x="1443" y="1"/>
                  </a:moveTo>
                  <a:lnTo>
                    <a:pt x="0" y="1058"/>
                  </a:lnTo>
                  <a:lnTo>
                    <a:pt x="401" y="1058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6765076" y="4369742"/>
              <a:ext cx="81901" cy="60140"/>
            </a:xfrm>
            <a:custGeom>
              <a:avLst/>
              <a:gdLst/>
              <a:ahLst/>
              <a:cxnLst/>
              <a:rect l="l" t="t" r="r" b="b"/>
              <a:pathLst>
                <a:path w="1148" h="843" extrusionOk="0">
                  <a:moveTo>
                    <a:pt x="1148" y="0"/>
                  </a:moveTo>
                  <a:lnTo>
                    <a:pt x="0" y="842"/>
                  </a:lnTo>
                  <a:lnTo>
                    <a:pt x="401" y="842"/>
                  </a:lnTo>
                  <a:lnTo>
                    <a:pt x="1148" y="295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5574156" y="3149542"/>
              <a:ext cx="215668" cy="125416"/>
            </a:xfrm>
            <a:custGeom>
              <a:avLst/>
              <a:gdLst/>
              <a:ahLst/>
              <a:cxnLst/>
              <a:rect l="l" t="t" r="r" b="b"/>
              <a:pathLst>
                <a:path w="3023" h="1758" extrusionOk="0">
                  <a:moveTo>
                    <a:pt x="0" y="1"/>
                  </a:moveTo>
                  <a:lnTo>
                    <a:pt x="0" y="1757"/>
                  </a:lnTo>
                  <a:lnTo>
                    <a:pt x="3023" y="1757"/>
                  </a:lnTo>
                  <a:lnTo>
                    <a:pt x="3023" y="1"/>
                  </a:ln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5632372" y="3149542"/>
              <a:ext cx="157453" cy="125416"/>
            </a:xfrm>
            <a:custGeom>
              <a:avLst/>
              <a:gdLst/>
              <a:ahLst/>
              <a:cxnLst/>
              <a:rect l="l" t="t" r="r" b="b"/>
              <a:pathLst>
                <a:path w="2207" h="1758" extrusionOk="0">
                  <a:moveTo>
                    <a:pt x="0" y="1"/>
                  </a:moveTo>
                  <a:lnTo>
                    <a:pt x="0" y="1757"/>
                  </a:lnTo>
                  <a:lnTo>
                    <a:pt x="2207" y="1757"/>
                  </a:lnTo>
                  <a:lnTo>
                    <a:pt x="2207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5506523" y="3307988"/>
              <a:ext cx="919605" cy="1119396"/>
            </a:xfrm>
            <a:custGeom>
              <a:avLst/>
              <a:gdLst/>
              <a:ahLst/>
              <a:cxnLst/>
              <a:rect l="l" t="t" r="r" b="b"/>
              <a:pathLst>
                <a:path w="12890" h="15691" extrusionOk="0">
                  <a:moveTo>
                    <a:pt x="1" y="1"/>
                  </a:moveTo>
                  <a:lnTo>
                    <a:pt x="1" y="15690"/>
                  </a:lnTo>
                  <a:lnTo>
                    <a:pt x="12889" y="15690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5454087" y="4333501"/>
              <a:ext cx="1038461" cy="93883"/>
            </a:xfrm>
            <a:custGeom>
              <a:avLst/>
              <a:gdLst/>
              <a:ahLst/>
              <a:cxnLst/>
              <a:rect l="l" t="t" r="r" b="b"/>
              <a:pathLst>
                <a:path w="14556" h="1316" extrusionOk="0">
                  <a:moveTo>
                    <a:pt x="1" y="0"/>
                  </a:moveTo>
                  <a:lnTo>
                    <a:pt x="1" y="1315"/>
                  </a:lnTo>
                  <a:lnTo>
                    <a:pt x="14556" y="1315"/>
                  </a:lnTo>
                  <a:lnTo>
                    <a:pt x="14556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5506523" y="3910811"/>
              <a:ext cx="919605" cy="422761"/>
            </a:xfrm>
            <a:custGeom>
              <a:avLst/>
              <a:gdLst/>
              <a:ahLst/>
              <a:cxnLst/>
              <a:rect l="l" t="t" r="r" b="b"/>
              <a:pathLst>
                <a:path w="12890" h="5926" extrusionOk="0">
                  <a:moveTo>
                    <a:pt x="1" y="1"/>
                  </a:moveTo>
                  <a:lnTo>
                    <a:pt x="1" y="5925"/>
                  </a:lnTo>
                  <a:lnTo>
                    <a:pt x="12889" y="5925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5429616" y="3220597"/>
              <a:ext cx="1062932" cy="108437"/>
            </a:xfrm>
            <a:custGeom>
              <a:avLst/>
              <a:gdLst/>
              <a:ahLst/>
              <a:cxnLst/>
              <a:rect l="l" t="t" r="r" b="b"/>
              <a:pathLst>
                <a:path w="14899" h="1520" extrusionOk="0">
                  <a:moveTo>
                    <a:pt x="0" y="0"/>
                  </a:moveTo>
                  <a:lnTo>
                    <a:pt x="0" y="1519"/>
                  </a:lnTo>
                  <a:lnTo>
                    <a:pt x="14899" y="1519"/>
                  </a:lnTo>
                  <a:lnTo>
                    <a:pt x="148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5590422" y="3307988"/>
              <a:ext cx="919605" cy="1119396"/>
            </a:xfrm>
            <a:custGeom>
              <a:avLst/>
              <a:gdLst/>
              <a:ahLst/>
              <a:cxnLst/>
              <a:rect l="l" t="t" r="r" b="b"/>
              <a:pathLst>
                <a:path w="12890" h="15691" extrusionOk="0">
                  <a:moveTo>
                    <a:pt x="1" y="1"/>
                  </a:moveTo>
                  <a:lnTo>
                    <a:pt x="1" y="15690"/>
                  </a:lnTo>
                  <a:lnTo>
                    <a:pt x="12889" y="15690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5537985" y="4333501"/>
              <a:ext cx="1038461" cy="93883"/>
            </a:xfrm>
            <a:custGeom>
              <a:avLst/>
              <a:gdLst/>
              <a:ahLst/>
              <a:cxnLst/>
              <a:rect l="l" t="t" r="r" b="b"/>
              <a:pathLst>
                <a:path w="14556" h="1316" extrusionOk="0">
                  <a:moveTo>
                    <a:pt x="0" y="0"/>
                  </a:moveTo>
                  <a:lnTo>
                    <a:pt x="0" y="1315"/>
                  </a:lnTo>
                  <a:lnTo>
                    <a:pt x="14555" y="1315"/>
                  </a:lnTo>
                  <a:lnTo>
                    <a:pt x="14555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5632372" y="3363990"/>
              <a:ext cx="832139" cy="503803"/>
            </a:xfrm>
            <a:custGeom>
              <a:avLst/>
              <a:gdLst/>
              <a:ahLst/>
              <a:cxnLst/>
              <a:rect l="l" t="t" r="r" b="b"/>
              <a:pathLst>
                <a:path w="11664" h="7062" extrusionOk="0">
                  <a:moveTo>
                    <a:pt x="0" y="1"/>
                  </a:moveTo>
                  <a:lnTo>
                    <a:pt x="0" y="7061"/>
                  </a:lnTo>
                  <a:lnTo>
                    <a:pt x="11664" y="7061"/>
                  </a:lnTo>
                  <a:lnTo>
                    <a:pt x="116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5632372" y="3363990"/>
              <a:ext cx="800677" cy="503803"/>
            </a:xfrm>
            <a:custGeom>
              <a:avLst/>
              <a:gdLst/>
              <a:ahLst/>
              <a:cxnLst/>
              <a:rect l="l" t="t" r="r" b="b"/>
              <a:pathLst>
                <a:path w="11223" h="7062" extrusionOk="0">
                  <a:moveTo>
                    <a:pt x="0" y="1"/>
                  </a:moveTo>
                  <a:lnTo>
                    <a:pt x="0" y="7061"/>
                  </a:lnTo>
                  <a:lnTo>
                    <a:pt x="11223" y="7061"/>
                  </a:lnTo>
                  <a:lnTo>
                    <a:pt x="112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5590422" y="3910811"/>
              <a:ext cx="919605" cy="422761"/>
            </a:xfrm>
            <a:custGeom>
              <a:avLst/>
              <a:gdLst/>
              <a:ahLst/>
              <a:cxnLst/>
              <a:rect l="l" t="t" r="r" b="b"/>
              <a:pathLst>
                <a:path w="12890" h="5926" extrusionOk="0">
                  <a:moveTo>
                    <a:pt x="1" y="1"/>
                  </a:moveTo>
                  <a:lnTo>
                    <a:pt x="1" y="5925"/>
                  </a:lnTo>
                  <a:lnTo>
                    <a:pt x="12889" y="5925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5513586" y="3220597"/>
              <a:ext cx="1062932" cy="108437"/>
            </a:xfrm>
            <a:custGeom>
              <a:avLst/>
              <a:gdLst/>
              <a:ahLst/>
              <a:cxnLst/>
              <a:rect l="l" t="t" r="r" b="b"/>
              <a:pathLst>
                <a:path w="14899" h="1520" extrusionOk="0">
                  <a:moveTo>
                    <a:pt x="0" y="0"/>
                  </a:moveTo>
                  <a:lnTo>
                    <a:pt x="0" y="1519"/>
                  </a:lnTo>
                  <a:lnTo>
                    <a:pt x="14898" y="1519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5618460" y="3940275"/>
              <a:ext cx="846051" cy="367116"/>
            </a:xfrm>
            <a:custGeom>
              <a:avLst/>
              <a:gdLst/>
              <a:ahLst/>
              <a:cxnLst/>
              <a:rect l="l" t="t" r="r" b="b"/>
              <a:pathLst>
                <a:path w="11859" h="5146" extrusionOk="0">
                  <a:moveTo>
                    <a:pt x="0" y="1"/>
                  </a:moveTo>
                  <a:lnTo>
                    <a:pt x="0" y="5145"/>
                  </a:lnTo>
                  <a:lnTo>
                    <a:pt x="11859" y="5145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5641147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5669113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5697079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5725045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5753083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578097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5809016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5836910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5864948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5892914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5920809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7" y="4694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5948776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5976813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600470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6032746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606064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608867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6116644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614461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6172577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6200615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6228509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6256547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628437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7" y="4694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631240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6340374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636834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6396307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6424345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5680742" y="3363990"/>
              <a:ext cx="347367" cy="503732"/>
            </a:xfrm>
            <a:custGeom>
              <a:avLst/>
              <a:gdLst/>
              <a:ahLst/>
              <a:cxnLst/>
              <a:rect l="l" t="t" r="r" b="b"/>
              <a:pathLst>
                <a:path w="4869" h="7061" extrusionOk="0">
                  <a:moveTo>
                    <a:pt x="2069" y="1"/>
                  </a:moveTo>
                  <a:lnTo>
                    <a:pt x="0" y="7060"/>
                  </a:lnTo>
                  <a:lnTo>
                    <a:pt x="2800" y="7060"/>
                  </a:lnTo>
                  <a:lnTo>
                    <a:pt x="4868" y="1"/>
                  </a:lnTo>
                  <a:close/>
                </a:path>
              </a:pathLst>
            </a:custGeom>
            <a:solidFill>
              <a:srgbClr val="FFFFFF">
                <a:alpha val="1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5932438" y="3363990"/>
              <a:ext cx="263468" cy="503732"/>
            </a:xfrm>
            <a:custGeom>
              <a:avLst/>
              <a:gdLst/>
              <a:ahLst/>
              <a:cxnLst/>
              <a:rect l="l" t="t" r="r" b="b"/>
              <a:pathLst>
                <a:path w="3693" h="7061" extrusionOk="0">
                  <a:moveTo>
                    <a:pt x="2070" y="1"/>
                  </a:moveTo>
                  <a:lnTo>
                    <a:pt x="1" y="7060"/>
                  </a:lnTo>
                  <a:lnTo>
                    <a:pt x="1624" y="7060"/>
                  </a:lnTo>
                  <a:lnTo>
                    <a:pt x="3693" y="1"/>
                  </a:lnTo>
                  <a:close/>
                </a:path>
              </a:pathLst>
            </a:custGeom>
            <a:solidFill>
              <a:srgbClr val="FFFFFF">
                <a:alpha val="1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6212101" y="3363990"/>
              <a:ext cx="179640" cy="503732"/>
            </a:xfrm>
            <a:custGeom>
              <a:avLst/>
              <a:gdLst/>
              <a:ahLst/>
              <a:cxnLst/>
              <a:rect l="l" t="t" r="r" b="b"/>
              <a:pathLst>
                <a:path w="2518" h="7061" extrusionOk="0">
                  <a:moveTo>
                    <a:pt x="2070" y="1"/>
                  </a:moveTo>
                  <a:lnTo>
                    <a:pt x="1" y="7060"/>
                  </a:lnTo>
                  <a:lnTo>
                    <a:pt x="448" y="7060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FFFFFF">
                <a:alpha val="1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5618460" y="3841540"/>
              <a:ext cx="874088" cy="47726"/>
            </a:xfrm>
            <a:custGeom>
              <a:avLst/>
              <a:gdLst/>
              <a:ahLst/>
              <a:cxnLst/>
              <a:rect l="l" t="t" r="r" b="b"/>
              <a:pathLst>
                <a:path w="12252" h="669" extrusionOk="0">
                  <a:moveTo>
                    <a:pt x="0" y="0"/>
                  </a:moveTo>
                  <a:lnTo>
                    <a:pt x="0" y="668"/>
                  </a:lnTo>
                  <a:lnTo>
                    <a:pt x="12252" y="668"/>
                  </a:lnTo>
                  <a:lnTo>
                    <a:pt x="12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5663263" y="3841540"/>
              <a:ext cx="829285" cy="47726"/>
            </a:xfrm>
            <a:custGeom>
              <a:avLst/>
              <a:gdLst/>
              <a:ahLst/>
              <a:cxnLst/>
              <a:rect l="l" t="t" r="r" b="b"/>
              <a:pathLst>
                <a:path w="11624" h="669" extrusionOk="0">
                  <a:moveTo>
                    <a:pt x="1" y="0"/>
                  </a:moveTo>
                  <a:lnTo>
                    <a:pt x="1" y="668"/>
                  </a:lnTo>
                  <a:lnTo>
                    <a:pt x="11624" y="668"/>
                  </a:lnTo>
                  <a:lnTo>
                    <a:pt x="116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5020110" y="3866010"/>
              <a:ext cx="46087" cy="129339"/>
            </a:xfrm>
            <a:custGeom>
              <a:avLst/>
              <a:gdLst/>
              <a:ahLst/>
              <a:cxnLst/>
              <a:rect l="l" t="t" r="r" b="b"/>
              <a:pathLst>
                <a:path w="646" h="1813" extrusionOk="0">
                  <a:moveTo>
                    <a:pt x="280" y="0"/>
                  </a:moveTo>
                  <a:cubicBezTo>
                    <a:pt x="203" y="0"/>
                    <a:pt x="136" y="46"/>
                    <a:pt x="103" y="181"/>
                  </a:cubicBezTo>
                  <a:cubicBezTo>
                    <a:pt x="1" y="602"/>
                    <a:pt x="274" y="1813"/>
                    <a:pt x="274" y="1813"/>
                  </a:cubicBezTo>
                  <a:lnTo>
                    <a:pt x="539" y="1529"/>
                  </a:lnTo>
                  <a:lnTo>
                    <a:pt x="646" y="205"/>
                  </a:lnTo>
                  <a:lnTo>
                    <a:pt x="646" y="205"/>
                  </a:lnTo>
                  <a:cubicBezTo>
                    <a:pt x="646" y="205"/>
                    <a:pt x="646" y="205"/>
                    <a:pt x="646" y="205"/>
                  </a:cubicBezTo>
                  <a:cubicBezTo>
                    <a:pt x="644" y="205"/>
                    <a:pt x="442" y="0"/>
                    <a:pt x="280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5025960" y="3783184"/>
              <a:ext cx="91604" cy="138542"/>
            </a:xfrm>
            <a:custGeom>
              <a:avLst/>
              <a:gdLst/>
              <a:ahLst/>
              <a:cxnLst/>
              <a:rect l="l" t="t" r="r" b="b"/>
              <a:pathLst>
                <a:path w="1284" h="1942" extrusionOk="0">
                  <a:moveTo>
                    <a:pt x="853" y="1"/>
                  </a:moveTo>
                  <a:cubicBezTo>
                    <a:pt x="741" y="1"/>
                    <a:pt x="616" y="34"/>
                    <a:pt x="489" y="132"/>
                  </a:cubicBezTo>
                  <a:cubicBezTo>
                    <a:pt x="85" y="444"/>
                    <a:pt x="1" y="1509"/>
                    <a:pt x="1" y="1509"/>
                  </a:cubicBezTo>
                  <a:cubicBezTo>
                    <a:pt x="1" y="1509"/>
                    <a:pt x="285" y="1942"/>
                    <a:pt x="438" y="1942"/>
                  </a:cubicBezTo>
                  <a:cubicBezTo>
                    <a:pt x="495" y="1942"/>
                    <a:pt x="534" y="1882"/>
                    <a:pt x="532" y="1716"/>
                  </a:cubicBezTo>
                  <a:cubicBezTo>
                    <a:pt x="527" y="1109"/>
                    <a:pt x="1283" y="163"/>
                    <a:pt x="1283" y="163"/>
                  </a:cubicBezTo>
                  <a:cubicBezTo>
                    <a:pt x="1283" y="163"/>
                    <a:pt x="1099" y="1"/>
                    <a:pt x="853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5036091" y="3962390"/>
              <a:ext cx="40309" cy="82897"/>
            </a:xfrm>
            <a:custGeom>
              <a:avLst/>
              <a:gdLst/>
              <a:ahLst/>
              <a:cxnLst/>
              <a:rect l="l" t="t" r="r" b="b"/>
              <a:pathLst>
                <a:path w="565" h="1162" extrusionOk="0">
                  <a:moveTo>
                    <a:pt x="198" y="1"/>
                  </a:moveTo>
                  <a:cubicBezTo>
                    <a:pt x="164" y="2"/>
                    <a:pt x="131" y="12"/>
                    <a:pt x="100" y="27"/>
                  </a:cubicBezTo>
                  <a:cubicBezTo>
                    <a:pt x="73" y="38"/>
                    <a:pt x="47" y="52"/>
                    <a:pt x="31" y="75"/>
                  </a:cubicBezTo>
                  <a:cubicBezTo>
                    <a:pt x="1" y="115"/>
                    <a:pt x="7" y="171"/>
                    <a:pt x="12" y="219"/>
                  </a:cubicBezTo>
                  <a:cubicBezTo>
                    <a:pt x="25" y="339"/>
                    <a:pt x="32" y="458"/>
                    <a:pt x="30" y="578"/>
                  </a:cubicBezTo>
                  <a:cubicBezTo>
                    <a:pt x="28" y="669"/>
                    <a:pt x="21" y="760"/>
                    <a:pt x="37" y="850"/>
                  </a:cubicBezTo>
                  <a:cubicBezTo>
                    <a:pt x="52" y="938"/>
                    <a:pt x="94" y="1027"/>
                    <a:pt x="168" y="1079"/>
                  </a:cubicBezTo>
                  <a:cubicBezTo>
                    <a:pt x="222" y="1117"/>
                    <a:pt x="290" y="1132"/>
                    <a:pt x="356" y="1146"/>
                  </a:cubicBezTo>
                  <a:cubicBezTo>
                    <a:pt x="388" y="1154"/>
                    <a:pt x="421" y="1161"/>
                    <a:pt x="453" y="1162"/>
                  </a:cubicBezTo>
                  <a:cubicBezTo>
                    <a:pt x="455" y="1162"/>
                    <a:pt x="458" y="1162"/>
                    <a:pt x="461" y="1162"/>
                  </a:cubicBezTo>
                  <a:cubicBezTo>
                    <a:pt x="486" y="1162"/>
                    <a:pt x="512" y="1157"/>
                    <a:pt x="532" y="1141"/>
                  </a:cubicBezTo>
                  <a:cubicBezTo>
                    <a:pt x="554" y="1122"/>
                    <a:pt x="564" y="1088"/>
                    <a:pt x="545" y="1065"/>
                  </a:cubicBezTo>
                  <a:cubicBezTo>
                    <a:pt x="524" y="1039"/>
                    <a:pt x="484" y="1048"/>
                    <a:pt x="452" y="1044"/>
                  </a:cubicBezTo>
                  <a:cubicBezTo>
                    <a:pt x="399" y="1037"/>
                    <a:pt x="352" y="998"/>
                    <a:pt x="327" y="951"/>
                  </a:cubicBezTo>
                  <a:cubicBezTo>
                    <a:pt x="302" y="904"/>
                    <a:pt x="295" y="850"/>
                    <a:pt x="292" y="796"/>
                  </a:cubicBezTo>
                  <a:cubicBezTo>
                    <a:pt x="291" y="767"/>
                    <a:pt x="297" y="727"/>
                    <a:pt x="327" y="720"/>
                  </a:cubicBezTo>
                  <a:cubicBezTo>
                    <a:pt x="330" y="720"/>
                    <a:pt x="332" y="719"/>
                    <a:pt x="334" y="719"/>
                  </a:cubicBezTo>
                  <a:cubicBezTo>
                    <a:pt x="353" y="719"/>
                    <a:pt x="369" y="732"/>
                    <a:pt x="382" y="746"/>
                  </a:cubicBezTo>
                  <a:cubicBezTo>
                    <a:pt x="421" y="790"/>
                    <a:pt x="435" y="850"/>
                    <a:pt x="460" y="903"/>
                  </a:cubicBezTo>
                  <a:cubicBezTo>
                    <a:pt x="467" y="918"/>
                    <a:pt x="475" y="934"/>
                    <a:pt x="489" y="945"/>
                  </a:cubicBezTo>
                  <a:cubicBezTo>
                    <a:pt x="499" y="953"/>
                    <a:pt x="511" y="958"/>
                    <a:pt x="523" y="958"/>
                  </a:cubicBezTo>
                  <a:cubicBezTo>
                    <a:pt x="528" y="958"/>
                    <a:pt x="534" y="957"/>
                    <a:pt x="539" y="954"/>
                  </a:cubicBezTo>
                  <a:cubicBezTo>
                    <a:pt x="553" y="948"/>
                    <a:pt x="562" y="931"/>
                    <a:pt x="564" y="914"/>
                  </a:cubicBezTo>
                  <a:cubicBezTo>
                    <a:pt x="565" y="898"/>
                    <a:pt x="560" y="882"/>
                    <a:pt x="555" y="866"/>
                  </a:cubicBezTo>
                  <a:cubicBezTo>
                    <a:pt x="534" y="794"/>
                    <a:pt x="502" y="721"/>
                    <a:pt x="498" y="644"/>
                  </a:cubicBezTo>
                  <a:cubicBezTo>
                    <a:pt x="496" y="608"/>
                    <a:pt x="501" y="571"/>
                    <a:pt x="496" y="535"/>
                  </a:cubicBezTo>
                  <a:cubicBezTo>
                    <a:pt x="488" y="478"/>
                    <a:pt x="458" y="427"/>
                    <a:pt x="419" y="385"/>
                  </a:cubicBezTo>
                  <a:cubicBezTo>
                    <a:pt x="388" y="352"/>
                    <a:pt x="341" y="329"/>
                    <a:pt x="310" y="296"/>
                  </a:cubicBezTo>
                  <a:cubicBezTo>
                    <a:pt x="287" y="270"/>
                    <a:pt x="305" y="221"/>
                    <a:pt x="311" y="191"/>
                  </a:cubicBezTo>
                  <a:cubicBezTo>
                    <a:pt x="318" y="137"/>
                    <a:pt x="325" y="77"/>
                    <a:pt x="289" y="37"/>
                  </a:cubicBezTo>
                  <a:cubicBezTo>
                    <a:pt x="266" y="11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5021180" y="3766847"/>
              <a:ext cx="96669" cy="106796"/>
            </a:xfrm>
            <a:custGeom>
              <a:avLst/>
              <a:gdLst/>
              <a:ahLst/>
              <a:cxnLst/>
              <a:rect l="l" t="t" r="r" b="b"/>
              <a:pathLst>
                <a:path w="1355" h="1497" extrusionOk="0">
                  <a:moveTo>
                    <a:pt x="1091" y="1"/>
                  </a:moveTo>
                  <a:cubicBezTo>
                    <a:pt x="976" y="1"/>
                    <a:pt x="464" y="40"/>
                    <a:pt x="219" y="712"/>
                  </a:cubicBezTo>
                  <a:cubicBezTo>
                    <a:pt x="1" y="1309"/>
                    <a:pt x="30" y="1334"/>
                    <a:pt x="36" y="1334"/>
                  </a:cubicBezTo>
                  <a:cubicBezTo>
                    <a:pt x="37" y="1334"/>
                    <a:pt x="37" y="1334"/>
                    <a:pt x="37" y="1334"/>
                  </a:cubicBezTo>
                  <a:lnTo>
                    <a:pt x="650" y="1496"/>
                  </a:lnTo>
                  <a:cubicBezTo>
                    <a:pt x="649" y="1494"/>
                    <a:pt x="1354" y="465"/>
                    <a:pt x="1115" y="1"/>
                  </a:cubicBezTo>
                  <a:cubicBezTo>
                    <a:pt x="1115" y="1"/>
                    <a:pt x="1106" y="1"/>
                    <a:pt x="1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5071619" y="3952902"/>
              <a:ext cx="172221" cy="164867"/>
            </a:xfrm>
            <a:custGeom>
              <a:avLst/>
              <a:gdLst/>
              <a:ahLst/>
              <a:cxnLst/>
              <a:rect l="l" t="t" r="r" b="b"/>
              <a:pathLst>
                <a:path w="2414" h="2311" extrusionOk="0">
                  <a:moveTo>
                    <a:pt x="72" y="1"/>
                  </a:moveTo>
                  <a:lnTo>
                    <a:pt x="0" y="2311"/>
                  </a:lnTo>
                  <a:lnTo>
                    <a:pt x="2414" y="544"/>
                  </a:lnTo>
                  <a:lnTo>
                    <a:pt x="2365" y="18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5206528" y="4407694"/>
              <a:ext cx="60284" cy="51650"/>
            </a:xfrm>
            <a:custGeom>
              <a:avLst/>
              <a:gdLst/>
              <a:ahLst/>
              <a:cxnLst/>
              <a:rect l="l" t="t" r="r" b="b"/>
              <a:pathLst>
                <a:path w="845" h="724" extrusionOk="0">
                  <a:moveTo>
                    <a:pt x="44" y="0"/>
                  </a:moveTo>
                  <a:lnTo>
                    <a:pt x="44" y="0"/>
                  </a:lnTo>
                  <a:cubicBezTo>
                    <a:pt x="44" y="0"/>
                    <a:pt x="0" y="259"/>
                    <a:pt x="83" y="331"/>
                  </a:cubicBezTo>
                  <a:cubicBezTo>
                    <a:pt x="165" y="400"/>
                    <a:pt x="234" y="389"/>
                    <a:pt x="293" y="495"/>
                  </a:cubicBezTo>
                  <a:cubicBezTo>
                    <a:pt x="344" y="584"/>
                    <a:pt x="482" y="723"/>
                    <a:pt x="615" y="723"/>
                  </a:cubicBezTo>
                  <a:cubicBezTo>
                    <a:pt x="641" y="723"/>
                    <a:pt x="666" y="718"/>
                    <a:pt x="691" y="706"/>
                  </a:cubicBezTo>
                  <a:cubicBezTo>
                    <a:pt x="844" y="634"/>
                    <a:pt x="763" y="474"/>
                    <a:pt x="654" y="323"/>
                  </a:cubicBezTo>
                  <a:cubicBezTo>
                    <a:pt x="545" y="171"/>
                    <a:pt x="452" y="58"/>
                    <a:pt x="452" y="58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CB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5137112" y="3986574"/>
              <a:ext cx="127632" cy="432106"/>
            </a:xfrm>
            <a:custGeom>
              <a:avLst/>
              <a:gdLst/>
              <a:ahLst/>
              <a:cxnLst/>
              <a:rect l="l" t="t" r="r" b="b"/>
              <a:pathLst>
                <a:path w="1789" h="6057" extrusionOk="0">
                  <a:moveTo>
                    <a:pt x="1491" y="1"/>
                  </a:moveTo>
                  <a:cubicBezTo>
                    <a:pt x="1491" y="1"/>
                    <a:pt x="283" y="901"/>
                    <a:pt x="46" y="1003"/>
                  </a:cubicBezTo>
                  <a:lnTo>
                    <a:pt x="46" y="1003"/>
                  </a:lnTo>
                  <a:cubicBezTo>
                    <a:pt x="39" y="988"/>
                    <a:pt x="32" y="976"/>
                    <a:pt x="26" y="968"/>
                  </a:cubicBezTo>
                  <a:cubicBezTo>
                    <a:pt x="3" y="998"/>
                    <a:pt x="0" y="1012"/>
                    <a:pt x="14" y="1012"/>
                  </a:cubicBezTo>
                  <a:cubicBezTo>
                    <a:pt x="21" y="1012"/>
                    <a:pt x="32" y="1009"/>
                    <a:pt x="46" y="1003"/>
                  </a:cubicBezTo>
                  <a:lnTo>
                    <a:pt x="46" y="1003"/>
                  </a:lnTo>
                  <a:cubicBezTo>
                    <a:pt x="289" y="1519"/>
                    <a:pt x="990" y="5971"/>
                    <a:pt x="990" y="5971"/>
                  </a:cubicBezTo>
                  <a:cubicBezTo>
                    <a:pt x="1064" y="6035"/>
                    <a:pt x="1151" y="6057"/>
                    <a:pt x="1234" y="6057"/>
                  </a:cubicBezTo>
                  <a:cubicBezTo>
                    <a:pt x="1399" y="6057"/>
                    <a:pt x="1548" y="5971"/>
                    <a:pt x="1548" y="5971"/>
                  </a:cubicBezTo>
                  <a:cubicBezTo>
                    <a:pt x="1788" y="3569"/>
                    <a:pt x="1491" y="1"/>
                    <a:pt x="1491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5209739" y="3989571"/>
              <a:ext cx="41949" cy="430109"/>
            </a:xfrm>
            <a:custGeom>
              <a:avLst/>
              <a:gdLst/>
              <a:ahLst/>
              <a:cxnLst/>
              <a:rect l="l" t="t" r="r" b="b"/>
              <a:pathLst>
                <a:path w="588" h="6029" extrusionOk="0">
                  <a:moveTo>
                    <a:pt x="43" y="1"/>
                  </a:moveTo>
                  <a:cubicBezTo>
                    <a:pt x="23" y="1"/>
                    <a:pt x="0" y="18"/>
                    <a:pt x="3" y="45"/>
                  </a:cubicBezTo>
                  <a:cubicBezTo>
                    <a:pt x="277" y="1986"/>
                    <a:pt x="517" y="4036"/>
                    <a:pt x="320" y="5995"/>
                  </a:cubicBezTo>
                  <a:cubicBezTo>
                    <a:pt x="318" y="6017"/>
                    <a:pt x="334" y="6028"/>
                    <a:pt x="351" y="6028"/>
                  </a:cubicBezTo>
                  <a:cubicBezTo>
                    <a:pt x="369" y="6028"/>
                    <a:pt x="387" y="6017"/>
                    <a:pt x="390" y="5995"/>
                  </a:cubicBezTo>
                  <a:cubicBezTo>
                    <a:pt x="588" y="4031"/>
                    <a:pt x="345" y="1974"/>
                    <a:pt x="71" y="26"/>
                  </a:cubicBezTo>
                  <a:cubicBezTo>
                    <a:pt x="68" y="8"/>
                    <a:pt x="56" y="1"/>
                    <a:pt x="43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5052428" y="4413116"/>
              <a:ext cx="60284" cy="51650"/>
            </a:xfrm>
            <a:custGeom>
              <a:avLst/>
              <a:gdLst/>
              <a:ahLst/>
              <a:cxnLst/>
              <a:rect l="l" t="t" r="r" b="b"/>
              <a:pathLst>
                <a:path w="845" h="724" extrusionOk="0">
                  <a:moveTo>
                    <a:pt x="801" y="1"/>
                  </a:moveTo>
                  <a:lnTo>
                    <a:pt x="393" y="59"/>
                  </a:lnTo>
                  <a:cubicBezTo>
                    <a:pt x="393" y="59"/>
                    <a:pt x="300" y="172"/>
                    <a:pt x="192" y="323"/>
                  </a:cubicBezTo>
                  <a:cubicBezTo>
                    <a:pt x="83" y="475"/>
                    <a:pt x="1" y="634"/>
                    <a:pt x="154" y="707"/>
                  </a:cubicBezTo>
                  <a:cubicBezTo>
                    <a:pt x="179" y="719"/>
                    <a:pt x="204" y="724"/>
                    <a:pt x="230" y="724"/>
                  </a:cubicBezTo>
                  <a:cubicBezTo>
                    <a:pt x="363" y="724"/>
                    <a:pt x="501" y="583"/>
                    <a:pt x="552" y="496"/>
                  </a:cubicBezTo>
                  <a:cubicBezTo>
                    <a:pt x="611" y="390"/>
                    <a:pt x="680" y="401"/>
                    <a:pt x="762" y="331"/>
                  </a:cubicBezTo>
                  <a:cubicBezTo>
                    <a:pt x="845" y="260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CB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5054497" y="3976515"/>
              <a:ext cx="127560" cy="447658"/>
            </a:xfrm>
            <a:custGeom>
              <a:avLst/>
              <a:gdLst/>
              <a:ahLst/>
              <a:cxnLst/>
              <a:rect l="l" t="t" r="r" b="b"/>
              <a:pathLst>
                <a:path w="1788" h="6275" extrusionOk="0">
                  <a:moveTo>
                    <a:pt x="262" y="1"/>
                  </a:moveTo>
                  <a:cubicBezTo>
                    <a:pt x="262" y="1"/>
                    <a:pt x="1" y="3786"/>
                    <a:pt x="241" y="6188"/>
                  </a:cubicBezTo>
                  <a:cubicBezTo>
                    <a:pt x="241" y="6188"/>
                    <a:pt x="390" y="6275"/>
                    <a:pt x="555" y="6275"/>
                  </a:cubicBezTo>
                  <a:cubicBezTo>
                    <a:pt x="638" y="6275"/>
                    <a:pt x="725" y="6253"/>
                    <a:pt x="799" y="6188"/>
                  </a:cubicBezTo>
                  <a:cubicBezTo>
                    <a:pt x="799" y="6188"/>
                    <a:pt x="1509" y="1681"/>
                    <a:pt x="1748" y="1211"/>
                  </a:cubicBezTo>
                  <a:lnTo>
                    <a:pt x="1748" y="1211"/>
                  </a:lnTo>
                  <a:cubicBezTo>
                    <a:pt x="1763" y="1219"/>
                    <a:pt x="1773" y="1224"/>
                    <a:pt x="1779" y="1224"/>
                  </a:cubicBezTo>
                  <a:cubicBezTo>
                    <a:pt x="1788" y="1224"/>
                    <a:pt x="1783" y="1212"/>
                    <a:pt x="1763" y="1186"/>
                  </a:cubicBezTo>
                  <a:cubicBezTo>
                    <a:pt x="1759" y="1192"/>
                    <a:pt x="1753" y="1201"/>
                    <a:pt x="1748" y="1211"/>
                  </a:cubicBezTo>
                  <a:lnTo>
                    <a:pt x="1748" y="1211"/>
                  </a:lnTo>
                  <a:cubicBezTo>
                    <a:pt x="1521" y="1080"/>
                    <a:pt x="262" y="1"/>
                    <a:pt x="262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5067482" y="3995135"/>
              <a:ext cx="42021" cy="430109"/>
            </a:xfrm>
            <a:custGeom>
              <a:avLst/>
              <a:gdLst/>
              <a:ahLst/>
              <a:cxnLst/>
              <a:rect l="l" t="t" r="r" b="b"/>
              <a:pathLst>
                <a:path w="589" h="6029" extrusionOk="0">
                  <a:moveTo>
                    <a:pt x="546" y="0"/>
                  </a:moveTo>
                  <a:cubicBezTo>
                    <a:pt x="533" y="0"/>
                    <a:pt x="520" y="8"/>
                    <a:pt x="518" y="26"/>
                  </a:cubicBezTo>
                  <a:cubicBezTo>
                    <a:pt x="244" y="1973"/>
                    <a:pt x="0" y="4031"/>
                    <a:pt x="198" y="5995"/>
                  </a:cubicBezTo>
                  <a:cubicBezTo>
                    <a:pt x="200" y="6017"/>
                    <a:pt x="219" y="6028"/>
                    <a:pt x="236" y="6028"/>
                  </a:cubicBezTo>
                  <a:cubicBezTo>
                    <a:pt x="253" y="6028"/>
                    <a:pt x="269" y="6017"/>
                    <a:pt x="267" y="5995"/>
                  </a:cubicBezTo>
                  <a:cubicBezTo>
                    <a:pt x="70" y="4036"/>
                    <a:pt x="311" y="1985"/>
                    <a:pt x="585" y="44"/>
                  </a:cubicBezTo>
                  <a:cubicBezTo>
                    <a:pt x="589" y="18"/>
                    <a:pt x="566" y="0"/>
                    <a:pt x="546" y="0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5200749" y="3778190"/>
              <a:ext cx="166299" cy="97664"/>
            </a:xfrm>
            <a:custGeom>
              <a:avLst/>
              <a:gdLst/>
              <a:ahLst/>
              <a:cxnLst/>
              <a:rect l="l" t="t" r="r" b="b"/>
              <a:pathLst>
                <a:path w="2331" h="1369" extrusionOk="0">
                  <a:moveTo>
                    <a:pt x="315" y="1"/>
                  </a:moveTo>
                  <a:cubicBezTo>
                    <a:pt x="315" y="1"/>
                    <a:pt x="1" y="306"/>
                    <a:pt x="275" y="732"/>
                  </a:cubicBezTo>
                  <a:cubicBezTo>
                    <a:pt x="550" y="1159"/>
                    <a:pt x="1543" y="1368"/>
                    <a:pt x="1543" y="1368"/>
                  </a:cubicBezTo>
                  <a:cubicBezTo>
                    <a:pt x="1543" y="1368"/>
                    <a:pt x="2330" y="950"/>
                    <a:pt x="1761" y="881"/>
                  </a:cubicBezTo>
                  <a:cubicBezTo>
                    <a:pt x="1192" y="812"/>
                    <a:pt x="315" y="1"/>
                    <a:pt x="315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5173639" y="3763423"/>
              <a:ext cx="118928" cy="100661"/>
            </a:xfrm>
            <a:custGeom>
              <a:avLst/>
              <a:gdLst/>
              <a:ahLst/>
              <a:cxnLst/>
              <a:rect l="l" t="t" r="r" b="b"/>
              <a:pathLst>
                <a:path w="1667" h="1411" extrusionOk="0">
                  <a:moveTo>
                    <a:pt x="95" y="1"/>
                  </a:moveTo>
                  <a:cubicBezTo>
                    <a:pt x="91" y="1"/>
                    <a:pt x="1" y="6"/>
                    <a:pt x="70" y="472"/>
                  </a:cubicBezTo>
                  <a:cubicBezTo>
                    <a:pt x="158" y="1064"/>
                    <a:pt x="1151" y="1411"/>
                    <a:pt x="1151" y="1411"/>
                  </a:cubicBezTo>
                  <a:lnTo>
                    <a:pt x="1666" y="846"/>
                  </a:lnTo>
                  <a:lnTo>
                    <a:pt x="1666" y="846"/>
                  </a:lnTo>
                  <a:cubicBezTo>
                    <a:pt x="1666" y="846"/>
                    <a:pt x="1666" y="846"/>
                    <a:pt x="1666" y="846"/>
                  </a:cubicBezTo>
                  <a:cubicBezTo>
                    <a:pt x="1664" y="846"/>
                    <a:pt x="714" y="1"/>
                    <a:pt x="95" y="1"/>
                  </a:cubicBezTo>
                  <a:cubicBezTo>
                    <a:pt x="95" y="1"/>
                    <a:pt x="95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5062416" y="3758429"/>
              <a:ext cx="182423" cy="233424"/>
            </a:xfrm>
            <a:custGeom>
              <a:avLst/>
              <a:gdLst/>
              <a:ahLst/>
              <a:cxnLst/>
              <a:rect l="l" t="t" r="r" b="b"/>
              <a:pathLst>
                <a:path w="2557" h="3272" extrusionOk="0">
                  <a:moveTo>
                    <a:pt x="1212" y="0"/>
                  </a:moveTo>
                  <a:cubicBezTo>
                    <a:pt x="1035" y="0"/>
                    <a:pt x="853" y="18"/>
                    <a:pt x="682" y="45"/>
                  </a:cubicBezTo>
                  <a:cubicBezTo>
                    <a:pt x="264" y="111"/>
                    <a:pt x="30" y="394"/>
                    <a:pt x="29" y="909"/>
                  </a:cubicBezTo>
                  <a:cubicBezTo>
                    <a:pt x="29" y="1246"/>
                    <a:pt x="1" y="2664"/>
                    <a:pt x="205" y="3064"/>
                  </a:cubicBezTo>
                  <a:cubicBezTo>
                    <a:pt x="205" y="3064"/>
                    <a:pt x="476" y="3272"/>
                    <a:pt x="1070" y="3272"/>
                  </a:cubicBezTo>
                  <a:cubicBezTo>
                    <a:pt x="1429" y="3272"/>
                    <a:pt x="1904" y="3196"/>
                    <a:pt x="2509" y="2954"/>
                  </a:cubicBezTo>
                  <a:cubicBezTo>
                    <a:pt x="2510" y="2953"/>
                    <a:pt x="2556" y="1622"/>
                    <a:pt x="2220" y="500"/>
                  </a:cubicBezTo>
                  <a:cubicBezTo>
                    <a:pt x="2106" y="120"/>
                    <a:pt x="1676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5271878" y="3835904"/>
              <a:ext cx="117430" cy="42733"/>
            </a:xfrm>
            <a:custGeom>
              <a:avLst/>
              <a:gdLst/>
              <a:ahLst/>
              <a:cxnLst/>
              <a:rect l="l" t="t" r="r" b="b"/>
              <a:pathLst>
                <a:path w="1646" h="599" extrusionOk="0">
                  <a:moveTo>
                    <a:pt x="437" y="1"/>
                  </a:moveTo>
                  <a:cubicBezTo>
                    <a:pt x="437" y="2"/>
                    <a:pt x="1" y="369"/>
                    <a:pt x="391" y="519"/>
                  </a:cubicBezTo>
                  <a:cubicBezTo>
                    <a:pt x="549" y="580"/>
                    <a:pt x="786" y="598"/>
                    <a:pt x="1011" y="598"/>
                  </a:cubicBezTo>
                  <a:cubicBezTo>
                    <a:pt x="1340" y="598"/>
                    <a:pt x="1645" y="559"/>
                    <a:pt x="1645" y="559"/>
                  </a:cubicBezTo>
                  <a:lnTo>
                    <a:pt x="1579" y="256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5366478" y="3838187"/>
              <a:ext cx="85254" cy="55788"/>
            </a:xfrm>
            <a:custGeom>
              <a:avLst/>
              <a:gdLst/>
              <a:ahLst/>
              <a:cxnLst/>
              <a:rect l="l" t="t" r="r" b="b"/>
              <a:pathLst>
                <a:path w="1195" h="782" extrusionOk="0">
                  <a:moveTo>
                    <a:pt x="1092" y="1"/>
                  </a:moveTo>
                  <a:cubicBezTo>
                    <a:pt x="1055" y="1"/>
                    <a:pt x="1018" y="8"/>
                    <a:pt x="982" y="17"/>
                  </a:cubicBezTo>
                  <a:cubicBezTo>
                    <a:pt x="844" y="53"/>
                    <a:pt x="712" y="105"/>
                    <a:pt x="575" y="144"/>
                  </a:cubicBezTo>
                  <a:cubicBezTo>
                    <a:pt x="481" y="170"/>
                    <a:pt x="383" y="188"/>
                    <a:pt x="283" y="188"/>
                  </a:cubicBezTo>
                  <a:cubicBezTo>
                    <a:pt x="239" y="188"/>
                    <a:pt x="200" y="183"/>
                    <a:pt x="162" y="183"/>
                  </a:cubicBezTo>
                  <a:cubicBezTo>
                    <a:pt x="124" y="183"/>
                    <a:pt x="87" y="188"/>
                    <a:pt x="46" y="207"/>
                  </a:cubicBezTo>
                  <a:cubicBezTo>
                    <a:pt x="34" y="212"/>
                    <a:pt x="24" y="217"/>
                    <a:pt x="17" y="228"/>
                  </a:cubicBezTo>
                  <a:cubicBezTo>
                    <a:pt x="10" y="237"/>
                    <a:pt x="9" y="245"/>
                    <a:pt x="8" y="256"/>
                  </a:cubicBezTo>
                  <a:cubicBezTo>
                    <a:pt x="0" y="320"/>
                    <a:pt x="15" y="385"/>
                    <a:pt x="48" y="440"/>
                  </a:cubicBezTo>
                  <a:cubicBezTo>
                    <a:pt x="56" y="455"/>
                    <a:pt x="66" y="468"/>
                    <a:pt x="81" y="476"/>
                  </a:cubicBezTo>
                  <a:cubicBezTo>
                    <a:pt x="91" y="481"/>
                    <a:pt x="103" y="482"/>
                    <a:pt x="114" y="483"/>
                  </a:cubicBezTo>
                  <a:cubicBezTo>
                    <a:pt x="253" y="502"/>
                    <a:pt x="385" y="559"/>
                    <a:pt x="493" y="647"/>
                  </a:cubicBezTo>
                  <a:cubicBezTo>
                    <a:pt x="551" y="694"/>
                    <a:pt x="605" y="752"/>
                    <a:pt x="677" y="777"/>
                  </a:cubicBezTo>
                  <a:cubicBezTo>
                    <a:pt x="684" y="780"/>
                    <a:pt x="692" y="782"/>
                    <a:pt x="701" y="782"/>
                  </a:cubicBezTo>
                  <a:cubicBezTo>
                    <a:pt x="708" y="782"/>
                    <a:pt x="715" y="780"/>
                    <a:pt x="721" y="776"/>
                  </a:cubicBezTo>
                  <a:cubicBezTo>
                    <a:pt x="741" y="761"/>
                    <a:pt x="730" y="728"/>
                    <a:pt x="716" y="706"/>
                  </a:cubicBezTo>
                  <a:cubicBezTo>
                    <a:pt x="699" y="678"/>
                    <a:pt x="682" y="648"/>
                    <a:pt x="665" y="619"/>
                  </a:cubicBezTo>
                  <a:cubicBezTo>
                    <a:pt x="644" y="582"/>
                    <a:pt x="622" y="540"/>
                    <a:pt x="639" y="502"/>
                  </a:cubicBezTo>
                  <a:cubicBezTo>
                    <a:pt x="652" y="470"/>
                    <a:pt x="687" y="455"/>
                    <a:pt x="720" y="445"/>
                  </a:cubicBezTo>
                  <a:cubicBezTo>
                    <a:pt x="788" y="422"/>
                    <a:pt x="861" y="416"/>
                    <a:pt x="932" y="403"/>
                  </a:cubicBezTo>
                  <a:cubicBezTo>
                    <a:pt x="1004" y="389"/>
                    <a:pt x="1076" y="367"/>
                    <a:pt x="1130" y="318"/>
                  </a:cubicBezTo>
                  <a:cubicBezTo>
                    <a:pt x="1135" y="315"/>
                    <a:pt x="1140" y="310"/>
                    <a:pt x="1141" y="305"/>
                  </a:cubicBezTo>
                  <a:cubicBezTo>
                    <a:pt x="1144" y="295"/>
                    <a:pt x="1134" y="286"/>
                    <a:pt x="1125" y="282"/>
                  </a:cubicBezTo>
                  <a:cubicBezTo>
                    <a:pt x="1116" y="280"/>
                    <a:pt x="1105" y="281"/>
                    <a:pt x="1095" y="280"/>
                  </a:cubicBezTo>
                  <a:cubicBezTo>
                    <a:pt x="1072" y="279"/>
                    <a:pt x="1050" y="268"/>
                    <a:pt x="1033" y="251"/>
                  </a:cubicBezTo>
                  <a:cubicBezTo>
                    <a:pt x="1071" y="232"/>
                    <a:pt x="1107" y="212"/>
                    <a:pt x="1145" y="193"/>
                  </a:cubicBezTo>
                  <a:cubicBezTo>
                    <a:pt x="1159" y="185"/>
                    <a:pt x="1175" y="177"/>
                    <a:pt x="1183" y="165"/>
                  </a:cubicBezTo>
                  <a:cubicBezTo>
                    <a:pt x="1192" y="151"/>
                    <a:pt x="1194" y="131"/>
                    <a:pt x="1182" y="120"/>
                  </a:cubicBezTo>
                  <a:cubicBezTo>
                    <a:pt x="1169" y="105"/>
                    <a:pt x="1138" y="108"/>
                    <a:pt x="1135" y="88"/>
                  </a:cubicBezTo>
                  <a:cubicBezTo>
                    <a:pt x="1133" y="73"/>
                    <a:pt x="1151" y="63"/>
                    <a:pt x="1156" y="51"/>
                  </a:cubicBezTo>
                  <a:cubicBezTo>
                    <a:pt x="1162" y="36"/>
                    <a:pt x="1155" y="19"/>
                    <a:pt x="1143" y="11"/>
                  </a:cubicBezTo>
                  <a:cubicBezTo>
                    <a:pt x="1130" y="4"/>
                    <a:pt x="1115" y="1"/>
                    <a:pt x="1099" y="1"/>
                  </a:cubicBezTo>
                  <a:cubicBezTo>
                    <a:pt x="1097" y="1"/>
                    <a:pt x="1094" y="1"/>
                    <a:pt x="1092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5136256" y="3776264"/>
              <a:ext cx="28180" cy="203676"/>
            </a:xfrm>
            <a:custGeom>
              <a:avLst/>
              <a:gdLst/>
              <a:ahLst/>
              <a:cxnLst/>
              <a:rect l="l" t="t" r="r" b="b"/>
              <a:pathLst>
                <a:path w="395" h="2855" extrusionOk="0">
                  <a:moveTo>
                    <a:pt x="0" y="1"/>
                  </a:moveTo>
                  <a:cubicBezTo>
                    <a:pt x="0" y="1"/>
                    <a:pt x="15" y="1751"/>
                    <a:pt x="197" y="2842"/>
                  </a:cubicBezTo>
                  <a:lnTo>
                    <a:pt x="394" y="2854"/>
                  </a:lnTo>
                  <a:cubicBezTo>
                    <a:pt x="394" y="2854"/>
                    <a:pt x="119" y="1557"/>
                    <a:pt x="171" y="1"/>
                  </a:cubicBezTo>
                  <a:close/>
                </a:path>
              </a:pathLst>
            </a:custGeom>
            <a:solidFill>
              <a:srgbClr val="FB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5070906" y="3955970"/>
              <a:ext cx="174860" cy="36455"/>
            </a:xfrm>
            <a:custGeom>
              <a:avLst/>
              <a:gdLst/>
              <a:ahLst/>
              <a:cxnLst/>
              <a:rect l="l" t="t" r="r" b="b"/>
              <a:pathLst>
                <a:path w="2451" h="511" extrusionOk="0">
                  <a:moveTo>
                    <a:pt x="2386" y="0"/>
                  </a:moveTo>
                  <a:cubicBezTo>
                    <a:pt x="2386" y="0"/>
                    <a:pt x="1791" y="226"/>
                    <a:pt x="956" y="226"/>
                  </a:cubicBezTo>
                  <a:cubicBezTo>
                    <a:pt x="669" y="226"/>
                    <a:pt x="354" y="199"/>
                    <a:pt x="25" y="128"/>
                  </a:cubicBezTo>
                  <a:lnTo>
                    <a:pt x="1" y="413"/>
                  </a:lnTo>
                  <a:cubicBezTo>
                    <a:pt x="1" y="413"/>
                    <a:pt x="483" y="510"/>
                    <a:pt x="1073" y="510"/>
                  </a:cubicBezTo>
                  <a:cubicBezTo>
                    <a:pt x="1526" y="510"/>
                    <a:pt x="2042" y="453"/>
                    <a:pt x="2451" y="250"/>
                  </a:cubicBezTo>
                  <a:lnTo>
                    <a:pt x="2386" y="0"/>
                  </a:ln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5120489" y="3967384"/>
              <a:ext cx="15909" cy="29820"/>
            </a:xfrm>
            <a:custGeom>
              <a:avLst/>
              <a:gdLst/>
              <a:ahLst/>
              <a:cxnLst/>
              <a:rect l="l" t="t" r="r" b="b"/>
              <a:pathLst>
                <a:path w="223" h="418" extrusionOk="0">
                  <a:moveTo>
                    <a:pt x="57" y="0"/>
                  </a:moveTo>
                  <a:lnTo>
                    <a:pt x="1" y="418"/>
                  </a:lnTo>
                  <a:lnTo>
                    <a:pt x="223" y="418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5191261" y="3961677"/>
              <a:ext cx="18834" cy="31960"/>
            </a:xfrm>
            <a:custGeom>
              <a:avLst/>
              <a:gdLst/>
              <a:ahLst/>
              <a:cxnLst/>
              <a:rect l="l" t="t" r="r" b="b"/>
              <a:pathLst>
                <a:path w="264" h="448" extrusionOk="0">
                  <a:moveTo>
                    <a:pt x="97" y="0"/>
                  </a:moveTo>
                  <a:lnTo>
                    <a:pt x="1" y="32"/>
                  </a:lnTo>
                  <a:lnTo>
                    <a:pt x="64" y="447"/>
                  </a:lnTo>
                  <a:lnTo>
                    <a:pt x="263" y="38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5138610" y="3793457"/>
              <a:ext cx="6564" cy="6349"/>
            </a:xfrm>
            <a:custGeom>
              <a:avLst/>
              <a:gdLst/>
              <a:ahLst/>
              <a:cxnLst/>
              <a:rect l="l" t="t" r="r" b="b"/>
              <a:pathLst>
                <a:path w="92" h="89" extrusionOk="0">
                  <a:moveTo>
                    <a:pt x="46" y="0"/>
                  </a:moveTo>
                  <a:cubicBezTo>
                    <a:pt x="21" y="0"/>
                    <a:pt x="1" y="20"/>
                    <a:pt x="1" y="45"/>
                  </a:cubicBezTo>
                  <a:cubicBezTo>
                    <a:pt x="1" y="69"/>
                    <a:pt x="21" y="89"/>
                    <a:pt x="46" y="89"/>
                  </a:cubicBezTo>
                  <a:cubicBezTo>
                    <a:pt x="71" y="89"/>
                    <a:pt x="92" y="69"/>
                    <a:pt x="92" y="45"/>
                  </a:cubicBezTo>
                  <a:cubicBezTo>
                    <a:pt x="92" y="20"/>
                    <a:pt x="71" y="0"/>
                    <a:pt x="46" y="0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5138610" y="3823277"/>
              <a:ext cx="6564" cy="6349"/>
            </a:xfrm>
            <a:custGeom>
              <a:avLst/>
              <a:gdLst/>
              <a:ahLst/>
              <a:cxnLst/>
              <a:rect l="l" t="t" r="r" b="b"/>
              <a:pathLst>
                <a:path w="92" h="89" extrusionOk="0">
                  <a:moveTo>
                    <a:pt x="46" y="0"/>
                  </a:moveTo>
                  <a:cubicBezTo>
                    <a:pt x="21" y="0"/>
                    <a:pt x="1" y="20"/>
                    <a:pt x="1" y="44"/>
                  </a:cubicBezTo>
                  <a:cubicBezTo>
                    <a:pt x="1" y="68"/>
                    <a:pt x="21" y="88"/>
                    <a:pt x="46" y="88"/>
                  </a:cubicBezTo>
                  <a:cubicBezTo>
                    <a:pt x="71" y="88"/>
                    <a:pt x="92" y="68"/>
                    <a:pt x="92" y="44"/>
                  </a:cubicBezTo>
                  <a:cubicBezTo>
                    <a:pt x="92" y="20"/>
                    <a:pt x="71" y="0"/>
                    <a:pt x="46" y="0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5140251" y="3854025"/>
              <a:ext cx="6492" cy="6349"/>
            </a:xfrm>
            <a:custGeom>
              <a:avLst/>
              <a:gdLst/>
              <a:ahLst/>
              <a:cxnLst/>
              <a:rect l="l" t="t" r="r" b="b"/>
              <a:pathLst>
                <a:path w="91" h="89" extrusionOk="0">
                  <a:moveTo>
                    <a:pt x="45" y="1"/>
                  </a:moveTo>
                  <a:cubicBezTo>
                    <a:pt x="20" y="1"/>
                    <a:pt x="0" y="20"/>
                    <a:pt x="0" y="44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1" y="69"/>
                    <a:pt x="91" y="44"/>
                  </a:cubicBezTo>
                  <a:cubicBezTo>
                    <a:pt x="91" y="20"/>
                    <a:pt x="70" y="1"/>
                    <a:pt x="45" y="1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5143461" y="3890123"/>
              <a:ext cx="6564" cy="6349"/>
            </a:xfrm>
            <a:custGeom>
              <a:avLst/>
              <a:gdLst/>
              <a:ahLst/>
              <a:cxnLst/>
              <a:rect l="l" t="t" r="r" b="b"/>
              <a:pathLst>
                <a:path w="92" h="89" extrusionOk="0">
                  <a:moveTo>
                    <a:pt x="46" y="1"/>
                  </a:moveTo>
                  <a:cubicBezTo>
                    <a:pt x="21" y="1"/>
                    <a:pt x="0" y="21"/>
                    <a:pt x="0" y="45"/>
                  </a:cubicBezTo>
                  <a:cubicBezTo>
                    <a:pt x="0" y="69"/>
                    <a:pt x="21" y="89"/>
                    <a:pt x="46" y="89"/>
                  </a:cubicBezTo>
                  <a:cubicBezTo>
                    <a:pt x="71" y="89"/>
                    <a:pt x="91" y="69"/>
                    <a:pt x="91" y="45"/>
                  </a:cubicBezTo>
                  <a:cubicBezTo>
                    <a:pt x="91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5146529" y="3931357"/>
              <a:ext cx="6135" cy="6349"/>
            </a:xfrm>
            <a:custGeom>
              <a:avLst/>
              <a:gdLst/>
              <a:ahLst/>
              <a:cxnLst/>
              <a:rect l="l" t="t" r="r" b="b"/>
              <a:pathLst>
                <a:path w="86" h="89" extrusionOk="0">
                  <a:moveTo>
                    <a:pt x="43" y="0"/>
                  </a:moveTo>
                  <a:cubicBezTo>
                    <a:pt x="19" y="0"/>
                    <a:pt x="1" y="20"/>
                    <a:pt x="1" y="44"/>
                  </a:cubicBezTo>
                  <a:cubicBezTo>
                    <a:pt x="1" y="69"/>
                    <a:pt x="19" y="88"/>
                    <a:pt x="43" y="88"/>
                  </a:cubicBezTo>
                  <a:cubicBezTo>
                    <a:pt x="67" y="88"/>
                    <a:pt x="86" y="69"/>
                    <a:pt x="86" y="44"/>
                  </a:cubicBezTo>
                  <a:cubicBezTo>
                    <a:pt x="86" y="20"/>
                    <a:pt x="67" y="0"/>
                    <a:pt x="43" y="0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5079182" y="3836974"/>
              <a:ext cx="41022" cy="40592"/>
            </a:xfrm>
            <a:custGeom>
              <a:avLst/>
              <a:gdLst/>
              <a:ahLst/>
              <a:cxnLst/>
              <a:rect l="l" t="t" r="r" b="b"/>
              <a:pathLst>
                <a:path w="575" h="569" extrusionOk="0">
                  <a:moveTo>
                    <a:pt x="522" y="44"/>
                  </a:moveTo>
                  <a:cubicBezTo>
                    <a:pt x="530" y="197"/>
                    <a:pt x="519" y="472"/>
                    <a:pt x="354" y="516"/>
                  </a:cubicBezTo>
                  <a:cubicBezTo>
                    <a:pt x="334" y="522"/>
                    <a:pt x="315" y="525"/>
                    <a:pt x="297" y="525"/>
                  </a:cubicBezTo>
                  <a:cubicBezTo>
                    <a:pt x="166" y="525"/>
                    <a:pt x="83" y="388"/>
                    <a:pt x="76" y="257"/>
                  </a:cubicBezTo>
                  <a:cubicBezTo>
                    <a:pt x="72" y="187"/>
                    <a:pt x="81" y="112"/>
                    <a:pt x="98" y="44"/>
                  </a:cubicBezTo>
                  <a:close/>
                  <a:moveTo>
                    <a:pt x="80" y="0"/>
                  </a:moveTo>
                  <a:cubicBezTo>
                    <a:pt x="73" y="0"/>
                    <a:pt x="68" y="4"/>
                    <a:pt x="65" y="9"/>
                  </a:cubicBezTo>
                  <a:lnTo>
                    <a:pt x="65" y="9"/>
                  </a:lnTo>
                  <a:cubicBezTo>
                    <a:pt x="63" y="11"/>
                    <a:pt x="62" y="14"/>
                    <a:pt x="61" y="17"/>
                  </a:cubicBezTo>
                  <a:cubicBezTo>
                    <a:pt x="0" y="227"/>
                    <a:pt x="29" y="569"/>
                    <a:pt x="298" y="569"/>
                  </a:cubicBezTo>
                  <a:cubicBezTo>
                    <a:pt x="307" y="569"/>
                    <a:pt x="317" y="568"/>
                    <a:pt x="327" y="567"/>
                  </a:cubicBezTo>
                  <a:cubicBezTo>
                    <a:pt x="557" y="550"/>
                    <a:pt x="574" y="200"/>
                    <a:pt x="563" y="22"/>
                  </a:cubicBezTo>
                  <a:cubicBezTo>
                    <a:pt x="562" y="11"/>
                    <a:pt x="554" y="0"/>
                    <a:pt x="541" y="0"/>
                  </a:cubicBezTo>
                  <a:lnTo>
                    <a:pt x="82" y="0"/>
                  </a:lnTo>
                  <a:cubicBezTo>
                    <a:pt x="81" y="0"/>
                    <a:pt x="81" y="0"/>
                    <a:pt x="80" y="0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5169501" y="3830483"/>
              <a:ext cx="43662" cy="44088"/>
            </a:xfrm>
            <a:custGeom>
              <a:avLst/>
              <a:gdLst/>
              <a:ahLst/>
              <a:cxnLst/>
              <a:rect l="l" t="t" r="r" b="b"/>
              <a:pathLst>
                <a:path w="612" h="618" extrusionOk="0">
                  <a:moveTo>
                    <a:pt x="31" y="96"/>
                  </a:moveTo>
                  <a:cubicBezTo>
                    <a:pt x="32" y="96"/>
                    <a:pt x="35" y="97"/>
                    <a:pt x="38" y="98"/>
                  </a:cubicBezTo>
                  <a:cubicBezTo>
                    <a:pt x="40" y="99"/>
                    <a:pt x="42" y="100"/>
                    <a:pt x="44" y="100"/>
                  </a:cubicBezTo>
                  <a:cubicBezTo>
                    <a:pt x="45" y="100"/>
                    <a:pt x="45" y="100"/>
                    <a:pt x="45" y="100"/>
                  </a:cubicBezTo>
                  <a:lnTo>
                    <a:pt x="45" y="100"/>
                  </a:lnTo>
                  <a:cubicBezTo>
                    <a:pt x="44" y="106"/>
                    <a:pt x="41" y="109"/>
                    <a:pt x="38" y="109"/>
                  </a:cubicBezTo>
                  <a:cubicBezTo>
                    <a:pt x="31" y="109"/>
                    <a:pt x="23" y="96"/>
                    <a:pt x="31" y="96"/>
                  </a:cubicBezTo>
                  <a:close/>
                  <a:moveTo>
                    <a:pt x="484" y="48"/>
                  </a:moveTo>
                  <a:cubicBezTo>
                    <a:pt x="517" y="165"/>
                    <a:pt x="536" y="305"/>
                    <a:pt x="502" y="420"/>
                  </a:cubicBezTo>
                  <a:cubicBezTo>
                    <a:pt x="475" y="512"/>
                    <a:pt x="396" y="574"/>
                    <a:pt x="307" y="574"/>
                  </a:cubicBezTo>
                  <a:cubicBezTo>
                    <a:pt x="287" y="574"/>
                    <a:pt x="266" y="571"/>
                    <a:pt x="245" y="564"/>
                  </a:cubicBezTo>
                  <a:cubicBezTo>
                    <a:pt x="149" y="533"/>
                    <a:pt x="105" y="428"/>
                    <a:pt x="79" y="337"/>
                  </a:cubicBezTo>
                  <a:cubicBezTo>
                    <a:pt x="59" y="264"/>
                    <a:pt x="61" y="191"/>
                    <a:pt x="46" y="118"/>
                  </a:cubicBezTo>
                  <a:cubicBezTo>
                    <a:pt x="45" y="112"/>
                    <a:pt x="45" y="106"/>
                    <a:pt x="45" y="100"/>
                  </a:cubicBezTo>
                  <a:lnTo>
                    <a:pt x="45" y="100"/>
                  </a:lnTo>
                  <a:cubicBezTo>
                    <a:pt x="56" y="99"/>
                    <a:pt x="72" y="94"/>
                    <a:pt x="79" y="94"/>
                  </a:cubicBezTo>
                  <a:cubicBezTo>
                    <a:pt x="214" y="79"/>
                    <a:pt x="349" y="63"/>
                    <a:pt x="484" y="48"/>
                  </a:cubicBezTo>
                  <a:close/>
                  <a:moveTo>
                    <a:pt x="502" y="1"/>
                  </a:moveTo>
                  <a:cubicBezTo>
                    <a:pt x="502" y="1"/>
                    <a:pt x="501" y="1"/>
                    <a:pt x="500" y="1"/>
                  </a:cubicBezTo>
                  <a:cubicBezTo>
                    <a:pt x="342" y="20"/>
                    <a:pt x="182" y="37"/>
                    <a:pt x="24" y="56"/>
                  </a:cubicBezTo>
                  <a:cubicBezTo>
                    <a:pt x="12" y="57"/>
                    <a:pt x="2" y="65"/>
                    <a:pt x="2" y="78"/>
                  </a:cubicBezTo>
                  <a:cubicBezTo>
                    <a:pt x="0" y="280"/>
                    <a:pt x="62" y="618"/>
                    <a:pt x="305" y="618"/>
                  </a:cubicBezTo>
                  <a:cubicBezTo>
                    <a:pt x="315" y="618"/>
                    <a:pt x="327" y="617"/>
                    <a:pt x="338" y="616"/>
                  </a:cubicBezTo>
                  <a:cubicBezTo>
                    <a:pt x="612" y="582"/>
                    <a:pt x="582" y="218"/>
                    <a:pt x="520" y="19"/>
                  </a:cubicBezTo>
                  <a:cubicBezTo>
                    <a:pt x="520" y="17"/>
                    <a:pt x="520" y="16"/>
                    <a:pt x="519" y="15"/>
                  </a:cubicBezTo>
                  <a:lnTo>
                    <a:pt x="519" y="15"/>
                  </a:lnTo>
                  <a:cubicBezTo>
                    <a:pt x="517" y="7"/>
                    <a:pt x="512" y="1"/>
                    <a:pt x="502" y="1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5106577" y="3717123"/>
              <a:ext cx="69702" cy="74122"/>
            </a:xfrm>
            <a:custGeom>
              <a:avLst/>
              <a:gdLst/>
              <a:ahLst/>
              <a:cxnLst/>
              <a:rect l="l" t="t" r="r" b="b"/>
              <a:pathLst>
                <a:path w="977" h="1039" extrusionOk="0">
                  <a:moveTo>
                    <a:pt x="104" y="0"/>
                  </a:moveTo>
                  <a:lnTo>
                    <a:pt x="104" y="0"/>
                  </a:lnTo>
                  <a:cubicBezTo>
                    <a:pt x="104" y="1"/>
                    <a:pt x="303" y="413"/>
                    <a:pt x="81" y="766"/>
                  </a:cubicBezTo>
                  <a:cubicBezTo>
                    <a:pt x="0" y="894"/>
                    <a:pt x="181" y="1038"/>
                    <a:pt x="502" y="1038"/>
                  </a:cubicBezTo>
                  <a:cubicBezTo>
                    <a:pt x="576" y="1038"/>
                    <a:pt x="658" y="1031"/>
                    <a:pt x="745" y="1013"/>
                  </a:cubicBezTo>
                  <a:cubicBezTo>
                    <a:pt x="854" y="993"/>
                    <a:pt x="976" y="895"/>
                    <a:pt x="908" y="815"/>
                  </a:cubicBezTo>
                  <a:cubicBezTo>
                    <a:pt x="809" y="700"/>
                    <a:pt x="737" y="578"/>
                    <a:pt x="734" y="464"/>
                  </a:cubicBezTo>
                  <a:cubicBezTo>
                    <a:pt x="732" y="359"/>
                    <a:pt x="670" y="250"/>
                    <a:pt x="706" y="195"/>
                  </a:cubicBezTo>
                  <a:cubicBezTo>
                    <a:pt x="742" y="143"/>
                    <a:pt x="104" y="1"/>
                    <a:pt x="104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5110358" y="3716410"/>
              <a:ext cx="51295" cy="44588"/>
            </a:xfrm>
            <a:custGeom>
              <a:avLst/>
              <a:gdLst/>
              <a:ahLst/>
              <a:cxnLst/>
              <a:rect l="l" t="t" r="r" b="b"/>
              <a:pathLst>
                <a:path w="719" h="625" extrusionOk="0">
                  <a:moveTo>
                    <a:pt x="1" y="0"/>
                  </a:moveTo>
                  <a:cubicBezTo>
                    <a:pt x="1" y="0"/>
                    <a:pt x="105" y="111"/>
                    <a:pt x="122" y="277"/>
                  </a:cubicBezTo>
                  <a:cubicBezTo>
                    <a:pt x="324" y="462"/>
                    <a:pt x="546" y="556"/>
                    <a:pt x="718" y="624"/>
                  </a:cubicBezTo>
                  <a:cubicBezTo>
                    <a:pt x="697" y="578"/>
                    <a:pt x="682" y="516"/>
                    <a:pt x="681" y="475"/>
                  </a:cubicBezTo>
                  <a:cubicBezTo>
                    <a:pt x="680" y="370"/>
                    <a:pt x="617" y="261"/>
                    <a:pt x="653" y="207"/>
                  </a:cubicBezTo>
                  <a:cubicBezTo>
                    <a:pt x="687" y="15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A8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5098516" y="3648494"/>
              <a:ext cx="98096" cy="103158"/>
            </a:xfrm>
            <a:custGeom>
              <a:avLst/>
              <a:gdLst/>
              <a:ahLst/>
              <a:cxnLst/>
              <a:rect l="l" t="t" r="r" b="b"/>
              <a:pathLst>
                <a:path w="1375" h="1446" extrusionOk="0">
                  <a:moveTo>
                    <a:pt x="611" y="0"/>
                  </a:moveTo>
                  <a:cubicBezTo>
                    <a:pt x="394" y="0"/>
                    <a:pt x="184" y="144"/>
                    <a:pt x="141" y="252"/>
                  </a:cubicBezTo>
                  <a:cubicBezTo>
                    <a:pt x="1" y="586"/>
                    <a:pt x="85" y="895"/>
                    <a:pt x="119" y="948"/>
                  </a:cubicBezTo>
                  <a:cubicBezTo>
                    <a:pt x="313" y="1255"/>
                    <a:pt x="671" y="1445"/>
                    <a:pt x="906" y="1445"/>
                  </a:cubicBezTo>
                  <a:cubicBezTo>
                    <a:pt x="988" y="1445"/>
                    <a:pt x="1055" y="1422"/>
                    <a:pt x="1095" y="1373"/>
                  </a:cubicBezTo>
                  <a:cubicBezTo>
                    <a:pt x="1374" y="1027"/>
                    <a:pt x="1146" y="301"/>
                    <a:pt x="878" y="92"/>
                  </a:cubicBezTo>
                  <a:cubicBezTo>
                    <a:pt x="795" y="26"/>
                    <a:pt x="702" y="0"/>
                    <a:pt x="611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5086958" y="3627877"/>
              <a:ext cx="96312" cy="105441"/>
            </a:xfrm>
            <a:custGeom>
              <a:avLst/>
              <a:gdLst/>
              <a:ahLst/>
              <a:cxnLst/>
              <a:rect l="l" t="t" r="r" b="b"/>
              <a:pathLst>
                <a:path w="1350" h="1478" extrusionOk="0">
                  <a:moveTo>
                    <a:pt x="821" y="0"/>
                  </a:moveTo>
                  <a:cubicBezTo>
                    <a:pt x="842" y="42"/>
                    <a:pt x="867" y="81"/>
                    <a:pt x="895" y="117"/>
                  </a:cubicBezTo>
                  <a:cubicBezTo>
                    <a:pt x="787" y="99"/>
                    <a:pt x="677" y="90"/>
                    <a:pt x="568" y="90"/>
                  </a:cubicBezTo>
                  <a:cubicBezTo>
                    <a:pt x="529" y="90"/>
                    <a:pt x="491" y="91"/>
                    <a:pt x="452" y="93"/>
                  </a:cubicBezTo>
                  <a:cubicBezTo>
                    <a:pt x="463" y="113"/>
                    <a:pt x="481" y="128"/>
                    <a:pt x="503" y="138"/>
                  </a:cubicBezTo>
                  <a:lnTo>
                    <a:pt x="503" y="138"/>
                  </a:lnTo>
                  <a:cubicBezTo>
                    <a:pt x="497" y="135"/>
                    <a:pt x="490" y="134"/>
                    <a:pt x="482" y="134"/>
                  </a:cubicBezTo>
                  <a:cubicBezTo>
                    <a:pt x="421" y="134"/>
                    <a:pt x="323" y="208"/>
                    <a:pt x="284" y="233"/>
                  </a:cubicBezTo>
                  <a:cubicBezTo>
                    <a:pt x="213" y="284"/>
                    <a:pt x="151" y="344"/>
                    <a:pt x="99" y="413"/>
                  </a:cubicBezTo>
                  <a:cubicBezTo>
                    <a:pt x="92" y="423"/>
                    <a:pt x="86" y="436"/>
                    <a:pt x="94" y="445"/>
                  </a:cubicBezTo>
                  <a:cubicBezTo>
                    <a:pt x="97" y="449"/>
                    <a:pt x="105" y="450"/>
                    <a:pt x="111" y="450"/>
                  </a:cubicBezTo>
                  <a:cubicBezTo>
                    <a:pt x="128" y="451"/>
                    <a:pt x="144" y="452"/>
                    <a:pt x="161" y="452"/>
                  </a:cubicBezTo>
                  <a:cubicBezTo>
                    <a:pt x="180" y="452"/>
                    <a:pt x="199" y="451"/>
                    <a:pt x="219" y="449"/>
                  </a:cubicBezTo>
                  <a:lnTo>
                    <a:pt x="219" y="449"/>
                  </a:lnTo>
                  <a:cubicBezTo>
                    <a:pt x="138" y="502"/>
                    <a:pt x="81" y="584"/>
                    <a:pt x="46" y="673"/>
                  </a:cubicBezTo>
                  <a:cubicBezTo>
                    <a:pt x="11" y="762"/>
                    <a:pt x="1" y="860"/>
                    <a:pt x="1" y="956"/>
                  </a:cubicBezTo>
                  <a:cubicBezTo>
                    <a:pt x="9" y="955"/>
                    <a:pt x="16" y="955"/>
                    <a:pt x="24" y="955"/>
                  </a:cubicBezTo>
                  <a:cubicBezTo>
                    <a:pt x="50" y="955"/>
                    <a:pt x="76" y="960"/>
                    <a:pt x="99" y="968"/>
                  </a:cubicBezTo>
                  <a:cubicBezTo>
                    <a:pt x="113" y="975"/>
                    <a:pt x="127" y="1065"/>
                    <a:pt x="132" y="1082"/>
                  </a:cubicBezTo>
                  <a:cubicBezTo>
                    <a:pt x="142" y="1127"/>
                    <a:pt x="165" y="1160"/>
                    <a:pt x="191" y="1197"/>
                  </a:cubicBezTo>
                  <a:cubicBezTo>
                    <a:pt x="241" y="1269"/>
                    <a:pt x="292" y="1341"/>
                    <a:pt x="343" y="1412"/>
                  </a:cubicBezTo>
                  <a:cubicBezTo>
                    <a:pt x="365" y="1443"/>
                    <a:pt x="406" y="1477"/>
                    <a:pt x="435" y="1477"/>
                  </a:cubicBezTo>
                  <a:cubicBezTo>
                    <a:pt x="454" y="1477"/>
                    <a:pt x="467" y="1461"/>
                    <a:pt x="463" y="1415"/>
                  </a:cubicBezTo>
                  <a:cubicBezTo>
                    <a:pt x="458" y="1355"/>
                    <a:pt x="418" y="1301"/>
                    <a:pt x="414" y="1242"/>
                  </a:cubicBezTo>
                  <a:cubicBezTo>
                    <a:pt x="413" y="1237"/>
                    <a:pt x="415" y="1235"/>
                    <a:pt x="419" y="1235"/>
                  </a:cubicBezTo>
                  <a:cubicBezTo>
                    <a:pt x="437" y="1235"/>
                    <a:pt x="495" y="1290"/>
                    <a:pt x="515" y="1290"/>
                  </a:cubicBezTo>
                  <a:cubicBezTo>
                    <a:pt x="519" y="1290"/>
                    <a:pt x="521" y="1288"/>
                    <a:pt x="521" y="1283"/>
                  </a:cubicBezTo>
                  <a:cubicBezTo>
                    <a:pt x="522" y="1243"/>
                    <a:pt x="470" y="1164"/>
                    <a:pt x="486" y="1129"/>
                  </a:cubicBezTo>
                  <a:cubicBezTo>
                    <a:pt x="500" y="1102"/>
                    <a:pt x="530" y="1065"/>
                    <a:pt x="522" y="1034"/>
                  </a:cubicBezTo>
                  <a:cubicBezTo>
                    <a:pt x="449" y="639"/>
                    <a:pt x="535" y="563"/>
                    <a:pt x="638" y="563"/>
                  </a:cubicBezTo>
                  <a:cubicBezTo>
                    <a:pt x="703" y="563"/>
                    <a:pt x="774" y="593"/>
                    <a:pt x="817" y="593"/>
                  </a:cubicBezTo>
                  <a:cubicBezTo>
                    <a:pt x="819" y="593"/>
                    <a:pt x="820" y="593"/>
                    <a:pt x="822" y="593"/>
                  </a:cubicBezTo>
                  <a:cubicBezTo>
                    <a:pt x="939" y="584"/>
                    <a:pt x="924" y="479"/>
                    <a:pt x="1012" y="479"/>
                  </a:cubicBezTo>
                  <a:cubicBezTo>
                    <a:pt x="1017" y="479"/>
                    <a:pt x="1023" y="479"/>
                    <a:pt x="1028" y="480"/>
                  </a:cubicBezTo>
                  <a:cubicBezTo>
                    <a:pt x="1278" y="511"/>
                    <a:pt x="1344" y="955"/>
                    <a:pt x="1349" y="955"/>
                  </a:cubicBezTo>
                  <a:cubicBezTo>
                    <a:pt x="1350" y="955"/>
                    <a:pt x="1350" y="954"/>
                    <a:pt x="1350" y="952"/>
                  </a:cubicBezTo>
                  <a:cubicBezTo>
                    <a:pt x="1350" y="875"/>
                    <a:pt x="1335" y="800"/>
                    <a:pt x="1316" y="726"/>
                  </a:cubicBezTo>
                  <a:cubicBezTo>
                    <a:pt x="1305" y="694"/>
                    <a:pt x="1297" y="657"/>
                    <a:pt x="1279" y="627"/>
                  </a:cubicBezTo>
                  <a:cubicBezTo>
                    <a:pt x="1267" y="606"/>
                    <a:pt x="1255" y="601"/>
                    <a:pt x="1259" y="570"/>
                  </a:cubicBezTo>
                  <a:cubicBezTo>
                    <a:pt x="1276" y="428"/>
                    <a:pt x="1251" y="298"/>
                    <a:pt x="1154" y="187"/>
                  </a:cubicBezTo>
                  <a:cubicBezTo>
                    <a:pt x="1069" y="91"/>
                    <a:pt x="947" y="30"/>
                    <a:pt x="821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5100442" y="3703426"/>
              <a:ext cx="41521" cy="23114"/>
            </a:xfrm>
            <a:custGeom>
              <a:avLst/>
              <a:gdLst/>
              <a:ahLst/>
              <a:cxnLst/>
              <a:rect l="l" t="t" r="r" b="b"/>
              <a:pathLst>
                <a:path w="582" h="324" extrusionOk="0">
                  <a:moveTo>
                    <a:pt x="142" y="0"/>
                  </a:moveTo>
                  <a:cubicBezTo>
                    <a:pt x="127" y="0"/>
                    <a:pt x="112" y="3"/>
                    <a:pt x="99" y="9"/>
                  </a:cubicBezTo>
                  <a:cubicBezTo>
                    <a:pt x="0" y="57"/>
                    <a:pt x="124" y="324"/>
                    <a:pt x="321" y="324"/>
                  </a:cubicBezTo>
                  <a:cubicBezTo>
                    <a:pt x="335" y="324"/>
                    <a:pt x="348" y="323"/>
                    <a:pt x="362" y="320"/>
                  </a:cubicBezTo>
                  <a:cubicBezTo>
                    <a:pt x="581" y="279"/>
                    <a:pt x="457" y="183"/>
                    <a:pt x="399" y="135"/>
                  </a:cubicBezTo>
                  <a:cubicBezTo>
                    <a:pt x="399" y="135"/>
                    <a:pt x="251" y="0"/>
                    <a:pt x="142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5134044" y="3701357"/>
              <a:ext cx="12913" cy="7491"/>
            </a:xfrm>
            <a:custGeom>
              <a:avLst/>
              <a:gdLst/>
              <a:ahLst/>
              <a:cxnLst/>
              <a:rect l="l" t="t" r="r" b="b"/>
              <a:pathLst>
                <a:path w="181" h="105" extrusionOk="0">
                  <a:moveTo>
                    <a:pt x="158" y="0"/>
                  </a:moveTo>
                  <a:cubicBezTo>
                    <a:pt x="152" y="0"/>
                    <a:pt x="146" y="4"/>
                    <a:pt x="143" y="12"/>
                  </a:cubicBezTo>
                  <a:cubicBezTo>
                    <a:pt x="137" y="45"/>
                    <a:pt x="120" y="70"/>
                    <a:pt x="84" y="70"/>
                  </a:cubicBezTo>
                  <a:cubicBezTo>
                    <a:pt x="82" y="70"/>
                    <a:pt x="80" y="70"/>
                    <a:pt x="78" y="70"/>
                  </a:cubicBezTo>
                  <a:cubicBezTo>
                    <a:pt x="68" y="70"/>
                    <a:pt x="58" y="67"/>
                    <a:pt x="48" y="64"/>
                  </a:cubicBezTo>
                  <a:cubicBezTo>
                    <a:pt x="46" y="63"/>
                    <a:pt x="38" y="60"/>
                    <a:pt x="37" y="60"/>
                  </a:cubicBezTo>
                  <a:cubicBezTo>
                    <a:pt x="37" y="60"/>
                    <a:pt x="37" y="60"/>
                    <a:pt x="39" y="61"/>
                  </a:cubicBezTo>
                  <a:cubicBezTo>
                    <a:pt x="36" y="59"/>
                    <a:pt x="32" y="59"/>
                    <a:pt x="29" y="59"/>
                  </a:cubicBezTo>
                  <a:cubicBezTo>
                    <a:pt x="13" y="59"/>
                    <a:pt x="0" y="80"/>
                    <a:pt x="18" y="89"/>
                  </a:cubicBezTo>
                  <a:cubicBezTo>
                    <a:pt x="39" y="99"/>
                    <a:pt x="60" y="105"/>
                    <a:pt x="80" y="105"/>
                  </a:cubicBezTo>
                  <a:cubicBezTo>
                    <a:pt x="126" y="105"/>
                    <a:pt x="164" y="76"/>
                    <a:pt x="178" y="23"/>
                  </a:cubicBezTo>
                  <a:cubicBezTo>
                    <a:pt x="181" y="10"/>
                    <a:pt x="169" y="0"/>
                    <a:pt x="158" y="0"/>
                  </a:cubicBezTo>
                  <a:close/>
                </a:path>
              </a:pathLst>
            </a:custGeom>
            <a:solidFill>
              <a:srgbClr val="1D1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5160298" y="3693153"/>
              <a:ext cx="13412" cy="6920"/>
            </a:xfrm>
            <a:custGeom>
              <a:avLst/>
              <a:gdLst/>
              <a:ahLst/>
              <a:cxnLst/>
              <a:rect l="l" t="t" r="r" b="b"/>
              <a:pathLst>
                <a:path w="188" h="97" extrusionOk="0">
                  <a:moveTo>
                    <a:pt x="165" y="1"/>
                  </a:moveTo>
                  <a:cubicBezTo>
                    <a:pt x="158" y="1"/>
                    <a:pt x="152" y="4"/>
                    <a:pt x="149" y="12"/>
                  </a:cubicBezTo>
                  <a:cubicBezTo>
                    <a:pt x="138" y="40"/>
                    <a:pt x="123" y="62"/>
                    <a:pt x="97" y="62"/>
                  </a:cubicBezTo>
                  <a:cubicBezTo>
                    <a:pt x="90" y="62"/>
                    <a:pt x="83" y="60"/>
                    <a:pt x="74" y="57"/>
                  </a:cubicBezTo>
                  <a:cubicBezTo>
                    <a:pt x="63" y="52"/>
                    <a:pt x="49" y="44"/>
                    <a:pt x="41" y="36"/>
                  </a:cubicBezTo>
                  <a:cubicBezTo>
                    <a:pt x="37" y="32"/>
                    <a:pt x="32" y="31"/>
                    <a:pt x="27" y="31"/>
                  </a:cubicBezTo>
                  <a:cubicBezTo>
                    <a:pt x="13" y="31"/>
                    <a:pt x="0" y="47"/>
                    <a:pt x="14" y="58"/>
                  </a:cubicBezTo>
                  <a:cubicBezTo>
                    <a:pt x="34" y="75"/>
                    <a:pt x="60" y="91"/>
                    <a:pt x="86" y="95"/>
                  </a:cubicBezTo>
                  <a:cubicBezTo>
                    <a:pt x="91" y="96"/>
                    <a:pt x="96" y="96"/>
                    <a:pt x="100" y="96"/>
                  </a:cubicBezTo>
                  <a:cubicBezTo>
                    <a:pt x="143" y="96"/>
                    <a:pt x="169" y="61"/>
                    <a:pt x="183" y="23"/>
                  </a:cubicBezTo>
                  <a:cubicBezTo>
                    <a:pt x="187" y="10"/>
                    <a:pt x="176" y="1"/>
                    <a:pt x="165" y="1"/>
                  </a:cubicBezTo>
                  <a:close/>
                </a:path>
              </a:pathLst>
            </a:custGeom>
            <a:solidFill>
              <a:srgbClr val="1D1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5155376" y="3679313"/>
              <a:ext cx="14411" cy="9631"/>
            </a:xfrm>
            <a:custGeom>
              <a:avLst/>
              <a:gdLst/>
              <a:ahLst/>
              <a:cxnLst/>
              <a:rect l="l" t="t" r="r" b="b"/>
              <a:pathLst>
                <a:path w="202" h="135" extrusionOk="0">
                  <a:moveTo>
                    <a:pt x="145" y="1"/>
                  </a:moveTo>
                  <a:cubicBezTo>
                    <a:pt x="81" y="1"/>
                    <a:pt x="29" y="41"/>
                    <a:pt x="6" y="105"/>
                  </a:cubicBezTo>
                  <a:cubicBezTo>
                    <a:pt x="0" y="122"/>
                    <a:pt x="14" y="135"/>
                    <a:pt x="27" y="135"/>
                  </a:cubicBezTo>
                  <a:cubicBezTo>
                    <a:pt x="34" y="135"/>
                    <a:pt x="41" y="131"/>
                    <a:pt x="45" y="122"/>
                  </a:cubicBezTo>
                  <a:cubicBezTo>
                    <a:pt x="62" y="73"/>
                    <a:pt x="99" y="44"/>
                    <a:pt x="147" y="44"/>
                  </a:cubicBezTo>
                  <a:cubicBezTo>
                    <a:pt x="154" y="44"/>
                    <a:pt x="161" y="45"/>
                    <a:pt x="169" y="46"/>
                  </a:cubicBezTo>
                  <a:cubicBezTo>
                    <a:pt x="171" y="47"/>
                    <a:pt x="172" y="47"/>
                    <a:pt x="173" y="47"/>
                  </a:cubicBezTo>
                  <a:cubicBezTo>
                    <a:pt x="197" y="47"/>
                    <a:pt x="202" y="9"/>
                    <a:pt x="175" y="4"/>
                  </a:cubicBezTo>
                  <a:cubicBezTo>
                    <a:pt x="165" y="2"/>
                    <a:pt x="155" y="1"/>
                    <a:pt x="145" y="1"/>
                  </a:cubicBezTo>
                  <a:close/>
                </a:path>
              </a:pathLst>
            </a:custGeom>
            <a:solidFill>
              <a:srgbClr val="55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5129978" y="3689443"/>
              <a:ext cx="16052" cy="7419"/>
            </a:xfrm>
            <a:custGeom>
              <a:avLst/>
              <a:gdLst/>
              <a:ahLst/>
              <a:cxnLst/>
              <a:rect l="l" t="t" r="r" b="b"/>
              <a:pathLst>
                <a:path w="225" h="104" extrusionOk="0">
                  <a:moveTo>
                    <a:pt x="135" y="1"/>
                  </a:moveTo>
                  <a:cubicBezTo>
                    <a:pt x="87" y="1"/>
                    <a:pt x="43" y="25"/>
                    <a:pt x="12" y="68"/>
                  </a:cubicBezTo>
                  <a:cubicBezTo>
                    <a:pt x="0" y="84"/>
                    <a:pt x="16" y="103"/>
                    <a:pt x="31" y="103"/>
                  </a:cubicBezTo>
                  <a:cubicBezTo>
                    <a:pt x="37" y="103"/>
                    <a:pt x="42" y="101"/>
                    <a:pt x="46" y="95"/>
                  </a:cubicBezTo>
                  <a:cubicBezTo>
                    <a:pt x="69" y="63"/>
                    <a:pt x="100" y="45"/>
                    <a:pt x="135" y="45"/>
                  </a:cubicBezTo>
                  <a:cubicBezTo>
                    <a:pt x="152" y="45"/>
                    <a:pt x="169" y="48"/>
                    <a:pt x="186" y="57"/>
                  </a:cubicBezTo>
                  <a:cubicBezTo>
                    <a:pt x="189" y="58"/>
                    <a:pt x="192" y="59"/>
                    <a:pt x="194" y="59"/>
                  </a:cubicBezTo>
                  <a:cubicBezTo>
                    <a:pt x="214" y="59"/>
                    <a:pt x="224" y="27"/>
                    <a:pt x="204" y="17"/>
                  </a:cubicBezTo>
                  <a:cubicBezTo>
                    <a:pt x="180" y="6"/>
                    <a:pt x="157" y="1"/>
                    <a:pt x="135" y="1"/>
                  </a:cubicBezTo>
                  <a:close/>
                </a:path>
              </a:pathLst>
            </a:custGeom>
            <a:solidFill>
              <a:srgbClr val="55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5150810" y="3692725"/>
              <a:ext cx="19120" cy="26681"/>
            </a:xfrm>
            <a:custGeom>
              <a:avLst/>
              <a:gdLst/>
              <a:ahLst/>
              <a:cxnLst/>
              <a:rect l="l" t="t" r="r" b="b"/>
              <a:pathLst>
                <a:path w="268" h="374" extrusionOk="0">
                  <a:moveTo>
                    <a:pt x="25" y="0"/>
                  </a:moveTo>
                  <a:cubicBezTo>
                    <a:pt x="17" y="0"/>
                    <a:pt x="10" y="4"/>
                    <a:pt x="9" y="12"/>
                  </a:cubicBezTo>
                  <a:cubicBezTo>
                    <a:pt x="1" y="58"/>
                    <a:pt x="3" y="110"/>
                    <a:pt x="25" y="152"/>
                  </a:cubicBezTo>
                  <a:cubicBezTo>
                    <a:pt x="60" y="219"/>
                    <a:pt x="267" y="280"/>
                    <a:pt x="104" y="350"/>
                  </a:cubicBezTo>
                  <a:cubicBezTo>
                    <a:pt x="90" y="357"/>
                    <a:pt x="95" y="373"/>
                    <a:pt x="109" y="373"/>
                  </a:cubicBezTo>
                  <a:cubicBezTo>
                    <a:pt x="111" y="373"/>
                    <a:pt x="114" y="373"/>
                    <a:pt x="117" y="372"/>
                  </a:cubicBezTo>
                  <a:cubicBezTo>
                    <a:pt x="189" y="340"/>
                    <a:pt x="231" y="298"/>
                    <a:pt x="176" y="242"/>
                  </a:cubicBezTo>
                  <a:cubicBezTo>
                    <a:pt x="136" y="200"/>
                    <a:pt x="71" y="185"/>
                    <a:pt x="47" y="132"/>
                  </a:cubicBezTo>
                  <a:cubicBezTo>
                    <a:pt x="32" y="96"/>
                    <a:pt x="32" y="52"/>
                    <a:pt x="39" y="13"/>
                  </a:cubicBezTo>
                  <a:cubicBezTo>
                    <a:pt x="40" y="5"/>
                    <a:pt x="32" y="0"/>
                    <a:pt x="25" y="0"/>
                  </a:cubicBezTo>
                  <a:close/>
                </a:path>
              </a:pathLst>
            </a:custGeom>
            <a:solidFill>
              <a:srgbClr val="DA8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5149668" y="3724614"/>
              <a:ext cx="17764" cy="10558"/>
            </a:xfrm>
            <a:custGeom>
              <a:avLst/>
              <a:gdLst/>
              <a:ahLst/>
              <a:cxnLst/>
              <a:rect l="l" t="t" r="r" b="b"/>
              <a:pathLst>
                <a:path w="249" h="148" extrusionOk="0">
                  <a:moveTo>
                    <a:pt x="247" y="0"/>
                  </a:moveTo>
                  <a:lnTo>
                    <a:pt x="0" y="13"/>
                  </a:lnTo>
                  <a:cubicBezTo>
                    <a:pt x="0" y="13"/>
                    <a:pt x="8" y="147"/>
                    <a:pt x="113" y="147"/>
                  </a:cubicBezTo>
                  <a:cubicBezTo>
                    <a:pt x="118" y="147"/>
                    <a:pt x="123" y="147"/>
                    <a:pt x="129" y="146"/>
                  </a:cubicBezTo>
                  <a:cubicBezTo>
                    <a:pt x="249" y="132"/>
                    <a:pt x="247" y="0"/>
                    <a:pt x="247" y="0"/>
                  </a:cubicBezTo>
                  <a:close/>
                </a:path>
              </a:pathLst>
            </a:custGeom>
            <a:solidFill>
              <a:srgbClr val="F7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5131904" y="3715768"/>
              <a:ext cx="11914" cy="11914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83" y="1"/>
                  </a:moveTo>
                  <a:cubicBezTo>
                    <a:pt x="38" y="1"/>
                    <a:pt x="0" y="38"/>
                    <a:pt x="0" y="84"/>
                  </a:cubicBezTo>
                  <a:cubicBezTo>
                    <a:pt x="0" y="129"/>
                    <a:pt x="38" y="167"/>
                    <a:pt x="83" y="167"/>
                  </a:cubicBezTo>
                  <a:cubicBezTo>
                    <a:pt x="129" y="167"/>
                    <a:pt x="166" y="129"/>
                    <a:pt x="166" y="84"/>
                  </a:cubicBezTo>
                  <a:cubicBezTo>
                    <a:pt x="166" y="38"/>
                    <a:pt x="129" y="1"/>
                    <a:pt x="83" y="1"/>
                  </a:cubicBezTo>
                  <a:close/>
                </a:path>
              </a:pathLst>
            </a:custGeom>
            <a:solidFill>
              <a:srgbClr val="F1A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5171356" y="3703212"/>
              <a:ext cx="12057" cy="12128"/>
            </a:xfrm>
            <a:custGeom>
              <a:avLst/>
              <a:gdLst/>
              <a:ahLst/>
              <a:cxnLst/>
              <a:rect l="l" t="t" r="r" b="b"/>
              <a:pathLst>
                <a:path w="169" h="170" extrusionOk="0">
                  <a:moveTo>
                    <a:pt x="85" y="1"/>
                  </a:moveTo>
                  <a:cubicBezTo>
                    <a:pt x="38" y="1"/>
                    <a:pt x="1" y="38"/>
                    <a:pt x="1" y="85"/>
                  </a:cubicBezTo>
                  <a:cubicBezTo>
                    <a:pt x="1" y="131"/>
                    <a:pt x="38" y="170"/>
                    <a:pt x="85" y="170"/>
                  </a:cubicBezTo>
                  <a:cubicBezTo>
                    <a:pt x="132" y="170"/>
                    <a:pt x="169" y="131"/>
                    <a:pt x="169" y="85"/>
                  </a:cubicBezTo>
                  <a:cubicBezTo>
                    <a:pt x="169" y="38"/>
                    <a:pt x="132" y="1"/>
                    <a:pt x="85" y="1"/>
                  </a:cubicBezTo>
                  <a:close/>
                </a:path>
              </a:pathLst>
            </a:custGeom>
            <a:solidFill>
              <a:srgbClr val="F1A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35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5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5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35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529" name="Google Shape;529;p35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35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5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5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" name="Google Shape;535;p35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536" name="Google Shape;536;p35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35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35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50"/>
          <p:cNvSpPr/>
          <p:nvPr/>
        </p:nvSpPr>
        <p:spPr>
          <a:xfrm>
            <a:off x="3768300" y="1851600"/>
            <a:ext cx="2024100" cy="448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351" name="Google Shape;1351;p50"/>
          <p:cNvSpPr/>
          <p:nvPr/>
        </p:nvSpPr>
        <p:spPr>
          <a:xfrm>
            <a:off x="1277375" y="1851600"/>
            <a:ext cx="2024100" cy="448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352" name="Google Shape;1352;p50"/>
          <p:cNvSpPr/>
          <p:nvPr/>
        </p:nvSpPr>
        <p:spPr>
          <a:xfrm>
            <a:off x="6259200" y="1851600"/>
            <a:ext cx="2024100" cy="448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353" name="Google Shape;1353;p50"/>
          <p:cNvSpPr/>
          <p:nvPr/>
        </p:nvSpPr>
        <p:spPr>
          <a:xfrm>
            <a:off x="3768325" y="3574775"/>
            <a:ext cx="2024100" cy="448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354" name="Google Shape;1354;p50"/>
          <p:cNvSpPr/>
          <p:nvPr/>
        </p:nvSpPr>
        <p:spPr>
          <a:xfrm>
            <a:off x="1277400" y="3574775"/>
            <a:ext cx="2024100" cy="448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355" name="Google Shape;1355;p50"/>
          <p:cNvSpPr/>
          <p:nvPr/>
        </p:nvSpPr>
        <p:spPr>
          <a:xfrm>
            <a:off x="6259225" y="3574775"/>
            <a:ext cx="2024100" cy="448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356" name="Google Shape;1356;p50"/>
          <p:cNvSpPr txBox="1">
            <a:spLocks noGrp="1"/>
          </p:cNvSpPr>
          <p:nvPr>
            <p:ph type="title"/>
          </p:nvPr>
        </p:nvSpPr>
        <p:spPr>
          <a:xfrm>
            <a:off x="1136675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Requirements</a:t>
            </a:r>
            <a:endParaRPr dirty="0"/>
          </a:p>
        </p:txBody>
      </p:sp>
      <p:sp>
        <p:nvSpPr>
          <p:cNvPr id="1357" name="Google Shape;1357;p50"/>
          <p:cNvSpPr txBox="1">
            <a:spLocks noGrp="1"/>
          </p:cNvSpPr>
          <p:nvPr>
            <p:ph type="title" idx="2"/>
          </p:nvPr>
        </p:nvSpPr>
        <p:spPr>
          <a:xfrm>
            <a:off x="1136650" y="1860388"/>
            <a:ext cx="2305500" cy="4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Multi-level structure</a:t>
            </a:r>
            <a:endParaRPr sz="1600" dirty="0"/>
          </a:p>
        </p:txBody>
      </p:sp>
      <p:sp>
        <p:nvSpPr>
          <p:cNvPr id="1358" name="Google Shape;1358;p50"/>
          <p:cNvSpPr txBox="1">
            <a:spLocks noGrp="1"/>
          </p:cNvSpPr>
          <p:nvPr>
            <p:ph type="subTitle" idx="1"/>
          </p:nvPr>
        </p:nvSpPr>
        <p:spPr>
          <a:xfrm>
            <a:off x="1136675" y="22915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Facility with several parking floors</a:t>
            </a:r>
            <a:endParaRPr dirty="0"/>
          </a:p>
        </p:txBody>
      </p:sp>
      <p:sp>
        <p:nvSpPr>
          <p:cNvPr id="1359" name="Google Shape;1359;p50"/>
          <p:cNvSpPr txBox="1">
            <a:spLocks noGrp="1"/>
          </p:cNvSpPr>
          <p:nvPr>
            <p:ph type="title" idx="3"/>
          </p:nvPr>
        </p:nvSpPr>
        <p:spPr>
          <a:xfrm>
            <a:off x="3627571" y="1860388"/>
            <a:ext cx="2305500" cy="4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Entry-Exit</a:t>
            </a:r>
            <a:endParaRPr dirty="0"/>
          </a:p>
        </p:txBody>
      </p:sp>
      <p:sp>
        <p:nvSpPr>
          <p:cNvPr id="1360" name="Google Shape;1360;p50"/>
          <p:cNvSpPr txBox="1">
            <a:spLocks noGrp="1"/>
          </p:cNvSpPr>
          <p:nvPr>
            <p:ph type="subTitle" idx="4"/>
          </p:nvPr>
        </p:nvSpPr>
        <p:spPr>
          <a:xfrm>
            <a:off x="3627596" y="22915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Numerous entry and exit points</a:t>
            </a:r>
            <a:endParaRPr dirty="0"/>
          </a:p>
        </p:txBody>
      </p:sp>
      <p:sp>
        <p:nvSpPr>
          <p:cNvPr id="1361" name="Google Shape;1361;p50"/>
          <p:cNvSpPr txBox="1">
            <a:spLocks noGrp="1"/>
          </p:cNvSpPr>
          <p:nvPr>
            <p:ph type="title" idx="5"/>
          </p:nvPr>
        </p:nvSpPr>
        <p:spPr>
          <a:xfrm>
            <a:off x="1136675" y="3574775"/>
            <a:ext cx="2305500" cy="4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2 Payment Options</a:t>
            </a:r>
            <a:endParaRPr sz="1600" dirty="0"/>
          </a:p>
        </p:txBody>
      </p:sp>
      <p:sp>
        <p:nvSpPr>
          <p:cNvPr id="1362" name="Google Shape;1362;p50"/>
          <p:cNvSpPr txBox="1">
            <a:spLocks noGrp="1"/>
          </p:cNvSpPr>
          <p:nvPr>
            <p:ph type="subTitle" idx="6"/>
          </p:nvPr>
        </p:nvSpPr>
        <p:spPr>
          <a:xfrm>
            <a:off x="1136675" y="40062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Accept both cash and credit card </a:t>
            </a:r>
            <a:endParaRPr dirty="0"/>
          </a:p>
        </p:txBody>
      </p:sp>
      <p:sp>
        <p:nvSpPr>
          <p:cNvPr id="1363" name="Google Shape;1363;p50"/>
          <p:cNvSpPr txBox="1">
            <a:spLocks noGrp="1"/>
          </p:cNvSpPr>
          <p:nvPr>
            <p:ph type="title" idx="7"/>
          </p:nvPr>
        </p:nvSpPr>
        <p:spPr>
          <a:xfrm>
            <a:off x="3627596" y="3574775"/>
            <a:ext cx="2305500" cy="4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Display Board</a:t>
            </a:r>
            <a:endParaRPr dirty="0"/>
          </a:p>
        </p:txBody>
      </p:sp>
      <p:sp>
        <p:nvSpPr>
          <p:cNvPr id="1364" name="Google Shape;1364;p50"/>
          <p:cNvSpPr txBox="1">
            <a:spLocks noGrp="1"/>
          </p:cNvSpPr>
          <p:nvPr>
            <p:ph type="subTitle" idx="8"/>
          </p:nvPr>
        </p:nvSpPr>
        <p:spPr>
          <a:xfrm>
            <a:off x="3627596" y="40062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Shows all the data related to parking lot</a:t>
            </a:r>
            <a:endParaRPr dirty="0"/>
          </a:p>
        </p:txBody>
      </p:sp>
      <p:sp>
        <p:nvSpPr>
          <p:cNvPr id="1365" name="Google Shape;1365;p50"/>
          <p:cNvSpPr txBox="1">
            <a:spLocks noGrp="1"/>
          </p:cNvSpPr>
          <p:nvPr>
            <p:ph type="title" idx="9"/>
          </p:nvPr>
        </p:nvSpPr>
        <p:spPr>
          <a:xfrm>
            <a:off x="6118525" y="1860388"/>
            <a:ext cx="2305500" cy="4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Ticket</a:t>
            </a:r>
            <a:endParaRPr dirty="0"/>
          </a:p>
        </p:txBody>
      </p:sp>
      <p:sp>
        <p:nvSpPr>
          <p:cNvPr id="1366" name="Google Shape;1366;p50"/>
          <p:cNvSpPr txBox="1">
            <a:spLocks noGrp="1"/>
          </p:cNvSpPr>
          <p:nvPr>
            <p:ph type="subTitle" idx="13"/>
          </p:nvPr>
        </p:nvSpPr>
        <p:spPr>
          <a:xfrm>
            <a:off x="6118550" y="22915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Obtaining parking ticket upon entering parking lot</a:t>
            </a:r>
            <a:endParaRPr dirty="0"/>
          </a:p>
        </p:txBody>
      </p:sp>
      <p:sp>
        <p:nvSpPr>
          <p:cNvPr id="1367" name="Google Shape;1367;p50"/>
          <p:cNvSpPr txBox="1">
            <a:spLocks noGrp="1"/>
          </p:cNvSpPr>
          <p:nvPr>
            <p:ph type="title" idx="14"/>
          </p:nvPr>
        </p:nvSpPr>
        <p:spPr>
          <a:xfrm>
            <a:off x="6118525" y="3544020"/>
            <a:ext cx="2305500" cy="4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Diverse Parking Spots</a:t>
            </a:r>
            <a:endParaRPr sz="1400" dirty="0"/>
          </a:p>
        </p:txBody>
      </p:sp>
      <p:sp>
        <p:nvSpPr>
          <p:cNvPr id="1368" name="Google Shape;1368;p50"/>
          <p:cNvSpPr txBox="1">
            <a:spLocks noGrp="1"/>
          </p:cNvSpPr>
          <p:nvPr>
            <p:ph type="subTitle" idx="15"/>
          </p:nvPr>
        </p:nvSpPr>
        <p:spPr>
          <a:xfrm>
            <a:off x="6118500" y="399282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Compact, Large, Handicapped, Motorcycle</a:t>
            </a:r>
            <a:endParaRPr dirty="0"/>
          </a:p>
        </p:txBody>
      </p:sp>
      <p:sp>
        <p:nvSpPr>
          <p:cNvPr id="1369" name="Google Shape;1369;p50"/>
          <p:cNvSpPr/>
          <p:nvPr/>
        </p:nvSpPr>
        <p:spPr>
          <a:xfrm>
            <a:off x="143100" y="3039975"/>
            <a:ext cx="1108557" cy="1990639"/>
          </a:xfrm>
          <a:custGeom>
            <a:avLst/>
            <a:gdLst/>
            <a:ahLst/>
            <a:cxnLst/>
            <a:rect l="l" t="t" r="r" b="b"/>
            <a:pathLst>
              <a:path w="41959" h="73666" extrusionOk="0">
                <a:moveTo>
                  <a:pt x="0" y="0"/>
                </a:moveTo>
                <a:cubicBezTo>
                  <a:pt x="954" y="6000"/>
                  <a:pt x="1828" y="26384"/>
                  <a:pt x="5722" y="35999"/>
                </a:cubicBezTo>
                <a:cubicBezTo>
                  <a:pt x="9616" y="45615"/>
                  <a:pt x="17325" y="51415"/>
                  <a:pt x="23364" y="57693"/>
                </a:cubicBezTo>
                <a:cubicBezTo>
                  <a:pt x="29404" y="63971"/>
                  <a:pt x="38860" y="71004"/>
                  <a:pt x="41959" y="7366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370" name="Google Shape;1370;p50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50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50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3" name="Google Shape;1373;p50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1374" name="Google Shape;1374;p50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7" name="Google Shape;1377;p50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50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50">
            <a:hlinkClick r:id="" action="ppaction://noaction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0" name="Google Shape;1380;p50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1381" name="Google Shape;1381;p50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2" name="Google Shape;1382;p50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3" name="Google Shape;1383;p50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84" name="Google Shape;1384;p50"/>
          <p:cNvSpPr/>
          <p:nvPr/>
        </p:nvSpPr>
        <p:spPr>
          <a:xfrm>
            <a:off x="7718300" y="6325"/>
            <a:ext cx="1162200" cy="1010225"/>
          </a:xfrm>
          <a:custGeom>
            <a:avLst/>
            <a:gdLst/>
            <a:ahLst/>
            <a:cxnLst/>
            <a:rect l="l" t="t" r="r" b="b"/>
            <a:pathLst>
              <a:path w="46488" h="40409" extrusionOk="0">
                <a:moveTo>
                  <a:pt x="0" y="40290"/>
                </a:moveTo>
                <a:cubicBezTo>
                  <a:pt x="4887" y="39932"/>
                  <a:pt x="23641" y="41482"/>
                  <a:pt x="29323" y="38144"/>
                </a:cubicBezTo>
                <a:cubicBezTo>
                  <a:pt x="35005" y="34806"/>
                  <a:pt x="31230" y="26621"/>
                  <a:pt x="34091" y="20264"/>
                </a:cubicBezTo>
                <a:cubicBezTo>
                  <a:pt x="36952" y="13907"/>
                  <a:pt x="44422" y="3377"/>
                  <a:pt x="46488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385" name="Google Shape;1385;p50"/>
          <p:cNvSpPr/>
          <p:nvPr/>
        </p:nvSpPr>
        <p:spPr>
          <a:xfrm>
            <a:off x="5852825" y="6325"/>
            <a:ext cx="3105150" cy="2592625"/>
          </a:xfrm>
          <a:custGeom>
            <a:avLst/>
            <a:gdLst/>
            <a:ahLst/>
            <a:cxnLst/>
            <a:rect l="l" t="t" r="r" b="b"/>
            <a:pathLst>
              <a:path w="124206" h="103705" extrusionOk="0">
                <a:moveTo>
                  <a:pt x="124206" y="103705"/>
                </a:moveTo>
                <a:cubicBezTo>
                  <a:pt x="122657" y="98540"/>
                  <a:pt x="122260" y="80819"/>
                  <a:pt x="114909" y="72713"/>
                </a:cubicBezTo>
                <a:cubicBezTo>
                  <a:pt x="107558" y="64607"/>
                  <a:pt x="87612" y="61190"/>
                  <a:pt x="80102" y="55071"/>
                </a:cubicBezTo>
                <a:cubicBezTo>
                  <a:pt x="72592" y="48952"/>
                  <a:pt x="80500" y="41085"/>
                  <a:pt x="69851" y="35999"/>
                </a:cubicBezTo>
                <a:cubicBezTo>
                  <a:pt x="59203" y="30913"/>
                  <a:pt x="27853" y="30556"/>
                  <a:pt x="16211" y="24556"/>
                </a:cubicBezTo>
                <a:cubicBezTo>
                  <a:pt x="4569" y="18556"/>
                  <a:pt x="2702" y="4093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0970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50"/>
          <p:cNvSpPr/>
          <p:nvPr/>
        </p:nvSpPr>
        <p:spPr>
          <a:xfrm>
            <a:off x="3768300" y="1851600"/>
            <a:ext cx="2024100" cy="448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351" name="Google Shape;1351;p50"/>
          <p:cNvSpPr/>
          <p:nvPr/>
        </p:nvSpPr>
        <p:spPr>
          <a:xfrm>
            <a:off x="1277375" y="1851600"/>
            <a:ext cx="2024100" cy="448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352" name="Google Shape;1352;p50"/>
          <p:cNvSpPr/>
          <p:nvPr/>
        </p:nvSpPr>
        <p:spPr>
          <a:xfrm>
            <a:off x="6259200" y="1851600"/>
            <a:ext cx="2024100" cy="448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353" name="Google Shape;1353;p50"/>
          <p:cNvSpPr/>
          <p:nvPr/>
        </p:nvSpPr>
        <p:spPr>
          <a:xfrm>
            <a:off x="3768325" y="3574775"/>
            <a:ext cx="2024100" cy="448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354" name="Google Shape;1354;p50"/>
          <p:cNvSpPr/>
          <p:nvPr/>
        </p:nvSpPr>
        <p:spPr>
          <a:xfrm>
            <a:off x="1277400" y="3574775"/>
            <a:ext cx="2024100" cy="448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355" name="Google Shape;1355;p50"/>
          <p:cNvSpPr/>
          <p:nvPr/>
        </p:nvSpPr>
        <p:spPr>
          <a:xfrm>
            <a:off x="6259225" y="3574775"/>
            <a:ext cx="2024100" cy="448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356" name="Google Shape;1356;p50"/>
          <p:cNvSpPr txBox="1">
            <a:spLocks noGrp="1"/>
          </p:cNvSpPr>
          <p:nvPr>
            <p:ph type="title"/>
          </p:nvPr>
        </p:nvSpPr>
        <p:spPr>
          <a:xfrm>
            <a:off x="1136675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Requirements</a:t>
            </a:r>
            <a:endParaRPr dirty="0"/>
          </a:p>
        </p:txBody>
      </p:sp>
      <p:sp>
        <p:nvSpPr>
          <p:cNvPr id="1357" name="Google Shape;1357;p50"/>
          <p:cNvSpPr txBox="1">
            <a:spLocks noGrp="1"/>
          </p:cNvSpPr>
          <p:nvPr>
            <p:ph type="title" idx="2"/>
          </p:nvPr>
        </p:nvSpPr>
        <p:spPr>
          <a:xfrm>
            <a:off x="1136675" y="1813879"/>
            <a:ext cx="2305500" cy="4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Diverse vehicle types</a:t>
            </a:r>
            <a:endParaRPr sz="1400" dirty="0"/>
          </a:p>
        </p:txBody>
      </p:sp>
      <p:sp>
        <p:nvSpPr>
          <p:cNvPr id="1358" name="Google Shape;1358;p50"/>
          <p:cNvSpPr txBox="1">
            <a:spLocks noGrp="1"/>
          </p:cNvSpPr>
          <p:nvPr>
            <p:ph type="subTitle" idx="1"/>
          </p:nvPr>
        </p:nvSpPr>
        <p:spPr>
          <a:xfrm>
            <a:off x="1136675" y="22915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Facility with several parking floors</a:t>
            </a:r>
            <a:endParaRPr dirty="0"/>
          </a:p>
        </p:txBody>
      </p:sp>
      <p:sp>
        <p:nvSpPr>
          <p:cNvPr id="1359" name="Google Shape;1359;p50"/>
          <p:cNvSpPr txBox="1">
            <a:spLocks noGrp="1"/>
          </p:cNvSpPr>
          <p:nvPr>
            <p:ph type="title" idx="3"/>
          </p:nvPr>
        </p:nvSpPr>
        <p:spPr>
          <a:xfrm>
            <a:off x="3627571" y="1860388"/>
            <a:ext cx="2305500" cy="4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Capacity Limit</a:t>
            </a:r>
            <a:endParaRPr dirty="0"/>
          </a:p>
        </p:txBody>
      </p:sp>
      <p:sp>
        <p:nvSpPr>
          <p:cNvPr id="1360" name="Google Shape;1360;p50"/>
          <p:cNvSpPr txBox="1">
            <a:spLocks noGrp="1"/>
          </p:cNvSpPr>
          <p:nvPr>
            <p:ph type="subTitle" idx="4"/>
          </p:nvPr>
        </p:nvSpPr>
        <p:spPr>
          <a:xfrm>
            <a:off x="3627596" y="22915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Notify customers if the capacity reaches its limit</a:t>
            </a:r>
            <a:endParaRPr dirty="0"/>
          </a:p>
        </p:txBody>
      </p:sp>
      <p:sp>
        <p:nvSpPr>
          <p:cNvPr id="1361" name="Google Shape;1361;p50"/>
          <p:cNvSpPr txBox="1">
            <a:spLocks noGrp="1"/>
          </p:cNvSpPr>
          <p:nvPr>
            <p:ph type="title" idx="5"/>
          </p:nvPr>
        </p:nvSpPr>
        <p:spPr>
          <a:xfrm>
            <a:off x="1136675" y="3574775"/>
            <a:ext cx="2305500" cy="4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Find My Car</a:t>
            </a:r>
            <a:endParaRPr sz="2000" dirty="0"/>
          </a:p>
        </p:txBody>
      </p:sp>
      <p:sp>
        <p:nvSpPr>
          <p:cNvPr id="1362" name="Google Shape;1362;p50"/>
          <p:cNvSpPr txBox="1">
            <a:spLocks noGrp="1"/>
          </p:cNvSpPr>
          <p:nvPr>
            <p:ph type="subTitle" idx="6"/>
          </p:nvPr>
        </p:nvSpPr>
        <p:spPr>
          <a:xfrm>
            <a:off x="1136675" y="40062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Locate parked car easily</a:t>
            </a:r>
            <a:endParaRPr dirty="0"/>
          </a:p>
        </p:txBody>
      </p:sp>
      <p:sp>
        <p:nvSpPr>
          <p:cNvPr id="1363" name="Google Shape;1363;p50"/>
          <p:cNvSpPr txBox="1">
            <a:spLocks noGrp="1"/>
          </p:cNvSpPr>
          <p:nvPr>
            <p:ph type="title" idx="7"/>
          </p:nvPr>
        </p:nvSpPr>
        <p:spPr>
          <a:xfrm>
            <a:off x="3627596" y="3574775"/>
            <a:ext cx="2305500" cy="4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Membership Plan</a:t>
            </a:r>
            <a:endParaRPr dirty="0"/>
          </a:p>
        </p:txBody>
      </p:sp>
      <p:sp>
        <p:nvSpPr>
          <p:cNvPr id="1364" name="Google Shape;1364;p50"/>
          <p:cNvSpPr txBox="1">
            <a:spLocks noGrp="1"/>
          </p:cNvSpPr>
          <p:nvPr>
            <p:ph type="subTitle" idx="8"/>
          </p:nvPr>
        </p:nvSpPr>
        <p:spPr>
          <a:xfrm>
            <a:off x="3627596" y="40062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Special plans for frequent visitors</a:t>
            </a:r>
            <a:endParaRPr dirty="0"/>
          </a:p>
        </p:txBody>
      </p:sp>
      <p:sp>
        <p:nvSpPr>
          <p:cNvPr id="1365" name="Google Shape;1365;p50"/>
          <p:cNvSpPr txBox="1">
            <a:spLocks noGrp="1"/>
          </p:cNvSpPr>
          <p:nvPr>
            <p:ph type="title" idx="9"/>
          </p:nvPr>
        </p:nvSpPr>
        <p:spPr>
          <a:xfrm>
            <a:off x="6118525" y="1860388"/>
            <a:ext cx="2305500" cy="4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Fare Calculation</a:t>
            </a:r>
            <a:endParaRPr dirty="0"/>
          </a:p>
        </p:txBody>
      </p:sp>
      <p:sp>
        <p:nvSpPr>
          <p:cNvPr id="1366" name="Google Shape;1366;p50"/>
          <p:cNvSpPr txBox="1">
            <a:spLocks noGrp="1"/>
          </p:cNvSpPr>
          <p:nvPr>
            <p:ph type="subTitle" idx="13"/>
          </p:nvPr>
        </p:nvSpPr>
        <p:spPr>
          <a:xfrm>
            <a:off x="6118550" y="22915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Fare based on vehicle type, duration</a:t>
            </a:r>
            <a:endParaRPr dirty="0"/>
          </a:p>
        </p:txBody>
      </p:sp>
      <p:sp>
        <p:nvSpPr>
          <p:cNvPr id="1367" name="Google Shape;1367;p50"/>
          <p:cNvSpPr txBox="1">
            <a:spLocks noGrp="1"/>
          </p:cNvSpPr>
          <p:nvPr>
            <p:ph type="title" idx="14"/>
          </p:nvPr>
        </p:nvSpPr>
        <p:spPr>
          <a:xfrm>
            <a:off x="6118525" y="3544020"/>
            <a:ext cx="2305500" cy="4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Priority for disabled people</a:t>
            </a:r>
            <a:endParaRPr sz="1200" dirty="0"/>
          </a:p>
        </p:txBody>
      </p:sp>
      <p:sp>
        <p:nvSpPr>
          <p:cNvPr id="1368" name="Google Shape;1368;p50"/>
          <p:cNvSpPr txBox="1">
            <a:spLocks noGrp="1"/>
          </p:cNvSpPr>
          <p:nvPr>
            <p:ph type="subTitle" idx="15"/>
          </p:nvPr>
        </p:nvSpPr>
        <p:spPr>
          <a:xfrm>
            <a:off x="6118500" y="399282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Exclusive reservation for individuals with disabilities</a:t>
            </a:r>
            <a:endParaRPr dirty="0"/>
          </a:p>
        </p:txBody>
      </p:sp>
      <p:sp>
        <p:nvSpPr>
          <p:cNvPr id="1369" name="Google Shape;1369;p50"/>
          <p:cNvSpPr/>
          <p:nvPr/>
        </p:nvSpPr>
        <p:spPr>
          <a:xfrm>
            <a:off x="143100" y="3039975"/>
            <a:ext cx="1108557" cy="1990639"/>
          </a:xfrm>
          <a:custGeom>
            <a:avLst/>
            <a:gdLst/>
            <a:ahLst/>
            <a:cxnLst/>
            <a:rect l="l" t="t" r="r" b="b"/>
            <a:pathLst>
              <a:path w="41959" h="73666" extrusionOk="0">
                <a:moveTo>
                  <a:pt x="0" y="0"/>
                </a:moveTo>
                <a:cubicBezTo>
                  <a:pt x="954" y="6000"/>
                  <a:pt x="1828" y="26384"/>
                  <a:pt x="5722" y="35999"/>
                </a:cubicBezTo>
                <a:cubicBezTo>
                  <a:pt x="9616" y="45615"/>
                  <a:pt x="17325" y="51415"/>
                  <a:pt x="23364" y="57693"/>
                </a:cubicBezTo>
                <a:cubicBezTo>
                  <a:pt x="29404" y="63971"/>
                  <a:pt x="38860" y="71004"/>
                  <a:pt x="41959" y="7366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370" name="Google Shape;1370;p50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50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50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3" name="Google Shape;1373;p50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1374" name="Google Shape;1374;p50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7" name="Google Shape;1377;p50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50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50">
            <a:hlinkClick r:id="" action="ppaction://noaction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0" name="Google Shape;1380;p50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1381" name="Google Shape;1381;p50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2" name="Google Shape;1382;p50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3" name="Google Shape;1383;p50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84" name="Google Shape;1384;p50"/>
          <p:cNvSpPr/>
          <p:nvPr/>
        </p:nvSpPr>
        <p:spPr>
          <a:xfrm>
            <a:off x="7718300" y="6325"/>
            <a:ext cx="1162200" cy="1010225"/>
          </a:xfrm>
          <a:custGeom>
            <a:avLst/>
            <a:gdLst/>
            <a:ahLst/>
            <a:cxnLst/>
            <a:rect l="l" t="t" r="r" b="b"/>
            <a:pathLst>
              <a:path w="46488" h="40409" extrusionOk="0">
                <a:moveTo>
                  <a:pt x="0" y="40290"/>
                </a:moveTo>
                <a:cubicBezTo>
                  <a:pt x="4887" y="39932"/>
                  <a:pt x="23641" y="41482"/>
                  <a:pt x="29323" y="38144"/>
                </a:cubicBezTo>
                <a:cubicBezTo>
                  <a:pt x="35005" y="34806"/>
                  <a:pt x="31230" y="26621"/>
                  <a:pt x="34091" y="20264"/>
                </a:cubicBezTo>
                <a:cubicBezTo>
                  <a:pt x="36952" y="13907"/>
                  <a:pt x="44422" y="3377"/>
                  <a:pt x="46488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385" name="Google Shape;1385;p50"/>
          <p:cNvSpPr/>
          <p:nvPr/>
        </p:nvSpPr>
        <p:spPr>
          <a:xfrm>
            <a:off x="5852825" y="6325"/>
            <a:ext cx="3105150" cy="2592625"/>
          </a:xfrm>
          <a:custGeom>
            <a:avLst/>
            <a:gdLst/>
            <a:ahLst/>
            <a:cxnLst/>
            <a:rect l="l" t="t" r="r" b="b"/>
            <a:pathLst>
              <a:path w="124206" h="103705" extrusionOk="0">
                <a:moveTo>
                  <a:pt x="124206" y="103705"/>
                </a:moveTo>
                <a:cubicBezTo>
                  <a:pt x="122657" y="98540"/>
                  <a:pt x="122260" y="80819"/>
                  <a:pt x="114909" y="72713"/>
                </a:cubicBezTo>
                <a:cubicBezTo>
                  <a:pt x="107558" y="64607"/>
                  <a:pt x="87612" y="61190"/>
                  <a:pt x="80102" y="55071"/>
                </a:cubicBezTo>
                <a:cubicBezTo>
                  <a:pt x="72592" y="48952"/>
                  <a:pt x="80500" y="41085"/>
                  <a:pt x="69851" y="35999"/>
                </a:cubicBezTo>
                <a:cubicBezTo>
                  <a:pt x="59203" y="30913"/>
                  <a:pt x="27853" y="30556"/>
                  <a:pt x="16211" y="24556"/>
                </a:cubicBezTo>
                <a:cubicBezTo>
                  <a:pt x="4569" y="18556"/>
                  <a:pt x="2702" y="4093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2095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/>
          <p:nvPr/>
        </p:nvSpPr>
        <p:spPr>
          <a:xfrm>
            <a:off x="1152113" y="575950"/>
            <a:ext cx="1244700" cy="12003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5"/>
          <p:cNvSpPr/>
          <p:nvPr/>
        </p:nvSpPr>
        <p:spPr>
          <a:xfrm>
            <a:off x="1124350" y="1947350"/>
            <a:ext cx="5607300" cy="843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5"/>
          <p:cNvSpPr txBox="1">
            <a:spLocks noGrp="1"/>
          </p:cNvSpPr>
          <p:nvPr>
            <p:ph type="title" idx="2"/>
          </p:nvPr>
        </p:nvSpPr>
        <p:spPr>
          <a:xfrm>
            <a:off x="1136299" y="1972850"/>
            <a:ext cx="55053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U</a:t>
            </a:r>
            <a:r>
              <a:rPr lang="en-US" sz="4000" dirty="0"/>
              <a:t>se Case Diagram</a:t>
            </a:r>
            <a:endParaRPr sz="4000" dirty="0"/>
          </a:p>
        </p:txBody>
      </p:sp>
      <p:sp>
        <p:nvSpPr>
          <p:cNvPr id="398" name="Google Shape;398;p35"/>
          <p:cNvSpPr txBox="1">
            <a:spLocks noGrp="1"/>
          </p:cNvSpPr>
          <p:nvPr>
            <p:ph type="title"/>
          </p:nvPr>
        </p:nvSpPr>
        <p:spPr>
          <a:xfrm>
            <a:off x="1294763" y="539500"/>
            <a:ext cx="8901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1"/>
          </p:nvPr>
        </p:nvSpPr>
        <p:spPr>
          <a:xfrm rot="438">
            <a:off x="1136350" y="2851800"/>
            <a:ext cx="2354400" cy="7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00" name="Google Shape;400;p35"/>
          <p:cNvSpPr/>
          <p:nvPr/>
        </p:nvSpPr>
        <p:spPr>
          <a:xfrm rot="1532696">
            <a:off x="5252530" y="917351"/>
            <a:ext cx="4648906" cy="1739068"/>
          </a:xfrm>
          <a:custGeom>
            <a:avLst/>
            <a:gdLst/>
            <a:ahLst/>
            <a:cxnLst/>
            <a:rect l="l" t="t" r="r" b="b"/>
            <a:pathLst>
              <a:path w="303397" h="104955" extrusionOk="0">
                <a:moveTo>
                  <a:pt x="0" y="0"/>
                </a:moveTo>
                <a:cubicBezTo>
                  <a:pt x="4866" y="4518"/>
                  <a:pt x="13091" y="24212"/>
                  <a:pt x="29193" y="27108"/>
                </a:cubicBezTo>
                <a:cubicBezTo>
                  <a:pt x="45296" y="30004"/>
                  <a:pt x="78833" y="15524"/>
                  <a:pt x="96615" y="17377"/>
                </a:cubicBezTo>
                <a:cubicBezTo>
                  <a:pt x="114397" y="19231"/>
                  <a:pt x="118857" y="35681"/>
                  <a:pt x="135886" y="38229"/>
                </a:cubicBezTo>
                <a:cubicBezTo>
                  <a:pt x="152915" y="40778"/>
                  <a:pt x="184889" y="26644"/>
                  <a:pt x="198790" y="32668"/>
                </a:cubicBezTo>
                <a:cubicBezTo>
                  <a:pt x="212691" y="38692"/>
                  <a:pt x="212054" y="66031"/>
                  <a:pt x="219294" y="74372"/>
                </a:cubicBezTo>
                <a:cubicBezTo>
                  <a:pt x="226534" y="82713"/>
                  <a:pt x="233659" y="78601"/>
                  <a:pt x="242231" y="82713"/>
                </a:cubicBezTo>
                <a:cubicBezTo>
                  <a:pt x="250804" y="86826"/>
                  <a:pt x="260535" y="95340"/>
                  <a:pt x="270729" y="99047"/>
                </a:cubicBezTo>
                <a:cubicBezTo>
                  <a:pt x="280923" y="102754"/>
                  <a:pt x="297952" y="103970"/>
                  <a:pt x="303397" y="104955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01" name="Google Shape;401;p35"/>
          <p:cNvSpPr/>
          <p:nvPr/>
        </p:nvSpPr>
        <p:spPr>
          <a:xfrm>
            <a:off x="7690546" y="960965"/>
            <a:ext cx="1790665" cy="612484"/>
          </a:xfrm>
          <a:custGeom>
            <a:avLst/>
            <a:gdLst/>
            <a:ahLst/>
            <a:cxnLst/>
            <a:rect l="l" t="t" r="r" b="b"/>
            <a:pathLst>
              <a:path w="108083" h="36969" extrusionOk="0">
                <a:moveTo>
                  <a:pt x="0" y="36969"/>
                </a:moveTo>
                <a:cubicBezTo>
                  <a:pt x="4228" y="31640"/>
                  <a:pt x="9615" y="11078"/>
                  <a:pt x="25370" y="4996"/>
                </a:cubicBezTo>
                <a:cubicBezTo>
                  <a:pt x="41125" y="-1086"/>
                  <a:pt x="80744" y="1289"/>
                  <a:pt x="94529" y="478"/>
                </a:cubicBezTo>
                <a:cubicBezTo>
                  <a:pt x="108315" y="-333"/>
                  <a:pt x="105824" y="189"/>
                  <a:pt x="108083" y="131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02" name="Google Shape;402;p35"/>
          <p:cNvSpPr/>
          <p:nvPr/>
        </p:nvSpPr>
        <p:spPr>
          <a:xfrm>
            <a:off x="4385225" y="3015132"/>
            <a:ext cx="4045500" cy="15843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3" name="Google Shape;403;p35"/>
          <p:cNvGrpSpPr/>
          <p:nvPr/>
        </p:nvGrpSpPr>
        <p:grpSpPr>
          <a:xfrm>
            <a:off x="4720329" y="3149542"/>
            <a:ext cx="3375142" cy="1315224"/>
            <a:chOff x="4720329" y="3149542"/>
            <a:chExt cx="3375142" cy="1315224"/>
          </a:xfrm>
        </p:grpSpPr>
        <p:sp>
          <p:nvSpPr>
            <p:cNvPr id="404" name="Google Shape;404;p35"/>
            <p:cNvSpPr/>
            <p:nvPr/>
          </p:nvSpPr>
          <p:spPr>
            <a:xfrm>
              <a:off x="5101869" y="4012970"/>
              <a:ext cx="865884" cy="412845"/>
            </a:xfrm>
            <a:custGeom>
              <a:avLst/>
              <a:gdLst/>
              <a:ahLst/>
              <a:cxnLst/>
              <a:rect l="l" t="t" r="r" b="b"/>
              <a:pathLst>
                <a:path w="12137" h="5787" extrusionOk="0">
                  <a:moveTo>
                    <a:pt x="5775" y="1"/>
                  </a:moveTo>
                  <a:cubicBezTo>
                    <a:pt x="4600" y="1"/>
                    <a:pt x="3630" y="904"/>
                    <a:pt x="3482" y="2072"/>
                  </a:cubicBezTo>
                  <a:cubicBezTo>
                    <a:pt x="3463" y="2071"/>
                    <a:pt x="3445" y="2069"/>
                    <a:pt x="3427" y="2069"/>
                  </a:cubicBezTo>
                  <a:cubicBezTo>
                    <a:pt x="1981" y="2069"/>
                    <a:pt x="809" y="3275"/>
                    <a:pt x="809" y="4765"/>
                  </a:cubicBezTo>
                  <a:cubicBezTo>
                    <a:pt x="809" y="4859"/>
                    <a:pt x="814" y="4955"/>
                    <a:pt x="823" y="5047"/>
                  </a:cubicBezTo>
                  <a:cubicBezTo>
                    <a:pt x="439" y="5128"/>
                    <a:pt x="128" y="5413"/>
                    <a:pt x="0" y="5786"/>
                  </a:cubicBezTo>
                  <a:lnTo>
                    <a:pt x="12037" y="5786"/>
                  </a:lnTo>
                  <a:cubicBezTo>
                    <a:pt x="12100" y="5570"/>
                    <a:pt x="12136" y="5340"/>
                    <a:pt x="12136" y="5102"/>
                  </a:cubicBezTo>
                  <a:cubicBezTo>
                    <a:pt x="12136" y="3954"/>
                    <a:pt x="11322" y="3005"/>
                    <a:pt x="10257" y="2826"/>
                  </a:cubicBezTo>
                  <a:cubicBezTo>
                    <a:pt x="10257" y="2814"/>
                    <a:pt x="10258" y="2803"/>
                    <a:pt x="10258" y="2793"/>
                  </a:cubicBezTo>
                  <a:cubicBezTo>
                    <a:pt x="10258" y="2051"/>
                    <a:pt x="9674" y="1449"/>
                    <a:pt x="8954" y="1449"/>
                  </a:cubicBezTo>
                  <a:cubicBezTo>
                    <a:pt x="8591" y="1449"/>
                    <a:pt x="8265" y="1601"/>
                    <a:pt x="8027" y="1846"/>
                  </a:cubicBezTo>
                  <a:cubicBezTo>
                    <a:pt x="7792" y="790"/>
                    <a:pt x="6874" y="1"/>
                    <a:pt x="5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4796095" y="4158361"/>
              <a:ext cx="561394" cy="267525"/>
            </a:xfrm>
            <a:custGeom>
              <a:avLst/>
              <a:gdLst/>
              <a:ahLst/>
              <a:cxnLst/>
              <a:rect l="l" t="t" r="r" b="b"/>
              <a:pathLst>
                <a:path w="7869" h="3750" extrusionOk="0">
                  <a:moveTo>
                    <a:pt x="3743" y="0"/>
                  </a:moveTo>
                  <a:cubicBezTo>
                    <a:pt x="2981" y="0"/>
                    <a:pt x="2353" y="586"/>
                    <a:pt x="2256" y="1343"/>
                  </a:cubicBezTo>
                  <a:cubicBezTo>
                    <a:pt x="2245" y="1343"/>
                    <a:pt x="2231" y="1341"/>
                    <a:pt x="2220" y="1341"/>
                  </a:cubicBezTo>
                  <a:cubicBezTo>
                    <a:pt x="1283" y="1341"/>
                    <a:pt x="523" y="2124"/>
                    <a:pt x="523" y="3088"/>
                  </a:cubicBezTo>
                  <a:cubicBezTo>
                    <a:pt x="523" y="3150"/>
                    <a:pt x="526" y="3211"/>
                    <a:pt x="533" y="3271"/>
                  </a:cubicBezTo>
                  <a:cubicBezTo>
                    <a:pt x="284" y="3323"/>
                    <a:pt x="83" y="3508"/>
                    <a:pt x="0" y="3749"/>
                  </a:cubicBezTo>
                  <a:lnTo>
                    <a:pt x="7803" y="3749"/>
                  </a:lnTo>
                  <a:cubicBezTo>
                    <a:pt x="7845" y="3609"/>
                    <a:pt x="7869" y="3460"/>
                    <a:pt x="7869" y="3306"/>
                  </a:cubicBezTo>
                  <a:cubicBezTo>
                    <a:pt x="7869" y="2561"/>
                    <a:pt x="7341" y="1946"/>
                    <a:pt x="6649" y="1830"/>
                  </a:cubicBezTo>
                  <a:cubicBezTo>
                    <a:pt x="6649" y="1822"/>
                    <a:pt x="6650" y="1816"/>
                    <a:pt x="6650" y="1809"/>
                  </a:cubicBezTo>
                  <a:cubicBezTo>
                    <a:pt x="6650" y="1328"/>
                    <a:pt x="6272" y="938"/>
                    <a:pt x="5805" y="938"/>
                  </a:cubicBezTo>
                  <a:cubicBezTo>
                    <a:pt x="5569" y="938"/>
                    <a:pt x="5357" y="1037"/>
                    <a:pt x="5204" y="1196"/>
                  </a:cubicBezTo>
                  <a:cubicBezTo>
                    <a:pt x="5050" y="510"/>
                    <a:pt x="4455" y="0"/>
                    <a:pt x="37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4720329" y="4211581"/>
              <a:ext cx="449386" cy="214305"/>
            </a:xfrm>
            <a:custGeom>
              <a:avLst/>
              <a:gdLst/>
              <a:ahLst/>
              <a:cxnLst/>
              <a:rect l="l" t="t" r="r" b="b"/>
              <a:pathLst>
                <a:path w="6299" h="3004" extrusionOk="0">
                  <a:moveTo>
                    <a:pt x="2996" y="1"/>
                  </a:moveTo>
                  <a:cubicBezTo>
                    <a:pt x="2385" y="1"/>
                    <a:pt x="1882" y="469"/>
                    <a:pt x="1807" y="1076"/>
                  </a:cubicBezTo>
                  <a:cubicBezTo>
                    <a:pt x="1796" y="1076"/>
                    <a:pt x="1787" y="1075"/>
                    <a:pt x="1778" y="1075"/>
                  </a:cubicBezTo>
                  <a:cubicBezTo>
                    <a:pt x="1027" y="1075"/>
                    <a:pt x="419" y="1701"/>
                    <a:pt x="419" y="2473"/>
                  </a:cubicBezTo>
                  <a:cubicBezTo>
                    <a:pt x="419" y="2522"/>
                    <a:pt x="422" y="2572"/>
                    <a:pt x="428" y="2620"/>
                  </a:cubicBezTo>
                  <a:cubicBezTo>
                    <a:pt x="227" y="2661"/>
                    <a:pt x="67" y="2808"/>
                    <a:pt x="0" y="3003"/>
                  </a:cubicBezTo>
                  <a:lnTo>
                    <a:pt x="6246" y="3003"/>
                  </a:lnTo>
                  <a:cubicBezTo>
                    <a:pt x="6279" y="2891"/>
                    <a:pt x="6298" y="2771"/>
                    <a:pt x="6298" y="2648"/>
                  </a:cubicBezTo>
                  <a:cubicBezTo>
                    <a:pt x="6297" y="2051"/>
                    <a:pt x="5874" y="1559"/>
                    <a:pt x="5321" y="1466"/>
                  </a:cubicBezTo>
                  <a:cubicBezTo>
                    <a:pt x="5321" y="1460"/>
                    <a:pt x="5322" y="1454"/>
                    <a:pt x="5322" y="1449"/>
                  </a:cubicBezTo>
                  <a:cubicBezTo>
                    <a:pt x="5322" y="1064"/>
                    <a:pt x="5019" y="752"/>
                    <a:pt x="4645" y="752"/>
                  </a:cubicBezTo>
                  <a:cubicBezTo>
                    <a:pt x="4458" y="752"/>
                    <a:pt x="4288" y="831"/>
                    <a:pt x="4165" y="958"/>
                  </a:cubicBezTo>
                  <a:cubicBezTo>
                    <a:pt x="4042" y="410"/>
                    <a:pt x="3566" y="1"/>
                    <a:pt x="29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7064073" y="4180691"/>
              <a:ext cx="130485" cy="246694"/>
            </a:xfrm>
            <a:custGeom>
              <a:avLst/>
              <a:gdLst/>
              <a:ahLst/>
              <a:cxnLst/>
              <a:rect l="l" t="t" r="r" b="b"/>
              <a:pathLst>
                <a:path w="1829" h="3458" extrusionOk="0">
                  <a:moveTo>
                    <a:pt x="28" y="0"/>
                  </a:moveTo>
                  <a:cubicBezTo>
                    <a:pt x="12" y="0"/>
                    <a:pt x="0" y="13"/>
                    <a:pt x="0" y="27"/>
                  </a:cubicBezTo>
                  <a:lnTo>
                    <a:pt x="0" y="3430"/>
                  </a:lnTo>
                  <a:cubicBezTo>
                    <a:pt x="0" y="3446"/>
                    <a:pt x="13" y="3457"/>
                    <a:pt x="28" y="3457"/>
                  </a:cubicBezTo>
                  <a:lnTo>
                    <a:pt x="1802" y="3457"/>
                  </a:lnTo>
                  <a:cubicBezTo>
                    <a:pt x="1817" y="3457"/>
                    <a:pt x="1828" y="3444"/>
                    <a:pt x="1829" y="3430"/>
                  </a:cubicBezTo>
                  <a:lnTo>
                    <a:pt x="1829" y="27"/>
                  </a:lnTo>
                  <a:cubicBezTo>
                    <a:pt x="1829" y="12"/>
                    <a:pt x="1817" y="0"/>
                    <a:pt x="1802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7852835" y="4180691"/>
              <a:ext cx="130557" cy="246694"/>
            </a:xfrm>
            <a:custGeom>
              <a:avLst/>
              <a:gdLst/>
              <a:ahLst/>
              <a:cxnLst/>
              <a:rect l="l" t="t" r="r" b="b"/>
              <a:pathLst>
                <a:path w="1830" h="3458" extrusionOk="0">
                  <a:moveTo>
                    <a:pt x="28" y="0"/>
                  </a:moveTo>
                  <a:cubicBezTo>
                    <a:pt x="12" y="0"/>
                    <a:pt x="1" y="13"/>
                    <a:pt x="1" y="27"/>
                  </a:cubicBezTo>
                  <a:lnTo>
                    <a:pt x="1" y="3430"/>
                  </a:lnTo>
                  <a:cubicBezTo>
                    <a:pt x="1" y="3446"/>
                    <a:pt x="14" y="3457"/>
                    <a:pt x="28" y="3457"/>
                  </a:cubicBezTo>
                  <a:lnTo>
                    <a:pt x="1803" y="3457"/>
                  </a:lnTo>
                  <a:cubicBezTo>
                    <a:pt x="1816" y="3457"/>
                    <a:pt x="1829" y="3444"/>
                    <a:pt x="1830" y="3430"/>
                  </a:cubicBezTo>
                  <a:lnTo>
                    <a:pt x="1830" y="27"/>
                  </a:lnTo>
                  <a:cubicBezTo>
                    <a:pt x="1830" y="12"/>
                    <a:pt x="1816" y="0"/>
                    <a:pt x="1803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7098389" y="3699431"/>
              <a:ext cx="869879" cy="295633"/>
            </a:xfrm>
            <a:custGeom>
              <a:avLst/>
              <a:gdLst/>
              <a:ahLst/>
              <a:cxnLst/>
              <a:rect l="l" t="t" r="r" b="b"/>
              <a:pathLst>
                <a:path w="12193" h="4144" extrusionOk="0">
                  <a:moveTo>
                    <a:pt x="3028" y="1"/>
                  </a:moveTo>
                  <a:cubicBezTo>
                    <a:pt x="2041" y="1"/>
                    <a:pt x="1171" y="581"/>
                    <a:pt x="893" y="1426"/>
                  </a:cubicBezTo>
                  <a:lnTo>
                    <a:pt x="0" y="4144"/>
                  </a:lnTo>
                  <a:lnTo>
                    <a:pt x="12192" y="4144"/>
                  </a:lnTo>
                  <a:lnTo>
                    <a:pt x="11299" y="1426"/>
                  </a:lnTo>
                  <a:cubicBezTo>
                    <a:pt x="11021" y="581"/>
                    <a:pt x="10152" y="1"/>
                    <a:pt x="9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7149184" y="3749155"/>
              <a:ext cx="768216" cy="280224"/>
            </a:xfrm>
            <a:custGeom>
              <a:avLst/>
              <a:gdLst/>
              <a:ahLst/>
              <a:cxnLst/>
              <a:rect l="l" t="t" r="r" b="b"/>
              <a:pathLst>
                <a:path w="10768" h="3928" extrusionOk="0">
                  <a:moveTo>
                    <a:pt x="2045" y="0"/>
                  </a:moveTo>
                  <a:cubicBezTo>
                    <a:pt x="1545" y="0"/>
                    <a:pt x="1107" y="315"/>
                    <a:pt x="967" y="773"/>
                  </a:cubicBezTo>
                  <a:lnTo>
                    <a:pt x="0" y="3928"/>
                  </a:lnTo>
                  <a:lnTo>
                    <a:pt x="10768" y="3928"/>
                  </a:lnTo>
                  <a:lnTo>
                    <a:pt x="9802" y="773"/>
                  </a:lnTo>
                  <a:cubicBezTo>
                    <a:pt x="9663" y="316"/>
                    <a:pt x="9223" y="0"/>
                    <a:pt x="87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7008354" y="3979084"/>
              <a:ext cx="1048592" cy="316892"/>
            </a:xfrm>
            <a:custGeom>
              <a:avLst/>
              <a:gdLst/>
              <a:ahLst/>
              <a:cxnLst/>
              <a:rect l="l" t="t" r="r" b="b"/>
              <a:pathLst>
                <a:path w="14698" h="4442" extrusionOk="0">
                  <a:moveTo>
                    <a:pt x="1784" y="1"/>
                  </a:moveTo>
                  <a:cubicBezTo>
                    <a:pt x="893" y="1"/>
                    <a:pt x="169" y="716"/>
                    <a:pt x="169" y="1601"/>
                  </a:cubicBezTo>
                  <a:lnTo>
                    <a:pt x="0" y="4442"/>
                  </a:lnTo>
                  <a:lnTo>
                    <a:pt x="14697" y="4442"/>
                  </a:lnTo>
                  <a:lnTo>
                    <a:pt x="14524" y="1601"/>
                  </a:lnTo>
                  <a:cubicBezTo>
                    <a:pt x="14524" y="717"/>
                    <a:pt x="13802" y="1"/>
                    <a:pt x="12911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7008354" y="3979084"/>
              <a:ext cx="1048592" cy="316892"/>
            </a:xfrm>
            <a:custGeom>
              <a:avLst/>
              <a:gdLst/>
              <a:ahLst/>
              <a:cxnLst/>
              <a:rect l="l" t="t" r="r" b="b"/>
              <a:pathLst>
                <a:path w="14698" h="4442" extrusionOk="0">
                  <a:moveTo>
                    <a:pt x="1784" y="1"/>
                  </a:moveTo>
                  <a:cubicBezTo>
                    <a:pt x="893" y="1"/>
                    <a:pt x="169" y="716"/>
                    <a:pt x="169" y="1601"/>
                  </a:cubicBezTo>
                  <a:lnTo>
                    <a:pt x="0" y="4442"/>
                  </a:lnTo>
                  <a:lnTo>
                    <a:pt x="14697" y="4442"/>
                  </a:lnTo>
                  <a:lnTo>
                    <a:pt x="14524" y="1601"/>
                  </a:lnTo>
                  <a:cubicBezTo>
                    <a:pt x="14524" y="717"/>
                    <a:pt x="13802" y="1"/>
                    <a:pt x="12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7285520" y="4204732"/>
              <a:ext cx="515806" cy="84253"/>
            </a:xfrm>
            <a:custGeom>
              <a:avLst/>
              <a:gdLst/>
              <a:ahLst/>
              <a:cxnLst/>
              <a:rect l="l" t="t" r="r" b="b"/>
              <a:pathLst>
                <a:path w="7230" h="1181" extrusionOk="0">
                  <a:moveTo>
                    <a:pt x="1890" y="0"/>
                  </a:moveTo>
                  <a:cubicBezTo>
                    <a:pt x="1343" y="0"/>
                    <a:pt x="825" y="237"/>
                    <a:pt x="467" y="646"/>
                  </a:cubicBezTo>
                  <a:lnTo>
                    <a:pt x="0" y="1180"/>
                  </a:lnTo>
                  <a:lnTo>
                    <a:pt x="7230" y="1180"/>
                  </a:lnTo>
                  <a:lnTo>
                    <a:pt x="6536" y="520"/>
                  </a:lnTo>
                  <a:cubicBezTo>
                    <a:pt x="6186" y="187"/>
                    <a:pt x="5718" y="0"/>
                    <a:pt x="5234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7033467" y="3979084"/>
              <a:ext cx="997868" cy="163583"/>
            </a:xfrm>
            <a:custGeom>
              <a:avLst/>
              <a:gdLst/>
              <a:ahLst/>
              <a:cxnLst/>
              <a:rect l="l" t="t" r="r" b="b"/>
              <a:pathLst>
                <a:path w="13987" h="2293" extrusionOk="0">
                  <a:moveTo>
                    <a:pt x="1433" y="1"/>
                  </a:moveTo>
                  <a:cubicBezTo>
                    <a:pt x="810" y="1"/>
                    <a:pt x="270" y="352"/>
                    <a:pt x="1" y="865"/>
                  </a:cubicBezTo>
                  <a:cubicBezTo>
                    <a:pt x="208" y="823"/>
                    <a:pt x="740" y="735"/>
                    <a:pt x="1341" y="735"/>
                  </a:cubicBezTo>
                  <a:cubicBezTo>
                    <a:pt x="2081" y="735"/>
                    <a:pt x="2926" y="869"/>
                    <a:pt x="3398" y="1391"/>
                  </a:cubicBezTo>
                  <a:cubicBezTo>
                    <a:pt x="3934" y="1983"/>
                    <a:pt x="5481" y="2293"/>
                    <a:pt x="7032" y="2293"/>
                  </a:cubicBezTo>
                  <a:cubicBezTo>
                    <a:pt x="8538" y="2293"/>
                    <a:pt x="10048" y="2001"/>
                    <a:pt x="10641" y="1391"/>
                  </a:cubicBezTo>
                  <a:cubicBezTo>
                    <a:pt x="11142" y="876"/>
                    <a:pt x="12012" y="746"/>
                    <a:pt x="12758" y="746"/>
                  </a:cubicBezTo>
                  <a:cubicBezTo>
                    <a:pt x="13293" y="746"/>
                    <a:pt x="13763" y="813"/>
                    <a:pt x="13986" y="854"/>
                  </a:cubicBezTo>
                  <a:cubicBezTo>
                    <a:pt x="13718" y="348"/>
                    <a:pt x="13180" y="1"/>
                    <a:pt x="125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7062789" y="4059627"/>
              <a:ext cx="199474" cy="110292"/>
            </a:xfrm>
            <a:custGeom>
              <a:avLst/>
              <a:gdLst/>
              <a:ahLst/>
              <a:cxnLst/>
              <a:rect l="l" t="t" r="r" b="b"/>
              <a:pathLst>
                <a:path w="2796" h="1546" extrusionOk="0">
                  <a:moveTo>
                    <a:pt x="906" y="1"/>
                  </a:moveTo>
                  <a:cubicBezTo>
                    <a:pt x="610" y="1"/>
                    <a:pt x="469" y="259"/>
                    <a:pt x="469" y="259"/>
                  </a:cubicBezTo>
                  <a:cubicBezTo>
                    <a:pt x="0" y="1147"/>
                    <a:pt x="1101" y="1418"/>
                    <a:pt x="1625" y="1515"/>
                  </a:cubicBezTo>
                  <a:cubicBezTo>
                    <a:pt x="1736" y="1535"/>
                    <a:pt x="1851" y="1546"/>
                    <a:pt x="1964" y="1546"/>
                  </a:cubicBezTo>
                  <a:cubicBezTo>
                    <a:pt x="2384" y="1546"/>
                    <a:pt x="2771" y="1396"/>
                    <a:pt x="2781" y="1009"/>
                  </a:cubicBezTo>
                  <a:cubicBezTo>
                    <a:pt x="2796" y="518"/>
                    <a:pt x="1488" y="150"/>
                    <a:pt x="1075" y="27"/>
                  </a:cubicBezTo>
                  <a:cubicBezTo>
                    <a:pt x="1014" y="9"/>
                    <a:pt x="958" y="1"/>
                    <a:pt x="9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7794121" y="4059627"/>
              <a:ext cx="199402" cy="110292"/>
            </a:xfrm>
            <a:custGeom>
              <a:avLst/>
              <a:gdLst/>
              <a:ahLst/>
              <a:cxnLst/>
              <a:rect l="l" t="t" r="r" b="b"/>
              <a:pathLst>
                <a:path w="2795" h="1546" extrusionOk="0">
                  <a:moveTo>
                    <a:pt x="1890" y="1"/>
                  </a:moveTo>
                  <a:cubicBezTo>
                    <a:pt x="1839" y="1"/>
                    <a:pt x="1783" y="9"/>
                    <a:pt x="1722" y="27"/>
                  </a:cubicBezTo>
                  <a:cubicBezTo>
                    <a:pt x="1309" y="150"/>
                    <a:pt x="0" y="518"/>
                    <a:pt x="15" y="1009"/>
                  </a:cubicBezTo>
                  <a:cubicBezTo>
                    <a:pt x="26" y="1396"/>
                    <a:pt x="413" y="1546"/>
                    <a:pt x="832" y="1546"/>
                  </a:cubicBezTo>
                  <a:cubicBezTo>
                    <a:pt x="945" y="1546"/>
                    <a:pt x="1060" y="1535"/>
                    <a:pt x="1171" y="1515"/>
                  </a:cubicBezTo>
                  <a:cubicBezTo>
                    <a:pt x="1694" y="1418"/>
                    <a:pt x="2795" y="1147"/>
                    <a:pt x="2327" y="259"/>
                  </a:cubicBezTo>
                  <a:cubicBezTo>
                    <a:pt x="2327" y="259"/>
                    <a:pt x="2187" y="1"/>
                    <a:pt x="18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6989520" y="4223923"/>
              <a:ext cx="1085476" cy="95952"/>
            </a:xfrm>
            <a:custGeom>
              <a:avLst/>
              <a:gdLst/>
              <a:ahLst/>
              <a:cxnLst/>
              <a:rect l="l" t="t" r="r" b="b"/>
              <a:pathLst>
                <a:path w="15215" h="1345" extrusionOk="0">
                  <a:moveTo>
                    <a:pt x="511" y="1"/>
                  </a:moveTo>
                  <a:cubicBezTo>
                    <a:pt x="230" y="1"/>
                    <a:pt x="1" y="228"/>
                    <a:pt x="1" y="507"/>
                  </a:cubicBezTo>
                  <a:lnTo>
                    <a:pt x="1" y="840"/>
                  </a:lnTo>
                  <a:cubicBezTo>
                    <a:pt x="1" y="1116"/>
                    <a:pt x="230" y="1345"/>
                    <a:pt x="511" y="1345"/>
                  </a:cubicBezTo>
                  <a:lnTo>
                    <a:pt x="14703" y="1345"/>
                  </a:lnTo>
                  <a:cubicBezTo>
                    <a:pt x="14984" y="1345"/>
                    <a:pt x="15213" y="1116"/>
                    <a:pt x="15214" y="840"/>
                  </a:cubicBezTo>
                  <a:lnTo>
                    <a:pt x="15214" y="507"/>
                  </a:lnTo>
                  <a:cubicBezTo>
                    <a:pt x="15214" y="229"/>
                    <a:pt x="14985" y="1"/>
                    <a:pt x="14704" y="1"/>
                  </a:cubicBezTo>
                  <a:lnTo>
                    <a:pt x="12178" y="1"/>
                  </a:lnTo>
                  <a:lnTo>
                    <a:pt x="10542" y="675"/>
                  </a:lnTo>
                  <a:lnTo>
                    <a:pt x="4785" y="675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7030042" y="4250746"/>
              <a:ext cx="198475" cy="42305"/>
            </a:xfrm>
            <a:custGeom>
              <a:avLst/>
              <a:gdLst/>
              <a:ahLst/>
              <a:cxnLst/>
              <a:rect l="l" t="t" r="r" b="b"/>
              <a:pathLst>
                <a:path w="2782" h="593" extrusionOk="0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lnTo>
                    <a:pt x="0" y="583"/>
                  </a:lnTo>
                  <a:cubicBezTo>
                    <a:pt x="0" y="588"/>
                    <a:pt x="4" y="592"/>
                    <a:pt x="9" y="592"/>
                  </a:cubicBezTo>
                  <a:lnTo>
                    <a:pt x="2773" y="592"/>
                  </a:lnTo>
                  <a:cubicBezTo>
                    <a:pt x="2778" y="592"/>
                    <a:pt x="2782" y="588"/>
                    <a:pt x="2782" y="583"/>
                  </a:cubicBezTo>
                  <a:lnTo>
                    <a:pt x="2782" y="9"/>
                  </a:lnTo>
                  <a:cubicBezTo>
                    <a:pt x="2782" y="4"/>
                    <a:pt x="2778" y="0"/>
                    <a:pt x="2773" y="0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7843133" y="4250746"/>
              <a:ext cx="198475" cy="42305"/>
            </a:xfrm>
            <a:custGeom>
              <a:avLst/>
              <a:gdLst/>
              <a:ahLst/>
              <a:cxnLst/>
              <a:rect l="l" t="t" r="r" b="b"/>
              <a:pathLst>
                <a:path w="2782" h="593" extrusionOk="0">
                  <a:moveTo>
                    <a:pt x="10" y="0"/>
                  </a:moveTo>
                  <a:cubicBezTo>
                    <a:pt x="5" y="0"/>
                    <a:pt x="1" y="4"/>
                    <a:pt x="1" y="9"/>
                  </a:cubicBezTo>
                  <a:lnTo>
                    <a:pt x="1" y="583"/>
                  </a:lnTo>
                  <a:cubicBezTo>
                    <a:pt x="1" y="588"/>
                    <a:pt x="5" y="592"/>
                    <a:pt x="10" y="592"/>
                  </a:cubicBezTo>
                  <a:lnTo>
                    <a:pt x="2773" y="592"/>
                  </a:lnTo>
                  <a:cubicBezTo>
                    <a:pt x="2776" y="592"/>
                    <a:pt x="2781" y="588"/>
                    <a:pt x="2782" y="583"/>
                  </a:cubicBezTo>
                  <a:lnTo>
                    <a:pt x="2782" y="9"/>
                  </a:lnTo>
                  <a:cubicBezTo>
                    <a:pt x="2782" y="4"/>
                    <a:pt x="2777" y="0"/>
                    <a:pt x="2773" y="0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7935664" y="3883131"/>
              <a:ext cx="159807" cy="90102"/>
            </a:xfrm>
            <a:custGeom>
              <a:avLst/>
              <a:gdLst/>
              <a:ahLst/>
              <a:cxnLst/>
              <a:rect l="l" t="t" r="r" b="b"/>
              <a:pathLst>
                <a:path w="2240" h="1263" extrusionOk="0">
                  <a:moveTo>
                    <a:pt x="1326" y="0"/>
                  </a:moveTo>
                  <a:cubicBezTo>
                    <a:pt x="646" y="0"/>
                    <a:pt x="858" y="151"/>
                    <a:pt x="535" y="350"/>
                  </a:cubicBezTo>
                  <a:cubicBezTo>
                    <a:pt x="422" y="419"/>
                    <a:pt x="325" y="442"/>
                    <a:pt x="246" y="442"/>
                  </a:cubicBezTo>
                  <a:cubicBezTo>
                    <a:pt x="88" y="442"/>
                    <a:pt x="1" y="350"/>
                    <a:pt x="1" y="350"/>
                  </a:cubicBezTo>
                  <a:lnTo>
                    <a:pt x="1" y="350"/>
                  </a:lnTo>
                  <a:lnTo>
                    <a:pt x="212" y="797"/>
                  </a:lnTo>
                  <a:cubicBezTo>
                    <a:pt x="233" y="783"/>
                    <a:pt x="258" y="777"/>
                    <a:pt x="287" y="777"/>
                  </a:cubicBezTo>
                  <a:cubicBezTo>
                    <a:pt x="417" y="777"/>
                    <a:pt x="609" y="906"/>
                    <a:pt x="664" y="989"/>
                  </a:cubicBezTo>
                  <a:cubicBezTo>
                    <a:pt x="800" y="1199"/>
                    <a:pt x="1023" y="1220"/>
                    <a:pt x="1153" y="1238"/>
                  </a:cubicBezTo>
                  <a:cubicBezTo>
                    <a:pt x="1274" y="1255"/>
                    <a:pt x="1381" y="1263"/>
                    <a:pt x="1475" y="1263"/>
                  </a:cubicBezTo>
                  <a:cubicBezTo>
                    <a:pt x="2028" y="1263"/>
                    <a:pt x="2144" y="994"/>
                    <a:pt x="2170" y="753"/>
                  </a:cubicBezTo>
                  <a:cubicBezTo>
                    <a:pt x="2195" y="526"/>
                    <a:pt x="2239" y="17"/>
                    <a:pt x="1432" y="1"/>
                  </a:cubicBezTo>
                  <a:cubicBezTo>
                    <a:pt x="1394" y="0"/>
                    <a:pt x="1359" y="0"/>
                    <a:pt x="1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6973539" y="3883131"/>
              <a:ext cx="159736" cy="90102"/>
            </a:xfrm>
            <a:custGeom>
              <a:avLst/>
              <a:gdLst/>
              <a:ahLst/>
              <a:cxnLst/>
              <a:rect l="l" t="t" r="r" b="b"/>
              <a:pathLst>
                <a:path w="2239" h="1263" extrusionOk="0">
                  <a:moveTo>
                    <a:pt x="913" y="0"/>
                  </a:moveTo>
                  <a:cubicBezTo>
                    <a:pt x="880" y="0"/>
                    <a:pt x="845" y="0"/>
                    <a:pt x="808" y="1"/>
                  </a:cubicBezTo>
                  <a:cubicBezTo>
                    <a:pt x="1" y="17"/>
                    <a:pt x="45" y="526"/>
                    <a:pt x="69" y="753"/>
                  </a:cubicBezTo>
                  <a:cubicBezTo>
                    <a:pt x="96" y="994"/>
                    <a:pt x="213" y="1263"/>
                    <a:pt x="765" y="1263"/>
                  </a:cubicBezTo>
                  <a:cubicBezTo>
                    <a:pt x="859" y="1263"/>
                    <a:pt x="966" y="1255"/>
                    <a:pt x="1087" y="1238"/>
                  </a:cubicBezTo>
                  <a:cubicBezTo>
                    <a:pt x="1216" y="1220"/>
                    <a:pt x="1439" y="1199"/>
                    <a:pt x="1575" y="989"/>
                  </a:cubicBezTo>
                  <a:cubicBezTo>
                    <a:pt x="1630" y="906"/>
                    <a:pt x="1823" y="777"/>
                    <a:pt x="1953" y="777"/>
                  </a:cubicBezTo>
                  <a:cubicBezTo>
                    <a:pt x="1982" y="777"/>
                    <a:pt x="2008" y="783"/>
                    <a:pt x="2028" y="797"/>
                  </a:cubicBezTo>
                  <a:lnTo>
                    <a:pt x="2238" y="350"/>
                  </a:lnTo>
                  <a:lnTo>
                    <a:pt x="2238" y="350"/>
                  </a:lnTo>
                  <a:cubicBezTo>
                    <a:pt x="2238" y="350"/>
                    <a:pt x="2152" y="442"/>
                    <a:pt x="1994" y="442"/>
                  </a:cubicBezTo>
                  <a:cubicBezTo>
                    <a:pt x="1915" y="442"/>
                    <a:pt x="1818" y="419"/>
                    <a:pt x="1704" y="350"/>
                  </a:cubicBezTo>
                  <a:cubicBezTo>
                    <a:pt x="1381" y="151"/>
                    <a:pt x="1593" y="0"/>
                    <a:pt x="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6661059" y="3771270"/>
              <a:ext cx="83257" cy="658682"/>
            </a:xfrm>
            <a:custGeom>
              <a:avLst/>
              <a:gdLst/>
              <a:ahLst/>
              <a:cxnLst/>
              <a:rect l="l" t="t" r="r" b="b"/>
              <a:pathLst>
                <a:path w="1167" h="9233" extrusionOk="0">
                  <a:moveTo>
                    <a:pt x="0" y="0"/>
                  </a:moveTo>
                  <a:lnTo>
                    <a:pt x="0" y="9232"/>
                  </a:lnTo>
                  <a:lnTo>
                    <a:pt x="1167" y="9232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6677539" y="3771270"/>
              <a:ext cx="94743" cy="658682"/>
            </a:xfrm>
            <a:custGeom>
              <a:avLst/>
              <a:gdLst/>
              <a:ahLst/>
              <a:cxnLst/>
              <a:rect l="l" t="t" r="r" b="b"/>
              <a:pathLst>
                <a:path w="1328" h="9233" extrusionOk="0">
                  <a:moveTo>
                    <a:pt x="1" y="0"/>
                  </a:moveTo>
                  <a:lnTo>
                    <a:pt x="1" y="9232"/>
                  </a:lnTo>
                  <a:lnTo>
                    <a:pt x="1328" y="9232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6692878" y="3803516"/>
              <a:ext cx="63067" cy="626365"/>
            </a:xfrm>
            <a:custGeom>
              <a:avLst/>
              <a:gdLst/>
              <a:ahLst/>
              <a:cxnLst/>
              <a:rect l="l" t="t" r="r" b="b"/>
              <a:pathLst>
                <a:path w="884" h="8780" extrusionOk="0">
                  <a:moveTo>
                    <a:pt x="0" y="1"/>
                  </a:moveTo>
                  <a:lnTo>
                    <a:pt x="0" y="8779"/>
                  </a:lnTo>
                  <a:lnTo>
                    <a:pt x="884" y="8779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rgbClr val="073763">
                <a:alpha val="17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6711498" y="3819282"/>
              <a:ext cx="785552" cy="50437"/>
            </a:xfrm>
            <a:custGeom>
              <a:avLst/>
              <a:gdLst/>
              <a:ahLst/>
              <a:cxnLst/>
              <a:rect l="l" t="t" r="r" b="b"/>
              <a:pathLst>
                <a:path w="11011" h="707" extrusionOk="0">
                  <a:moveTo>
                    <a:pt x="1" y="0"/>
                  </a:moveTo>
                  <a:lnTo>
                    <a:pt x="1" y="706"/>
                  </a:lnTo>
                  <a:lnTo>
                    <a:pt x="11011" y="706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6691950" y="3812862"/>
              <a:ext cx="68917" cy="68914"/>
            </a:xfrm>
            <a:custGeom>
              <a:avLst/>
              <a:gdLst/>
              <a:ahLst/>
              <a:cxnLst/>
              <a:rect l="l" t="t" r="r" b="b"/>
              <a:pathLst>
                <a:path w="966" h="966" extrusionOk="0">
                  <a:moveTo>
                    <a:pt x="483" y="0"/>
                  </a:moveTo>
                  <a:cubicBezTo>
                    <a:pt x="216" y="0"/>
                    <a:pt x="1" y="217"/>
                    <a:pt x="1" y="483"/>
                  </a:cubicBezTo>
                  <a:cubicBezTo>
                    <a:pt x="1" y="749"/>
                    <a:pt x="216" y="965"/>
                    <a:pt x="483" y="965"/>
                  </a:cubicBezTo>
                  <a:cubicBezTo>
                    <a:pt x="749" y="965"/>
                    <a:pt x="965" y="749"/>
                    <a:pt x="965" y="483"/>
                  </a:cubicBezTo>
                  <a:cubicBezTo>
                    <a:pt x="965" y="217"/>
                    <a:pt x="749" y="0"/>
                    <a:pt x="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6831282" y="3835476"/>
              <a:ext cx="102091" cy="16836"/>
            </a:xfrm>
            <a:custGeom>
              <a:avLst/>
              <a:gdLst/>
              <a:ahLst/>
              <a:cxnLst/>
              <a:rect l="l" t="t" r="r" b="b"/>
              <a:pathLst>
                <a:path w="1431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6960840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1" y="0"/>
                  </a:moveTo>
                  <a:lnTo>
                    <a:pt x="1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7090541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7220170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1" y="0"/>
                  </a:moveTo>
                  <a:lnTo>
                    <a:pt x="1" y="236"/>
                  </a:lnTo>
                  <a:lnTo>
                    <a:pt x="1432" y="236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7349871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6611690" y="4354332"/>
              <a:ext cx="218879" cy="75549"/>
            </a:xfrm>
            <a:custGeom>
              <a:avLst/>
              <a:gdLst/>
              <a:ahLst/>
              <a:cxnLst/>
              <a:rect l="l" t="t" r="r" b="b"/>
              <a:pathLst>
                <a:path w="3068" h="1059" extrusionOk="0">
                  <a:moveTo>
                    <a:pt x="1" y="1"/>
                  </a:moveTo>
                  <a:lnTo>
                    <a:pt x="1" y="1058"/>
                  </a:lnTo>
                  <a:lnTo>
                    <a:pt x="3068" y="1058"/>
                  </a:lnTo>
                  <a:lnTo>
                    <a:pt x="3068" y="1"/>
                  </a:ln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6628241" y="4354332"/>
              <a:ext cx="218736" cy="75549"/>
            </a:xfrm>
            <a:custGeom>
              <a:avLst/>
              <a:gdLst/>
              <a:ahLst/>
              <a:cxnLst/>
              <a:rect l="l" t="t" r="r" b="b"/>
              <a:pathLst>
                <a:path w="3066" h="1059" extrusionOk="0">
                  <a:moveTo>
                    <a:pt x="0" y="1"/>
                  </a:moveTo>
                  <a:lnTo>
                    <a:pt x="0" y="1058"/>
                  </a:lnTo>
                  <a:lnTo>
                    <a:pt x="3066" y="1058"/>
                  </a:lnTo>
                  <a:lnTo>
                    <a:pt x="3066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6628241" y="4354332"/>
              <a:ext cx="65564" cy="48012"/>
            </a:xfrm>
            <a:custGeom>
              <a:avLst/>
              <a:gdLst/>
              <a:ahLst/>
              <a:cxnLst/>
              <a:rect l="l" t="t" r="r" b="b"/>
              <a:pathLst>
                <a:path w="919" h="673" extrusionOk="0">
                  <a:moveTo>
                    <a:pt x="517" y="1"/>
                  </a:moveTo>
                  <a:lnTo>
                    <a:pt x="0" y="379"/>
                  </a:lnTo>
                  <a:lnTo>
                    <a:pt x="0" y="673"/>
                  </a:lnTo>
                  <a:lnTo>
                    <a:pt x="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6632379" y="4354332"/>
              <a:ext cx="131698" cy="75549"/>
            </a:xfrm>
            <a:custGeom>
              <a:avLst/>
              <a:gdLst/>
              <a:ahLst/>
              <a:cxnLst/>
              <a:rect l="l" t="t" r="r" b="b"/>
              <a:pathLst>
                <a:path w="1846" h="1059" extrusionOk="0">
                  <a:moveTo>
                    <a:pt x="1444" y="1"/>
                  </a:moveTo>
                  <a:lnTo>
                    <a:pt x="0" y="1058"/>
                  </a:lnTo>
                  <a:lnTo>
                    <a:pt x="402" y="1058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6694804" y="4354332"/>
              <a:ext cx="131698" cy="75549"/>
            </a:xfrm>
            <a:custGeom>
              <a:avLst/>
              <a:gdLst/>
              <a:ahLst/>
              <a:cxnLst/>
              <a:rect l="l" t="t" r="r" b="b"/>
              <a:pathLst>
                <a:path w="1846" h="1059" extrusionOk="0">
                  <a:moveTo>
                    <a:pt x="1443" y="1"/>
                  </a:moveTo>
                  <a:lnTo>
                    <a:pt x="0" y="1058"/>
                  </a:lnTo>
                  <a:lnTo>
                    <a:pt x="401" y="1058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6765076" y="4369742"/>
              <a:ext cx="81901" cy="60140"/>
            </a:xfrm>
            <a:custGeom>
              <a:avLst/>
              <a:gdLst/>
              <a:ahLst/>
              <a:cxnLst/>
              <a:rect l="l" t="t" r="r" b="b"/>
              <a:pathLst>
                <a:path w="1148" h="843" extrusionOk="0">
                  <a:moveTo>
                    <a:pt x="1148" y="0"/>
                  </a:moveTo>
                  <a:lnTo>
                    <a:pt x="0" y="842"/>
                  </a:lnTo>
                  <a:lnTo>
                    <a:pt x="401" y="842"/>
                  </a:lnTo>
                  <a:lnTo>
                    <a:pt x="1148" y="295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5574156" y="3149542"/>
              <a:ext cx="215668" cy="125416"/>
            </a:xfrm>
            <a:custGeom>
              <a:avLst/>
              <a:gdLst/>
              <a:ahLst/>
              <a:cxnLst/>
              <a:rect l="l" t="t" r="r" b="b"/>
              <a:pathLst>
                <a:path w="3023" h="1758" extrusionOk="0">
                  <a:moveTo>
                    <a:pt x="0" y="1"/>
                  </a:moveTo>
                  <a:lnTo>
                    <a:pt x="0" y="1757"/>
                  </a:lnTo>
                  <a:lnTo>
                    <a:pt x="3023" y="1757"/>
                  </a:lnTo>
                  <a:lnTo>
                    <a:pt x="3023" y="1"/>
                  </a:ln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5632372" y="3149542"/>
              <a:ext cx="157453" cy="125416"/>
            </a:xfrm>
            <a:custGeom>
              <a:avLst/>
              <a:gdLst/>
              <a:ahLst/>
              <a:cxnLst/>
              <a:rect l="l" t="t" r="r" b="b"/>
              <a:pathLst>
                <a:path w="2207" h="1758" extrusionOk="0">
                  <a:moveTo>
                    <a:pt x="0" y="1"/>
                  </a:moveTo>
                  <a:lnTo>
                    <a:pt x="0" y="1757"/>
                  </a:lnTo>
                  <a:lnTo>
                    <a:pt x="2207" y="1757"/>
                  </a:lnTo>
                  <a:lnTo>
                    <a:pt x="2207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5506523" y="3307988"/>
              <a:ext cx="919605" cy="1119396"/>
            </a:xfrm>
            <a:custGeom>
              <a:avLst/>
              <a:gdLst/>
              <a:ahLst/>
              <a:cxnLst/>
              <a:rect l="l" t="t" r="r" b="b"/>
              <a:pathLst>
                <a:path w="12890" h="15691" extrusionOk="0">
                  <a:moveTo>
                    <a:pt x="1" y="1"/>
                  </a:moveTo>
                  <a:lnTo>
                    <a:pt x="1" y="15690"/>
                  </a:lnTo>
                  <a:lnTo>
                    <a:pt x="12889" y="15690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5454087" y="4333501"/>
              <a:ext cx="1038461" cy="93883"/>
            </a:xfrm>
            <a:custGeom>
              <a:avLst/>
              <a:gdLst/>
              <a:ahLst/>
              <a:cxnLst/>
              <a:rect l="l" t="t" r="r" b="b"/>
              <a:pathLst>
                <a:path w="14556" h="1316" extrusionOk="0">
                  <a:moveTo>
                    <a:pt x="1" y="0"/>
                  </a:moveTo>
                  <a:lnTo>
                    <a:pt x="1" y="1315"/>
                  </a:lnTo>
                  <a:lnTo>
                    <a:pt x="14556" y="1315"/>
                  </a:lnTo>
                  <a:lnTo>
                    <a:pt x="14556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5506523" y="3910811"/>
              <a:ext cx="919605" cy="422761"/>
            </a:xfrm>
            <a:custGeom>
              <a:avLst/>
              <a:gdLst/>
              <a:ahLst/>
              <a:cxnLst/>
              <a:rect l="l" t="t" r="r" b="b"/>
              <a:pathLst>
                <a:path w="12890" h="5926" extrusionOk="0">
                  <a:moveTo>
                    <a:pt x="1" y="1"/>
                  </a:moveTo>
                  <a:lnTo>
                    <a:pt x="1" y="5925"/>
                  </a:lnTo>
                  <a:lnTo>
                    <a:pt x="12889" y="5925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5429616" y="3220597"/>
              <a:ext cx="1062932" cy="108437"/>
            </a:xfrm>
            <a:custGeom>
              <a:avLst/>
              <a:gdLst/>
              <a:ahLst/>
              <a:cxnLst/>
              <a:rect l="l" t="t" r="r" b="b"/>
              <a:pathLst>
                <a:path w="14899" h="1520" extrusionOk="0">
                  <a:moveTo>
                    <a:pt x="0" y="0"/>
                  </a:moveTo>
                  <a:lnTo>
                    <a:pt x="0" y="1519"/>
                  </a:lnTo>
                  <a:lnTo>
                    <a:pt x="14899" y="1519"/>
                  </a:lnTo>
                  <a:lnTo>
                    <a:pt x="148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5590422" y="3307988"/>
              <a:ext cx="919605" cy="1119396"/>
            </a:xfrm>
            <a:custGeom>
              <a:avLst/>
              <a:gdLst/>
              <a:ahLst/>
              <a:cxnLst/>
              <a:rect l="l" t="t" r="r" b="b"/>
              <a:pathLst>
                <a:path w="12890" h="15691" extrusionOk="0">
                  <a:moveTo>
                    <a:pt x="1" y="1"/>
                  </a:moveTo>
                  <a:lnTo>
                    <a:pt x="1" y="15690"/>
                  </a:lnTo>
                  <a:lnTo>
                    <a:pt x="12889" y="15690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5537985" y="4333501"/>
              <a:ext cx="1038461" cy="93883"/>
            </a:xfrm>
            <a:custGeom>
              <a:avLst/>
              <a:gdLst/>
              <a:ahLst/>
              <a:cxnLst/>
              <a:rect l="l" t="t" r="r" b="b"/>
              <a:pathLst>
                <a:path w="14556" h="1316" extrusionOk="0">
                  <a:moveTo>
                    <a:pt x="0" y="0"/>
                  </a:moveTo>
                  <a:lnTo>
                    <a:pt x="0" y="1315"/>
                  </a:lnTo>
                  <a:lnTo>
                    <a:pt x="14555" y="1315"/>
                  </a:lnTo>
                  <a:lnTo>
                    <a:pt x="14555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5632372" y="3363990"/>
              <a:ext cx="832139" cy="503803"/>
            </a:xfrm>
            <a:custGeom>
              <a:avLst/>
              <a:gdLst/>
              <a:ahLst/>
              <a:cxnLst/>
              <a:rect l="l" t="t" r="r" b="b"/>
              <a:pathLst>
                <a:path w="11664" h="7062" extrusionOk="0">
                  <a:moveTo>
                    <a:pt x="0" y="1"/>
                  </a:moveTo>
                  <a:lnTo>
                    <a:pt x="0" y="7061"/>
                  </a:lnTo>
                  <a:lnTo>
                    <a:pt x="11664" y="7061"/>
                  </a:lnTo>
                  <a:lnTo>
                    <a:pt x="116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5632372" y="3363990"/>
              <a:ext cx="800677" cy="503803"/>
            </a:xfrm>
            <a:custGeom>
              <a:avLst/>
              <a:gdLst/>
              <a:ahLst/>
              <a:cxnLst/>
              <a:rect l="l" t="t" r="r" b="b"/>
              <a:pathLst>
                <a:path w="11223" h="7062" extrusionOk="0">
                  <a:moveTo>
                    <a:pt x="0" y="1"/>
                  </a:moveTo>
                  <a:lnTo>
                    <a:pt x="0" y="7061"/>
                  </a:lnTo>
                  <a:lnTo>
                    <a:pt x="11223" y="7061"/>
                  </a:lnTo>
                  <a:lnTo>
                    <a:pt x="112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5590422" y="3910811"/>
              <a:ext cx="919605" cy="422761"/>
            </a:xfrm>
            <a:custGeom>
              <a:avLst/>
              <a:gdLst/>
              <a:ahLst/>
              <a:cxnLst/>
              <a:rect l="l" t="t" r="r" b="b"/>
              <a:pathLst>
                <a:path w="12890" h="5926" extrusionOk="0">
                  <a:moveTo>
                    <a:pt x="1" y="1"/>
                  </a:moveTo>
                  <a:lnTo>
                    <a:pt x="1" y="5925"/>
                  </a:lnTo>
                  <a:lnTo>
                    <a:pt x="12889" y="5925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5513586" y="3220597"/>
              <a:ext cx="1062932" cy="108437"/>
            </a:xfrm>
            <a:custGeom>
              <a:avLst/>
              <a:gdLst/>
              <a:ahLst/>
              <a:cxnLst/>
              <a:rect l="l" t="t" r="r" b="b"/>
              <a:pathLst>
                <a:path w="14899" h="1520" extrusionOk="0">
                  <a:moveTo>
                    <a:pt x="0" y="0"/>
                  </a:moveTo>
                  <a:lnTo>
                    <a:pt x="0" y="1519"/>
                  </a:lnTo>
                  <a:lnTo>
                    <a:pt x="14898" y="1519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5618460" y="3940275"/>
              <a:ext cx="846051" cy="367116"/>
            </a:xfrm>
            <a:custGeom>
              <a:avLst/>
              <a:gdLst/>
              <a:ahLst/>
              <a:cxnLst/>
              <a:rect l="l" t="t" r="r" b="b"/>
              <a:pathLst>
                <a:path w="11859" h="5146" extrusionOk="0">
                  <a:moveTo>
                    <a:pt x="0" y="1"/>
                  </a:moveTo>
                  <a:lnTo>
                    <a:pt x="0" y="5145"/>
                  </a:lnTo>
                  <a:lnTo>
                    <a:pt x="11859" y="5145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5641147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5669113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5697079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5725045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5753083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578097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5809016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5836910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5864948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5892914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5920809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7" y="4694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5948776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5976813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600470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6032746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606064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608867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6116644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614461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6172577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6200615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6228509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6256547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628437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7" y="4694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631240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6340374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636834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6396307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6424345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5680742" y="3363990"/>
              <a:ext cx="347367" cy="503732"/>
            </a:xfrm>
            <a:custGeom>
              <a:avLst/>
              <a:gdLst/>
              <a:ahLst/>
              <a:cxnLst/>
              <a:rect l="l" t="t" r="r" b="b"/>
              <a:pathLst>
                <a:path w="4869" h="7061" extrusionOk="0">
                  <a:moveTo>
                    <a:pt x="2069" y="1"/>
                  </a:moveTo>
                  <a:lnTo>
                    <a:pt x="0" y="7060"/>
                  </a:lnTo>
                  <a:lnTo>
                    <a:pt x="2800" y="7060"/>
                  </a:lnTo>
                  <a:lnTo>
                    <a:pt x="4868" y="1"/>
                  </a:lnTo>
                  <a:close/>
                </a:path>
              </a:pathLst>
            </a:custGeom>
            <a:solidFill>
              <a:srgbClr val="FFFFFF">
                <a:alpha val="1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5932438" y="3363990"/>
              <a:ext cx="263468" cy="503732"/>
            </a:xfrm>
            <a:custGeom>
              <a:avLst/>
              <a:gdLst/>
              <a:ahLst/>
              <a:cxnLst/>
              <a:rect l="l" t="t" r="r" b="b"/>
              <a:pathLst>
                <a:path w="3693" h="7061" extrusionOk="0">
                  <a:moveTo>
                    <a:pt x="2070" y="1"/>
                  </a:moveTo>
                  <a:lnTo>
                    <a:pt x="1" y="7060"/>
                  </a:lnTo>
                  <a:lnTo>
                    <a:pt x="1624" y="7060"/>
                  </a:lnTo>
                  <a:lnTo>
                    <a:pt x="3693" y="1"/>
                  </a:lnTo>
                  <a:close/>
                </a:path>
              </a:pathLst>
            </a:custGeom>
            <a:solidFill>
              <a:srgbClr val="FFFFFF">
                <a:alpha val="1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6212101" y="3363990"/>
              <a:ext cx="179640" cy="503732"/>
            </a:xfrm>
            <a:custGeom>
              <a:avLst/>
              <a:gdLst/>
              <a:ahLst/>
              <a:cxnLst/>
              <a:rect l="l" t="t" r="r" b="b"/>
              <a:pathLst>
                <a:path w="2518" h="7061" extrusionOk="0">
                  <a:moveTo>
                    <a:pt x="2070" y="1"/>
                  </a:moveTo>
                  <a:lnTo>
                    <a:pt x="1" y="7060"/>
                  </a:lnTo>
                  <a:lnTo>
                    <a:pt x="448" y="7060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FFFFFF">
                <a:alpha val="1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5618460" y="3841540"/>
              <a:ext cx="874088" cy="47726"/>
            </a:xfrm>
            <a:custGeom>
              <a:avLst/>
              <a:gdLst/>
              <a:ahLst/>
              <a:cxnLst/>
              <a:rect l="l" t="t" r="r" b="b"/>
              <a:pathLst>
                <a:path w="12252" h="669" extrusionOk="0">
                  <a:moveTo>
                    <a:pt x="0" y="0"/>
                  </a:moveTo>
                  <a:lnTo>
                    <a:pt x="0" y="668"/>
                  </a:lnTo>
                  <a:lnTo>
                    <a:pt x="12252" y="668"/>
                  </a:lnTo>
                  <a:lnTo>
                    <a:pt x="12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5663263" y="3841540"/>
              <a:ext cx="829285" cy="47726"/>
            </a:xfrm>
            <a:custGeom>
              <a:avLst/>
              <a:gdLst/>
              <a:ahLst/>
              <a:cxnLst/>
              <a:rect l="l" t="t" r="r" b="b"/>
              <a:pathLst>
                <a:path w="11624" h="669" extrusionOk="0">
                  <a:moveTo>
                    <a:pt x="1" y="0"/>
                  </a:moveTo>
                  <a:lnTo>
                    <a:pt x="1" y="668"/>
                  </a:lnTo>
                  <a:lnTo>
                    <a:pt x="11624" y="668"/>
                  </a:lnTo>
                  <a:lnTo>
                    <a:pt x="116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5020110" y="3866010"/>
              <a:ext cx="46087" cy="129339"/>
            </a:xfrm>
            <a:custGeom>
              <a:avLst/>
              <a:gdLst/>
              <a:ahLst/>
              <a:cxnLst/>
              <a:rect l="l" t="t" r="r" b="b"/>
              <a:pathLst>
                <a:path w="646" h="1813" extrusionOk="0">
                  <a:moveTo>
                    <a:pt x="280" y="0"/>
                  </a:moveTo>
                  <a:cubicBezTo>
                    <a:pt x="203" y="0"/>
                    <a:pt x="136" y="46"/>
                    <a:pt x="103" y="181"/>
                  </a:cubicBezTo>
                  <a:cubicBezTo>
                    <a:pt x="1" y="602"/>
                    <a:pt x="274" y="1813"/>
                    <a:pt x="274" y="1813"/>
                  </a:cubicBezTo>
                  <a:lnTo>
                    <a:pt x="539" y="1529"/>
                  </a:lnTo>
                  <a:lnTo>
                    <a:pt x="646" y="205"/>
                  </a:lnTo>
                  <a:lnTo>
                    <a:pt x="646" y="205"/>
                  </a:lnTo>
                  <a:cubicBezTo>
                    <a:pt x="646" y="205"/>
                    <a:pt x="646" y="205"/>
                    <a:pt x="646" y="205"/>
                  </a:cubicBezTo>
                  <a:cubicBezTo>
                    <a:pt x="644" y="205"/>
                    <a:pt x="442" y="0"/>
                    <a:pt x="280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5025960" y="3783184"/>
              <a:ext cx="91604" cy="138542"/>
            </a:xfrm>
            <a:custGeom>
              <a:avLst/>
              <a:gdLst/>
              <a:ahLst/>
              <a:cxnLst/>
              <a:rect l="l" t="t" r="r" b="b"/>
              <a:pathLst>
                <a:path w="1284" h="1942" extrusionOk="0">
                  <a:moveTo>
                    <a:pt x="853" y="1"/>
                  </a:moveTo>
                  <a:cubicBezTo>
                    <a:pt x="741" y="1"/>
                    <a:pt x="616" y="34"/>
                    <a:pt x="489" y="132"/>
                  </a:cubicBezTo>
                  <a:cubicBezTo>
                    <a:pt x="85" y="444"/>
                    <a:pt x="1" y="1509"/>
                    <a:pt x="1" y="1509"/>
                  </a:cubicBezTo>
                  <a:cubicBezTo>
                    <a:pt x="1" y="1509"/>
                    <a:pt x="285" y="1942"/>
                    <a:pt x="438" y="1942"/>
                  </a:cubicBezTo>
                  <a:cubicBezTo>
                    <a:pt x="495" y="1942"/>
                    <a:pt x="534" y="1882"/>
                    <a:pt x="532" y="1716"/>
                  </a:cubicBezTo>
                  <a:cubicBezTo>
                    <a:pt x="527" y="1109"/>
                    <a:pt x="1283" y="163"/>
                    <a:pt x="1283" y="163"/>
                  </a:cubicBezTo>
                  <a:cubicBezTo>
                    <a:pt x="1283" y="163"/>
                    <a:pt x="1099" y="1"/>
                    <a:pt x="853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5036091" y="3962390"/>
              <a:ext cx="40309" cy="82897"/>
            </a:xfrm>
            <a:custGeom>
              <a:avLst/>
              <a:gdLst/>
              <a:ahLst/>
              <a:cxnLst/>
              <a:rect l="l" t="t" r="r" b="b"/>
              <a:pathLst>
                <a:path w="565" h="1162" extrusionOk="0">
                  <a:moveTo>
                    <a:pt x="198" y="1"/>
                  </a:moveTo>
                  <a:cubicBezTo>
                    <a:pt x="164" y="2"/>
                    <a:pt x="131" y="12"/>
                    <a:pt x="100" y="27"/>
                  </a:cubicBezTo>
                  <a:cubicBezTo>
                    <a:pt x="73" y="38"/>
                    <a:pt x="47" y="52"/>
                    <a:pt x="31" y="75"/>
                  </a:cubicBezTo>
                  <a:cubicBezTo>
                    <a:pt x="1" y="115"/>
                    <a:pt x="7" y="171"/>
                    <a:pt x="12" y="219"/>
                  </a:cubicBezTo>
                  <a:cubicBezTo>
                    <a:pt x="25" y="339"/>
                    <a:pt x="32" y="458"/>
                    <a:pt x="30" y="578"/>
                  </a:cubicBezTo>
                  <a:cubicBezTo>
                    <a:pt x="28" y="669"/>
                    <a:pt x="21" y="760"/>
                    <a:pt x="37" y="850"/>
                  </a:cubicBezTo>
                  <a:cubicBezTo>
                    <a:pt x="52" y="938"/>
                    <a:pt x="94" y="1027"/>
                    <a:pt x="168" y="1079"/>
                  </a:cubicBezTo>
                  <a:cubicBezTo>
                    <a:pt x="222" y="1117"/>
                    <a:pt x="290" y="1132"/>
                    <a:pt x="356" y="1146"/>
                  </a:cubicBezTo>
                  <a:cubicBezTo>
                    <a:pt x="388" y="1154"/>
                    <a:pt x="421" y="1161"/>
                    <a:pt x="453" y="1162"/>
                  </a:cubicBezTo>
                  <a:cubicBezTo>
                    <a:pt x="455" y="1162"/>
                    <a:pt x="458" y="1162"/>
                    <a:pt x="461" y="1162"/>
                  </a:cubicBezTo>
                  <a:cubicBezTo>
                    <a:pt x="486" y="1162"/>
                    <a:pt x="512" y="1157"/>
                    <a:pt x="532" y="1141"/>
                  </a:cubicBezTo>
                  <a:cubicBezTo>
                    <a:pt x="554" y="1122"/>
                    <a:pt x="564" y="1088"/>
                    <a:pt x="545" y="1065"/>
                  </a:cubicBezTo>
                  <a:cubicBezTo>
                    <a:pt x="524" y="1039"/>
                    <a:pt x="484" y="1048"/>
                    <a:pt x="452" y="1044"/>
                  </a:cubicBezTo>
                  <a:cubicBezTo>
                    <a:pt x="399" y="1037"/>
                    <a:pt x="352" y="998"/>
                    <a:pt x="327" y="951"/>
                  </a:cubicBezTo>
                  <a:cubicBezTo>
                    <a:pt x="302" y="904"/>
                    <a:pt x="295" y="850"/>
                    <a:pt x="292" y="796"/>
                  </a:cubicBezTo>
                  <a:cubicBezTo>
                    <a:pt x="291" y="767"/>
                    <a:pt x="297" y="727"/>
                    <a:pt x="327" y="720"/>
                  </a:cubicBezTo>
                  <a:cubicBezTo>
                    <a:pt x="330" y="720"/>
                    <a:pt x="332" y="719"/>
                    <a:pt x="334" y="719"/>
                  </a:cubicBezTo>
                  <a:cubicBezTo>
                    <a:pt x="353" y="719"/>
                    <a:pt x="369" y="732"/>
                    <a:pt x="382" y="746"/>
                  </a:cubicBezTo>
                  <a:cubicBezTo>
                    <a:pt x="421" y="790"/>
                    <a:pt x="435" y="850"/>
                    <a:pt x="460" y="903"/>
                  </a:cubicBezTo>
                  <a:cubicBezTo>
                    <a:pt x="467" y="918"/>
                    <a:pt x="475" y="934"/>
                    <a:pt x="489" y="945"/>
                  </a:cubicBezTo>
                  <a:cubicBezTo>
                    <a:pt x="499" y="953"/>
                    <a:pt x="511" y="958"/>
                    <a:pt x="523" y="958"/>
                  </a:cubicBezTo>
                  <a:cubicBezTo>
                    <a:pt x="528" y="958"/>
                    <a:pt x="534" y="957"/>
                    <a:pt x="539" y="954"/>
                  </a:cubicBezTo>
                  <a:cubicBezTo>
                    <a:pt x="553" y="948"/>
                    <a:pt x="562" y="931"/>
                    <a:pt x="564" y="914"/>
                  </a:cubicBezTo>
                  <a:cubicBezTo>
                    <a:pt x="565" y="898"/>
                    <a:pt x="560" y="882"/>
                    <a:pt x="555" y="866"/>
                  </a:cubicBezTo>
                  <a:cubicBezTo>
                    <a:pt x="534" y="794"/>
                    <a:pt x="502" y="721"/>
                    <a:pt x="498" y="644"/>
                  </a:cubicBezTo>
                  <a:cubicBezTo>
                    <a:pt x="496" y="608"/>
                    <a:pt x="501" y="571"/>
                    <a:pt x="496" y="535"/>
                  </a:cubicBezTo>
                  <a:cubicBezTo>
                    <a:pt x="488" y="478"/>
                    <a:pt x="458" y="427"/>
                    <a:pt x="419" y="385"/>
                  </a:cubicBezTo>
                  <a:cubicBezTo>
                    <a:pt x="388" y="352"/>
                    <a:pt x="341" y="329"/>
                    <a:pt x="310" y="296"/>
                  </a:cubicBezTo>
                  <a:cubicBezTo>
                    <a:pt x="287" y="270"/>
                    <a:pt x="305" y="221"/>
                    <a:pt x="311" y="191"/>
                  </a:cubicBezTo>
                  <a:cubicBezTo>
                    <a:pt x="318" y="137"/>
                    <a:pt x="325" y="77"/>
                    <a:pt x="289" y="37"/>
                  </a:cubicBezTo>
                  <a:cubicBezTo>
                    <a:pt x="266" y="11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5021180" y="3766847"/>
              <a:ext cx="96669" cy="106796"/>
            </a:xfrm>
            <a:custGeom>
              <a:avLst/>
              <a:gdLst/>
              <a:ahLst/>
              <a:cxnLst/>
              <a:rect l="l" t="t" r="r" b="b"/>
              <a:pathLst>
                <a:path w="1355" h="1497" extrusionOk="0">
                  <a:moveTo>
                    <a:pt x="1091" y="1"/>
                  </a:moveTo>
                  <a:cubicBezTo>
                    <a:pt x="976" y="1"/>
                    <a:pt x="464" y="40"/>
                    <a:pt x="219" y="712"/>
                  </a:cubicBezTo>
                  <a:cubicBezTo>
                    <a:pt x="1" y="1309"/>
                    <a:pt x="30" y="1334"/>
                    <a:pt x="36" y="1334"/>
                  </a:cubicBezTo>
                  <a:cubicBezTo>
                    <a:pt x="37" y="1334"/>
                    <a:pt x="37" y="1334"/>
                    <a:pt x="37" y="1334"/>
                  </a:cubicBezTo>
                  <a:lnTo>
                    <a:pt x="650" y="1496"/>
                  </a:lnTo>
                  <a:cubicBezTo>
                    <a:pt x="649" y="1494"/>
                    <a:pt x="1354" y="465"/>
                    <a:pt x="1115" y="1"/>
                  </a:cubicBezTo>
                  <a:cubicBezTo>
                    <a:pt x="1115" y="1"/>
                    <a:pt x="1106" y="1"/>
                    <a:pt x="1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5071619" y="3952902"/>
              <a:ext cx="172221" cy="164867"/>
            </a:xfrm>
            <a:custGeom>
              <a:avLst/>
              <a:gdLst/>
              <a:ahLst/>
              <a:cxnLst/>
              <a:rect l="l" t="t" r="r" b="b"/>
              <a:pathLst>
                <a:path w="2414" h="2311" extrusionOk="0">
                  <a:moveTo>
                    <a:pt x="72" y="1"/>
                  </a:moveTo>
                  <a:lnTo>
                    <a:pt x="0" y="2311"/>
                  </a:lnTo>
                  <a:lnTo>
                    <a:pt x="2414" y="544"/>
                  </a:lnTo>
                  <a:lnTo>
                    <a:pt x="2365" y="18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5206528" y="4407694"/>
              <a:ext cx="60284" cy="51650"/>
            </a:xfrm>
            <a:custGeom>
              <a:avLst/>
              <a:gdLst/>
              <a:ahLst/>
              <a:cxnLst/>
              <a:rect l="l" t="t" r="r" b="b"/>
              <a:pathLst>
                <a:path w="845" h="724" extrusionOk="0">
                  <a:moveTo>
                    <a:pt x="44" y="0"/>
                  </a:moveTo>
                  <a:lnTo>
                    <a:pt x="44" y="0"/>
                  </a:lnTo>
                  <a:cubicBezTo>
                    <a:pt x="44" y="0"/>
                    <a:pt x="0" y="259"/>
                    <a:pt x="83" y="331"/>
                  </a:cubicBezTo>
                  <a:cubicBezTo>
                    <a:pt x="165" y="400"/>
                    <a:pt x="234" y="389"/>
                    <a:pt x="293" y="495"/>
                  </a:cubicBezTo>
                  <a:cubicBezTo>
                    <a:pt x="344" y="584"/>
                    <a:pt x="482" y="723"/>
                    <a:pt x="615" y="723"/>
                  </a:cubicBezTo>
                  <a:cubicBezTo>
                    <a:pt x="641" y="723"/>
                    <a:pt x="666" y="718"/>
                    <a:pt x="691" y="706"/>
                  </a:cubicBezTo>
                  <a:cubicBezTo>
                    <a:pt x="844" y="634"/>
                    <a:pt x="763" y="474"/>
                    <a:pt x="654" y="323"/>
                  </a:cubicBezTo>
                  <a:cubicBezTo>
                    <a:pt x="545" y="171"/>
                    <a:pt x="452" y="58"/>
                    <a:pt x="452" y="58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CB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5137112" y="3986574"/>
              <a:ext cx="127632" cy="432106"/>
            </a:xfrm>
            <a:custGeom>
              <a:avLst/>
              <a:gdLst/>
              <a:ahLst/>
              <a:cxnLst/>
              <a:rect l="l" t="t" r="r" b="b"/>
              <a:pathLst>
                <a:path w="1789" h="6057" extrusionOk="0">
                  <a:moveTo>
                    <a:pt x="1491" y="1"/>
                  </a:moveTo>
                  <a:cubicBezTo>
                    <a:pt x="1491" y="1"/>
                    <a:pt x="283" y="901"/>
                    <a:pt x="46" y="1003"/>
                  </a:cubicBezTo>
                  <a:lnTo>
                    <a:pt x="46" y="1003"/>
                  </a:lnTo>
                  <a:cubicBezTo>
                    <a:pt x="39" y="988"/>
                    <a:pt x="32" y="976"/>
                    <a:pt x="26" y="968"/>
                  </a:cubicBezTo>
                  <a:cubicBezTo>
                    <a:pt x="3" y="998"/>
                    <a:pt x="0" y="1012"/>
                    <a:pt x="14" y="1012"/>
                  </a:cubicBezTo>
                  <a:cubicBezTo>
                    <a:pt x="21" y="1012"/>
                    <a:pt x="32" y="1009"/>
                    <a:pt x="46" y="1003"/>
                  </a:cubicBezTo>
                  <a:lnTo>
                    <a:pt x="46" y="1003"/>
                  </a:lnTo>
                  <a:cubicBezTo>
                    <a:pt x="289" y="1519"/>
                    <a:pt x="990" y="5971"/>
                    <a:pt x="990" y="5971"/>
                  </a:cubicBezTo>
                  <a:cubicBezTo>
                    <a:pt x="1064" y="6035"/>
                    <a:pt x="1151" y="6057"/>
                    <a:pt x="1234" y="6057"/>
                  </a:cubicBezTo>
                  <a:cubicBezTo>
                    <a:pt x="1399" y="6057"/>
                    <a:pt x="1548" y="5971"/>
                    <a:pt x="1548" y="5971"/>
                  </a:cubicBezTo>
                  <a:cubicBezTo>
                    <a:pt x="1788" y="3569"/>
                    <a:pt x="1491" y="1"/>
                    <a:pt x="1491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5209739" y="3989571"/>
              <a:ext cx="41949" cy="430109"/>
            </a:xfrm>
            <a:custGeom>
              <a:avLst/>
              <a:gdLst/>
              <a:ahLst/>
              <a:cxnLst/>
              <a:rect l="l" t="t" r="r" b="b"/>
              <a:pathLst>
                <a:path w="588" h="6029" extrusionOk="0">
                  <a:moveTo>
                    <a:pt x="43" y="1"/>
                  </a:moveTo>
                  <a:cubicBezTo>
                    <a:pt x="23" y="1"/>
                    <a:pt x="0" y="18"/>
                    <a:pt x="3" y="45"/>
                  </a:cubicBezTo>
                  <a:cubicBezTo>
                    <a:pt x="277" y="1986"/>
                    <a:pt x="517" y="4036"/>
                    <a:pt x="320" y="5995"/>
                  </a:cubicBezTo>
                  <a:cubicBezTo>
                    <a:pt x="318" y="6017"/>
                    <a:pt x="334" y="6028"/>
                    <a:pt x="351" y="6028"/>
                  </a:cubicBezTo>
                  <a:cubicBezTo>
                    <a:pt x="369" y="6028"/>
                    <a:pt x="387" y="6017"/>
                    <a:pt x="390" y="5995"/>
                  </a:cubicBezTo>
                  <a:cubicBezTo>
                    <a:pt x="588" y="4031"/>
                    <a:pt x="345" y="1974"/>
                    <a:pt x="71" y="26"/>
                  </a:cubicBezTo>
                  <a:cubicBezTo>
                    <a:pt x="68" y="8"/>
                    <a:pt x="56" y="1"/>
                    <a:pt x="43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5052428" y="4413116"/>
              <a:ext cx="60284" cy="51650"/>
            </a:xfrm>
            <a:custGeom>
              <a:avLst/>
              <a:gdLst/>
              <a:ahLst/>
              <a:cxnLst/>
              <a:rect l="l" t="t" r="r" b="b"/>
              <a:pathLst>
                <a:path w="845" h="724" extrusionOk="0">
                  <a:moveTo>
                    <a:pt x="801" y="1"/>
                  </a:moveTo>
                  <a:lnTo>
                    <a:pt x="393" y="59"/>
                  </a:lnTo>
                  <a:cubicBezTo>
                    <a:pt x="393" y="59"/>
                    <a:pt x="300" y="172"/>
                    <a:pt x="192" y="323"/>
                  </a:cubicBezTo>
                  <a:cubicBezTo>
                    <a:pt x="83" y="475"/>
                    <a:pt x="1" y="634"/>
                    <a:pt x="154" y="707"/>
                  </a:cubicBezTo>
                  <a:cubicBezTo>
                    <a:pt x="179" y="719"/>
                    <a:pt x="204" y="724"/>
                    <a:pt x="230" y="724"/>
                  </a:cubicBezTo>
                  <a:cubicBezTo>
                    <a:pt x="363" y="724"/>
                    <a:pt x="501" y="583"/>
                    <a:pt x="552" y="496"/>
                  </a:cubicBezTo>
                  <a:cubicBezTo>
                    <a:pt x="611" y="390"/>
                    <a:pt x="680" y="401"/>
                    <a:pt x="762" y="331"/>
                  </a:cubicBezTo>
                  <a:cubicBezTo>
                    <a:pt x="845" y="260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CB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5054497" y="3976515"/>
              <a:ext cx="127560" cy="447658"/>
            </a:xfrm>
            <a:custGeom>
              <a:avLst/>
              <a:gdLst/>
              <a:ahLst/>
              <a:cxnLst/>
              <a:rect l="l" t="t" r="r" b="b"/>
              <a:pathLst>
                <a:path w="1788" h="6275" extrusionOk="0">
                  <a:moveTo>
                    <a:pt x="262" y="1"/>
                  </a:moveTo>
                  <a:cubicBezTo>
                    <a:pt x="262" y="1"/>
                    <a:pt x="1" y="3786"/>
                    <a:pt x="241" y="6188"/>
                  </a:cubicBezTo>
                  <a:cubicBezTo>
                    <a:pt x="241" y="6188"/>
                    <a:pt x="390" y="6275"/>
                    <a:pt x="555" y="6275"/>
                  </a:cubicBezTo>
                  <a:cubicBezTo>
                    <a:pt x="638" y="6275"/>
                    <a:pt x="725" y="6253"/>
                    <a:pt x="799" y="6188"/>
                  </a:cubicBezTo>
                  <a:cubicBezTo>
                    <a:pt x="799" y="6188"/>
                    <a:pt x="1509" y="1681"/>
                    <a:pt x="1748" y="1211"/>
                  </a:cubicBezTo>
                  <a:lnTo>
                    <a:pt x="1748" y="1211"/>
                  </a:lnTo>
                  <a:cubicBezTo>
                    <a:pt x="1763" y="1219"/>
                    <a:pt x="1773" y="1224"/>
                    <a:pt x="1779" y="1224"/>
                  </a:cubicBezTo>
                  <a:cubicBezTo>
                    <a:pt x="1788" y="1224"/>
                    <a:pt x="1783" y="1212"/>
                    <a:pt x="1763" y="1186"/>
                  </a:cubicBezTo>
                  <a:cubicBezTo>
                    <a:pt x="1759" y="1192"/>
                    <a:pt x="1753" y="1201"/>
                    <a:pt x="1748" y="1211"/>
                  </a:cubicBezTo>
                  <a:lnTo>
                    <a:pt x="1748" y="1211"/>
                  </a:lnTo>
                  <a:cubicBezTo>
                    <a:pt x="1521" y="1080"/>
                    <a:pt x="262" y="1"/>
                    <a:pt x="262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5067482" y="3995135"/>
              <a:ext cx="42021" cy="430109"/>
            </a:xfrm>
            <a:custGeom>
              <a:avLst/>
              <a:gdLst/>
              <a:ahLst/>
              <a:cxnLst/>
              <a:rect l="l" t="t" r="r" b="b"/>
              <a:pathLst>
                <a:path w="589" h="6029" extrusionOk="0">
                  <a:moveTo>
                    <a:pt x="546" y="0"/>
                  </a:moveTo>
                  <a:cubicBezTo>
                    <a:pt x="533" y="0"/>
                    <a:pt x="520" y="8"/>
                    <a:pt x="518" y="26"/>
                  </a:cubicBezTo>
                  <a:cubicBezTo>
                    <a:pt x="244" y="1973"/>
                    <a:pt x="0" y="4031"/>
                    <a:pt x="198" y="5995"/>
                  </a:cubicBezTo>
                  <a:cubicBezTo>
                    <a:pt x="200" y="6017"/>
                    <a:pt x="219" y="6028"/>
                    <a:pt x="236" y="6028"/>
                  </a:cubicBezTo>
                  <a:cubicBezTo>
                    <a:pt x="253" y="6028"/>
                    <a:pt x="269" y="6017"/>
                    <a:pt x="267" y="5995"/>
                  </a:cubicBezTo>
                  <a:cubicBezTo>
                    <a:pt x="70" y="4036"/>
                    <a:pt x="311" y="1985"/>
                    <a:pt x="585" y="44"/>
                  </a:cubicBezTo>
                  <a:cubicBezTo>
                    <a:pt x="589" y="18"/>
                    <a:pt x="566" y="0"/>
                    <a:pt x="546" y="0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5200749" y="3778190"/>
              <a:ext cx="166299" cy="97664"/>
            </a:xfrm>
            <a:custGeom>
              <a:avLst/>
              <a:gdLst/>
              <a:ahLst/>
              <a:cxnLst/>
              <a:rect l="l" t="t" r="r" b="b"/>
              <a:pathLst>
                <a:path w="2331" h="1369" extrusionOk="0">
                  <a:moveTo>
                    <a:pt x="315" y="1"/>
                  </a:moveTo>
                  <a:cubicBezTo>
                    <a:pt x="315" y="1"/>
                    <a:pt x="1" y="306"/>
                    <a:pt x="275" y="732"/>
                  </a:cubicBezTo>
                  <a:cubicBezTo>
                    <a:pt x="550" y="1159"/>
                    <a:pt x="1543" y="1368"/>
                    <a:pt x="1543" y="1368"/>
                  </a:cubicBezTo>
                  <a:cubicBezTo>
                    <a:pt x="1543" y="1368"/>
                    <a:pt x="2330" y="950"/>
                    <a:pt x="1761" y="881"/>
                  </a:cubicBezTo>
                  <a:cubicBezTo>
                    <a:pt x="1192" y="812"/>
                    <a:pt x="315" y="1"/>
                    <a:pt x="315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5173639" y="3763423"/>
              <a:ext cx="118928" cy="100661"/>
            </a:xfrm>
            <a:custGeom>
              <a:avLst/>
              <a:gdLst/>
              <a:ahLst/>
              <a:cxnLst/>
              <a:rect l="l" t="t" r="r" b="b"/>
              <a:pathLst>
                <a:path w="1667" h="1411" extrusionOk="0">
                  <a:moveTo>
                    <a:pt x="95" y="1"/>
                  </a:moveTo>
                  <a:cubicBezTo>
                    <a:pt x="91" y="1"/>
                    <a:pt x="1" y="6"/>
                    <a:pt x="70" y="472"/>
                  </a:cubicBezTo>
                  <a:cubicBezTo>
                    <a:pt x="158" y="1064"/>
                    <a:pt x="1151" y="1411"/>
                    <a:pt x="1151" y="1411"/>
                  </a:cubicBezTo>
                  <a:lnTo>
                    <a:pt x="1666" y="846"/>
                  </a:lnTo>
                  <a:lnTo>
                    <a:pt x="1666" y="846"/>
                  </a:lnTo>
                  <a:cubicBezTo>
                    <a:pt x="1666" y="846"/>
                    <a:pt x="1666" y="846"/>
                    <a:pt x="1666" y="846"/>
                  </a:cubicBezTo>
                  <a:cubicBezTo>
                    <a:pt x="1664" y="846"/>
                    <a:pt x="714" y="1"/>
                    <a:pt x="95" y="1"/>
                  </a:cubicBezTo>
                  <a:cubicBezTo>
                    <a:pt x="95" y="1"/>
                    <a:pt x="95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5062416" y="3758429"/>
              <a:ext cx="182423" cy="233424"/>
            </a:xfrm>
            <a:custGeom>
              <a:avLst/>
              <a:gdLst/>
              <a:ahLst/>
              <a:cxnLst/>
              <a:rect l="l" t="t" r="r" b="b"/>
              <a:pathLst>
                <a:path w="2557" h="3272" extrusionOk="0">
                  <a:moveTo>
                    <a:pt x="1212" y="0"/>
                  </a:moveTo>
                  <a:cubicBezTo>
                    <a:pt x="1035" y="0"/>
                    <a:pt x="853" y="18"/>
                    <a:pt x="682" y="45"/>
                  </a:cubicBezTo>
                  <a:cubicBezTo>
                    <a:pt x="264" y="111"/>
                    <a:pt x="30" y="394"/>
                    <a:pt x="29" y="909"/>
                  </a:cubicBezTo>
                  <a:cubicBezTo>
                    <a:pt x="29" y="1246"/>
                    <a:pt x="1" y="2664"/>
                    <a:pt x="205" y="3064"/>
                  </a:cubicBezTo>
                  <a:cubicBezTo>
                    <a:pt x="205" y="3064"/>
                    <a:pt x="476" y="3272"/>
                    <a:pt x="1070" y="3272"/>
                  </a:cubicBezTo>
                  <a:cubicBezTo>
                    <a:pt x="1429" y="3272"/>
                    <a:pt x="1904" y="3196"/>
                    <a:pt x="2509" y="2954"/>
                  </a:cubicBezTo>
                  <a:cubicBezTo>
                    <a:pt x="2510" y="2953"/>
                    <a:pt x="2556" y="1622"/>
                    <a:pt x="2220" y="500"/>
                  </a:cubicBezTo>
                  <a:cubicBezTo>
                    <a:pt x="2106" y="120"/>
                    <a:pt x="1676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5271878" y="3835904"/>
              <a:ext cx="117430" cy="42733"/>
            </a:xfrm>
            <a:custGeom>
              <a:avLst/>
              <a:gdLst/>
              <a:ahLst/>
              <a:cxnLst/>
              <a:rect l="l" t="t" r="r" b="b"/>
              <a:pathLst>
                <a:path w="1646" h="599" extrusionOk="0">
                  <a:moveTo>
                    <a:pt x="437" y="1"/>
                  </a:moveTo>
                  <a:cubicBezTo>
                    <a:pt x="437" y="2"/>
                    <a:pt x="1" y="369"/>
                    <a:pt x="391" y="519"/>
                  </a:cubicBezTo>
                  <a:cubicBezTo>
                    <a:pt x="549" y="580"/>
                    <a:pt x="786" y="598"/>
                    <a:pt x="1011" y="598"/>
                  </a:cubicBezTo>
                  <a:cubicBezTo>
                    <a:pt x="1340" y="598"/>
                    <a:pt x="1645" y="559"/>
                    <a:pt x="1645" y="559"/>
                  </a:cubicBezTo>
                  <a:lnTo>
                    <a:pt x="1579" y="256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5366478" y="3838187"/>
              <a:ext cx="85254" cy="55788"/>
            </a:xfrm>
            <a:custGeom>
              <a:avLst/>
              <a:gdLst/>
              <a:ahLst/>
              <a:cxnLst/>
              <a:rect l="l" t="t" r="r" b="b"/>
              <a:pathLst>
                <a:path w="1195" h="782" extrusionOk="0">
                  <a:moveTo>
                    <a:pt x="1092" y="1"/>
                  </a:moveTo>
                  <a:cubicBezTo>
                    <a:pt x="1055" y="1"/>
                    <a:pt x="1018" y="8"/>
                    <a:pt x="982" y="17"/>
                  </a:cubicBezTo>
                  <a:cubicBezTo>
                    <a:pt x="844" y="53"/>
                    <a:pt x="712" y="105"/>
                    <a:pt x="575" y="144"/>
                  </a:cubicBezTo>
                  <a:cubicBezTo>
                    <a:pt x="481" y="170"/>
                    <a:pt x="383" y="188"/>
                    <a:pt x="283" y="188"/>
                  </a:cubicBezTo>
                  <a:cubicBezTo>
                    <a:pt x="239" y="188"/>
                    <a:pt x="200" y="183"/>
                    <a:pt x="162" y="183"/>
                  </a:cubicBezTo>
                  <a:cubicBezTo>
                    <a:pt x="124" y="183"/>
                    <a:pt x="87" y="188"/>
                    <a:pt x="46" y="207"/>
                  </a:cubicBezTo>
                  <a:cubicBezTo>
                    <a:pt x="34" y="212"/>
                    <a:pt x="24" y="217"/>
                    <a:pt x="17" y="228"/>
                  </a:cubicBezTo>
                  <a:cubicBezTo>
                    <a:pt x="10" y="237"/>
                    <a:pt x="9" y="245"/>
                    <a:pt x="8" y="256"/>
                  </a:cubicBezTo>
                  <a:cubicBezTo>
                    <a:pt x="0" y="320"/>
                    <a:pt x="15" y="385"/>
                    <a:pt x="48" y="440"/>
                  </a:cubicBezTo>
                  <a:cubicBezTo>
                    <a:pt x="56" y="455"/>
                    <a:pt x="66" y="468"/>
                    <a:pt x="81" y="476"/>
                  </a:cubicBezTo>
                  <a:cubicBezTo>
                    <a:pt x="91" y="481"/>
                    <a:pt x="103" y="482"/>
                    <a:pt x="114" y="483"/>
                  </a:cubicBezTo>
                  <a:cubicBezTo>
                    <a:pt x="253" y="502"/>
                    <a:pt x="385" y="559"/>
                    <a:pt x="493" y="647"/>
                  </a:cubicBezTo>
                  <a:cubicBezTo>
                    <a:pt x="551" y="694"/>
                    <a:pt x="605" y="752"/>
                    <a:pt x="677" y="777"/>
                  </a:cubicBezTo>
                  <a:cubicBezTo>
                    <a:pt x="684" y="780"/>
                    <a:pt x="692" y="782"/>
                    <a:pt x="701" y="782"/>
                  </a:cubicBezTo>
                  <a:cubicBezTo>
                    <a:pt x="708" y="782"/>
                    <a:pt x="715" y="780"/>
                    <a:pt x="721" y="776"/>
                  </a:cubicBezTo>
                  <a:cubicBezTo>
                    <a:pt x="741" y="761"/>
                    <a:pt x="730" y="728"/>
                    <a:pt x="716" y="706"/>
                  </a:cubicBezTo>
                  <a:cubicBezTo>
                    <a:pt x="699" y="678"/>
                    <a:pt x="682" y="648"/>
                    <a:pt x="665" y="619"/>
                  </a:cubicBezTo>
                  <a:cubicBezTo>
                    <a:pt x="644" y="582"/>
                    <a:pt x="622" y="540"/>
                    <a:pt x="639" y="502"/>
                  </a:cubicBezTo>
                  <a:cubicBezTo>
                    <a:pt x="652" y="470"/>
                    <a:pt x="687" y="455"/>
                    <a:pt x="720" y="445"/>
                  </a:cubicBezTo>
                  <a:cubicBezTo>
                    <a:pt x="788" y="422"/>
                    <a:pt x="861" y="416"/>
                    <a:pt x="932" y="403"/>
                  </a:cubicBezTo>
                  <a:cubicBezTo>
                    <a:pt x="1004" y="389"/>
                    <a:pt x="1076" y="367"/>
                    <a:pt x="1130" y="318"/>
                  </a:cubicBezTo>
                  <a:cubicBezTo>
                    <a:pt x="1135" y="315"/>
                    <a:pt x="1140" y="310"/>
                    <a:pt x="1141" y="305"/>
                  </a:cubicBezTo>
                  <a:cubicBezTo>
                    <a:pt x="1144" y="295"/>
                    <a:pt x="1134" y="286"/>
                    <a:pt x="1125" y="282"/>
                  </a:cubicBezTo>
                  <a:cubicBezTo>
                    <a:pt x="1116" y="280"/>
                    <a:pt x="1105" y="281"/>
                    <a:pt x="1095" y="280"/>
                  </a:cubicBezTo>
                  <a:cubicBezTo>
                    <a:pt x="1072" y="279"/>
                    <a:pt x="1050" y="268"/>
                    <a:pt x="1033" y="251"/>
                  </a:cubicBezTo>
                  <a:cubicBezTo>
                    <a:pt x="1071" y="232"/>
                    <a:pt x="1107" y="212"/>
                    <a:pt x="1145" y="193"/>
                  </a:cubicBezTo>
                  <a:cubicBezTo>
                    <a:pt x="1159" y="185"/>
                    <a:pt x="1175" y="177"/>
                    <a:pt x="1183" y="165"/>
                  </a:cubicBezTo>
                  <a:cubicBezTo>
                    <a:pt x="1192" y="151"/>
                    <a:pt x="1194" y="131"/>
                    <a:pt x="1182" y="120"/>
                  </a:cubicBezTo>
                  <a:cubicBezTo>
                    <a:pt x="1169" y="105"/>
                    <a:pt x="1138" y="108"/>
                    <a:pt x="1135" y="88"/>
                  </a:cubicBezTo>
                  <a:cubicBezTo>
                    <a:pt x="1133" y="73"/>
                    <a:pt x="1151" y="63"/>
                    <a:pt x="1156" y="51"/>
                  </a:cubicBezTo>
                  <a:cubicBezTo>
                    <a:pt x="1162" y="36"/>
                    <a:pt x="1155" y="19"/>
                    <a:pt x="1143" y="11"/>
                  </a:cubicBezTo>
                  <a:cubicBezTo>
                    <a:pt x="1130" y="4"/>
                    <a:pt x="1115" y="1"/>
                    <a:pt x="1099" y="1"/>
                  </a:cubicBezTo>
                  <a:cubicBezTo>
                    <a:pt x="1097" y="1"/>
                    <a:pt x="1094" y="1"/>
                    <a:pt x="1092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5136256" y="3776264"/>
              <a:ext cx="28180" cy="203676"/>
            </a:xfrm>
            <a:custGeom>
              <a:avLst/>
              <a:gdLst/>
              <a:ahLst/>
              <a:cxnLst/>
              <a:rect l="l" t="t" r="r" b="b"/>
              <a:pathLst>
                <a:path w="395" h="2855" extrusionOk="0">
                  <a:moveTo>
                    <a:pt x="0" y="1"/>
                  </a:moveTo>
                  <a:cubicBezTo>
                    <a:pt x="0" y="1"/>
                    <a:pt x="15" y="1751"/>
                    <a:pt x="197" y="2842"/>
                  </a:cubicBezTo>
                  <a:lnTo>
                    <a:pt x="394" y="2854"/>
                  </a:lnTo>
                  <a:cubicBezTo>
                    <a:pt x="394" y="2854"/>
                    <a:pt x="119" y="1557"/>
                    <a:pt x="171" y="1"/>
                  </a:cubicBezTo>
                  <a:close/>
                </a:path>
              </a:pathLst>
            </a:custGeom>
            <a:solidFill>
              <a:srgbClr val="FB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5070906" y="3955970"/>
              <a:ext cx="174860" cy="36455"/>
            </a:xfrm>
            <a:custGeom>
              <a:avLst/>
              <a:gdLst/>
              <a:ahLst/>
              <a:cxnLst/>
              <a:rect l="l" t="t" r="r" b="b"/>
              <a:pathLst>
                <a:path w="2451" h="511" extrusionOk="0">
                  <a:moveTo>
                    <a:pt x="2386" y="0"/>
                  </a:moveTo>
                  <a:cubicBezTo>
                    <a:pt x="2386" y="0"/>
                    <a:pt x="1791" y="226"/>
                    <a:pt x="956" y="226"/>
                  </a:cubicBezTo>
                  <a:cubicBezTo>
                    <a:pt x="669" y="226"/>
                    <a:pt x="354" y="199"/>
                    <a:pt x="25" y="128"/>
                  </a:cubicBezTo>
                  <a:lnTo>
                    <a:pt x="1" y="413"/>
                  </a:lnTo>
                  <a:cubicBezTo>
                    <a:pt x="1" y="413"/>
                    <a:pt x="483" y="510"/>
                    <a:pt x="1073" y="510"/>
                  </a:cubicBezTo>
                  <a:cubicBezTo>
                    <a:pt x="1526" y="510"/>
                    <a:pt x="2042" y="453"/>
                    <a:pt x="2451" y="250"/>
                  </a:cubicBezTo>
                  <a:lnTo>
                    <a:pt x="2386" y="0"/>
                  </a:ln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5120489" y="3967384"/>
              <a:ext cx="15909" cy="29820"/>
            </a:xfrm>
            <a:custGeom>
              <a:avLst/>
              <a:gdLst/>
              <a:ahLst/>
              <a:cxnLst/>
              <a:rect l="l" t="t" r="r" b="b"/>
              <a:pathLst>
                <a:path w="223" h="418" extrusionOk="0">
                  <a:moveTo>
                    <a:pt x="57" y="0"/>
                  </a:moveTo>
                  <a:lnTo>
                    <a:pt x="1" y="418"/>
                  </a:lnTo>
                  <a:lnTo>
                    <a:pt x="223" y="418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5191261" y="3961677"/>
              <a:ext cx="18834" cy="31960"/>
            </a:xfrm>
            <a:custGeom>
              <a:avLst/>
              <a:gdLst/>
              <a:ahLst/>
              <a:cxnLst/>
              <a:rect l="l" t="t" r="r" b="b"/>
              <a:pathLst>
                <a:path w="264" h="448" extrusionOk="0">
                  <a:moveTo>
                    <a:pt x="97" y="0"/>
                  </a:moveTo>
                  <a:lnTo>
                    <a:pt x="1" y="32"/>
                  </a:lnTo>
                  <a:lnTo>
                    <a:pt x="64" y="447"/>
                  </a:lnTo>
                  <a:lnTo>
                    <a:pt x="263" y="38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5138610" y="3793457"/>
              <a:ext cx="6564" cy="6349"/>
            </a:xfrm>
            <a:custGeom>
              <a:avLst/>
              <a:gdLst/>
              <a:ahLst/>
              <a:cxnLst/>
              <a:rect l="l" t="t" r="r" b="b"/>
              <a:pathLst>
                <a:path w="92" h="89" extrusionOk="0">
                  <a:moveTo>
                    <a:pt x="46" y="0"/>
                  </a:moveTo>
                  <a:cubicBezTo>
                    <a:pt x="21" y="0"/>
                    <a:pt x="1" y="20"/>
                    <a:pt x="1" y="45"/>
                  </a:cubicBezTo>
                  <a:cubicBezTo>
                    <a:pt x="1" y="69"/>
                    <a:pt x="21" y="89"/>
                    <a:pt x="46" y="89"/>
                  </a:cubicBezTo>
                  <a:cubicBezTo>
                    <a:pt x="71" y="89"/>
                    <a:pt x="92" y="69"/>
                    <a:pt x="92" y="45"/>
                  </a:cubicBezTo>
                  <a:cubicBezTo>
                    <a:pt x="92" y="20"/>
                    <a:pt x="71" y="0"/>
                    <a:pt x="46" y="0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5138610" y="3823277"/>
              <a:ext cx="6564" cy="6349"/>
            </a:xfrm>
            <a:custGeom>
              <a:avLst/>
              <a:gdLst/>
              <a:ahLst/>
              <a:cxnLst/>
              <a:rect l="l" t="t" r="r" b="b"/>
              <a:pathLst>
                <a:path w="92" h="89" extrusionOk="0">
                  <a:moveTo>
                    <a:pt x="46" y="0"/>
                  </a:moveTo>
                  <a:cubicBezTo>
                    <a:pt x="21" y="0"/>
                    <a:pt x="1" y="20"/>
                    <a:pt x="1" y="44"/>
                  </a:cubicBezTo>
                  <a:cubicBezTo>
                    <a:pt x="1" y="68"/>
                    <a:pt x="21" y="88"/>
                    <a:pt x="46" y="88"/>
                  </a:cubicBezTo>
                  <a:cubicBezTo>
                    <a:pt x="71" y="88"/>
                    <a:pt x="92" y="68"/>
                    <a:pt x="92" y="44"/>
                  </a:cubicBezTo>
                  <a:cubicBezTo>
                    <a:pt x="92" y="20"/>
                    <a:pt x="71" y="0"/>
                    <a:pt x="46" y="0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5140251" y="3854025"/>
              <a:ext cx="6492" cy="6349"/>
            </a:xfrm>
            <a:custGeom>
              <a:avLst/>
              <a:gdLst/>
              <a:ahLst/>
              <a:cxnLst/>
              <a:rect l="l" t="t" r="r" b="b"/>
              <a:pathLst>
                <a:path w="91" h="89" extrusionOk="0">
                  <a:moveTo>
                    <a:pt x="45" y="1"/>
                  </a:moveTo>
                  <a:cubicBezTo>
                    <a:pt x="20" y="1"/>
                    <a:pt x="0" y="20"/>
                    <a:pt x="0" y="44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1" y="69"/>
                    <a:pt x="91" y="44"/>
                  </a:cubicBezTo>
                  <a:cubicBezTo>
                    <a:pt x="91" y="20"/>
                    <a:pt x="70" y="1"/>
                    <a:pt x="45" y="1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5143461" y="3890123"/>
              <a:ext cx="6564" cy="6349"/>
            </a:xfrm>
            <a:custGeom>
              <a:avLst/>
              <a:gdLst/>
              <a:ahLst/>
              <a:cxnLst/>
              <a:rect l="l" t="t" r="r" b="b"/>
              <a:pathLst>
                <a:path w="92" h="89" extrusionOk="0">
                  <a:moveTo>
                    <a:pt x="46" y="1"/>
                  </a:moveTo>
                  <a:cubicBezTo>
                    <a:pt x="21" y="1"/>
                    <a:pt x="0" y="21"/>
                    <a:pt x="0" y="45"/>
                  </a:cubicBezTo>
                  <a:cubicBezTo>
                    <a:pt x="0" y="69"/>
                    <a:pt x="21" y="89"/>
                    <a:pt x="46" y="89"/>
                  </a:cubicBezTo>
                  <a:cubicBezTo>
                    <a:pt x="71" y="89"/>
                    <a:pt x="91" y="69"/>
                    <a:pt x="91" y="45"/>
                  </a:cubicBezTo>
                  <a:cubicBezTo>
                    <a:pt x="91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5146529" y="3931357"/>
              <a:ext cx="6135" cy="6349"/>
            </a:xfrm>
            <a:custGeom>
              <a:avLst/>
              <a:gdLst/>
              <a:ahLst/>
              <a:cxnLst/>
              <a:rect l="l" t="t" r="r" b="b"/>
              <a:pathLst>
                <a:path w="86" h="89" extrusionOk="0">
                  <a:moveTo>
                    <a:pt x="43" y="0"/>
                  </a:moveTo>
                  <a:cubicBezTo>
                    <a:pt x="19" y="0"/>
                    <a:pt x="1" y="20"/>
                    <a:pt x="1" y="44"/>
                  </a:cubicBezTo>
                  <a:cubicBezTo>
                    <a:pt x="1" y="69"/>
                    <a:pt x="19" y="88"/>
                    <a:pt x="43" y="88"/>
                  </a:cubicBezTo>
                  <a:cubicBezTo>
                    <a:pt x="67" y="88"/>
                    <a:pt x="86" y="69"/>
                    <a:pt x="86" y="44"/>
                  </a:cubicBezTo>
                  <a:cubicBezTo>
                    <a:pt x="86" y="20"/>
                    <a:pt x="67" y="0"/>
                    <a:pt x="43" y="0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5079182" y="3836974"/>
              <a:ext cx="41022" cy="40592"/>
            </a:xfrm>
            <a:custGeom>
              <a:avLst/>
              <a:gdLst/>
              <a:ahLst/>
              <a:cxnLst/>
              <a:rect l="l" t="t" r="r" b="b"/>
              <a:pathLst>
                <a:path w="575" h="569" extrusionOk="0">
                  <a:moveTo>
                    <a:pt x="522" y="44"/>
                  </a:moveTo>
                  <a:cubicBezTo>
                    <a:pt x="530" y="197"/>
                    <a:pt x="519" y="472"/>
                    <a:pt x="354" y="516"/>
                  </a:cubicBezTo>
                  <a:cubicBezTo>
                    <a:pt x="334" y="522"/>
                    <a:pt x="315" y="525"/>
                    <a:pt x="297" y="525"/>
                  </a:cubicBezTo>
                  <a:cubicBezTo>
                    <a:pt x="166" y="525"/>
                    <a:pt x="83" y="388"/>
                    <a:pt x="76" y="257"/>
                  </a:cubicBezTo>
                  <a:cubicBezTo>
                    <a:pt x="72" y="187"/>
                    <a:pt x="81" y="112"/>
                    <a:pt x="98" y="44"/>
                  </a:cubicBezTo>
                  <a:close/>
                  <a:moveTo>
                    <a:pt x="80" y="0"/>
                  </a:moveTo>
                  <a:cubicBezTo>
                    <a:pt x="73" y="0"/>
                    <a:pt x="68" y="4"/>
                    <a:pt x="65" y="9"/>
                  </a:cubicBezTo>
                  <a:lnTo>
                    <a:pt x="65" y="9"/>
                  </a:lnTo>
                  <a:cubicBezTo>
                    <a:pt x="63" y="11"/>
                    <a:pt x="62" y="14"/>
                    <a:pt x="61" y="17"/>
                  </a:cubicBezTo>
                  <a:cubicBezTo>
                    <a:pt x="0" y="227"/>
                    <a:pt x="29" y="569"/>
                    <a:pt x="298" y="569"/>
                  </a:cubicBezTo>
                  <a:cubicBezTo>
                    <a:pt x="307" y="569"/>
                    <a:pt x="317" y="568"/>
                    <a:pt x="327" y="567"/>
                  </a:cubicBezTo>
                  <a:cubicBezTo>
                    <a:pt x="557" y="550"/>
                    <a:pt x="574" y="200"/>
                    <a:pt x="563" y="22"/>
                  </a:cubicBezTo>
                  <a:cubicBezTo>
                    <a:pt x="562" y="11"/>
                    <a:pt x="554" y="0"/>
                    <a:pt x="541" y="0"/>
                  </a:cubicBezTo>
                  <a:lnTo>
                    <a:pt x="82" y="0"/>
                  </a:lnTo>
                  <a:cubicBezTo>
                    <a:pt x="81" y="0"/>
                    <a:pt x="81" y="0"/>
                    <a:pt x="80" y="0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5169501" y="3830483"/>
              <a:ext cx="43662" cy="44088"/>
            </a:xfrm>
            <a:custGeom>
              <a:avLst/>
              <a:gdLst/>
              <a:ahLst/>
              <a:cxnLst/>
              <a:rect l="l" t="t" r="r" b="b"/>
              <a:pathLst>
                <a:path w="612" h="618" extrusionOk="0">
                  <a:moveTo>
                    <a:pt x="31" y="96"/>
                  </a:moveTo>
                  <a:cubicBezTo>
                    <a:pt x="32" y="96"/>
                    <a:pt x="35" y="97"/>
                    <a:pt x="38" y="98"/>
                  </a:cubicBezTo>
                  <a:cubicBezTo>
                    <a:pt x="40" y="99"/>
                    <a:pt x="42" y="100"/>
                    <a:pt x="44" y="100"/>
                  </a:cubicBezTo>
                  <a:cubicBezTo>
                    <a:pt x="45" y="100"/>
                    <a:pt x="45" y="100"/>
                    <a:pt x="45" y="100"/>
                  </a:cubicBezTo>
                  <a:lnTo>
                    <a:pt x="45" y="100"/>
                  </a:lnTo>
                  <a:cubicBezTo>
                    <a:pt x="44" y="106"/>
                    <a:pt x="41" y="109"/>
                    <a:pt x="38" y="109"/>
                  </a:cubicBezTo>
                  <a:cubicBezTo>
                    <a:pt x="31" y="109"/>
                    <a:pt x="23" y="96"/>
                    <a:pt x="31" y="96"/>
                  </a:cubicBezTo>
                  <a:close/>
                  <a:moveTo>
                    <a:pt x="484" y="48"/>
                  </a:moveTo>
                  <a:cubicBezTo>
                    <a:pt x="517" y="165"/>
                    <a:pt x="536" y="305"/>
                    <a:pt x="502" y="420"/>
                  </a:cubicBezTo>
                  <a:cubicBezTo>
                    <a:pt x="475" y="512"/>
                    <a:pt x="396" y="574"/>
                    <a:pt x="307" y="574"/>
                  </a:cubicBezTo>
                  <a:cubicBezTo>
                    <a:pt x="287" y="574"/>
                    <a:pt x="266" y="571"/>
                    <a:pt x="245" y="564"/>
                  </a:cubicBezTo>
                  <a:cubicBezTo>
                    <a:pt x="149" y="533"/>
                    <a:pt x="105" y="428"/>
                    <a:pt x="79" y="337"/>
                  </a:cubicBezTo>
                  <a:cubicBezTo>
                    <a:pt x="59" y="264"/>
                    <a:pt x="61" y="191"/>
                    <a:pt x="46" y="118"/>
                  </a:cubicBezTo>
                  <a:cubicBezTo>
                    <a:pt x="45" y="112"/>
                    <a:pt x="45" y="106"/>
                    <a:pt x="45" y="100"/>
                  </a:cubicBezTo>
                  <a:lnTo>
                    <a:pt x="45" y="100"/>
                  </a:lnTo>
                  <a:cubicBezTo>
                    <a:pt x="56" y="99"/>
                    <a:pt x="72" y="94"/>
                    <a:pt x="79" y="94"/>
                  </a:cubicBezTo>
                  <a:cubicBezTo>
                    <a:pt x="214" y="79"/>
                    <a:pt x="349" y="63"/>
                    <a:pt x="484" y="48"/>
                  </a:cubicBezTo>
                  <a:close/>
                  <a:moveTo>
                    <a:pt x="502" y="1"/>
                  </a:moveTo>
                  <a:cubicBezTo>
                    <a:pt x="502" y="1"/>
                    <a:pt x="501" y="1"/>
                    <a:pt x="500" y="1"/>
                  </a:cubicBezTo>
                  <a:cubicBezTo>
                    <a:pt x="342" y="20"/>
                    <a:pt x="182" y="37"/>
                    <a:pt x="24" y="56"/>
                  </a:cubicBezTo>
                  <a:cubicBezTo>
                    <a:pt x="12" y="57"/>
                    <a:pt x="2" y="65"/>
                    <a:pt x="2" y="78"/>
                  </a:cubicBezTo>
                  <a:cubicBezTo>
                    <a:pt x="0" y="280"/>
                    <a:pt x="62" y="618"/>
                    <a:pt x="305" y="618"/>
                  </a:cubicBezTo>
                  <a:cubicBezTo>
                    <a:pt x="315" y="618"/>
                    <a:pt x="327" y="617"/>
                    <a:pt x="338" y="616"/>
                  </a:cubicBezTo>
                  <a:cubicBezTo>
                    <a:pt x="612" y="582"/>
                    <a:pt x="582" y="218"/>
                    <a:pt x="520" y="19"/>
                  </a:cubicBezTo>
                  <a:cubicBezTo>
                    <a:pt x="520" y="17"/>
                    <a:pt x="520" y="16"/>
                    <a:pt x="519" y="15"/>
                  </a:cubicBezTo>
                  <a:lnTo>
                    <a:pt x="519" y="15"/>
                  </a:lnTo>
                  <a:cubicBezTo>
                    <a:pt x="517" y="7"/>
                    <a:pt x="512" y="1"/>
                    <a:pt x="502" y="1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5106577" y="3717123"/>
              <a:ext cx="69702" cy="74122"/>
            </a:xfrm>
            <a:custGeom>
              <a:avLst/>
              <a:gdLst/>
              <a:ahLst/>
              <a:cxnLst/>
              <a:rect l="l" t="t" r="r" b="b"/>
              <a:pathLst>
                <a:path w="977" h="1039" extrusionOk="0">
                  <a:moveTo>
                    <a:pt x="104" y="0"/>
                  </a:moveTo>
                  <a:lnTo>
                    <a:pt x="104" y="0"/>
                  </a:lnTo>
                  <a:cubicBezTo>
                    <a:pt x="104" y="1"/>
                    <a:pt x="303" y="413"/>
                    <a:pt x="81" y="766"/>
                  </a:cubicBezTo>
                  <a:cubicBezTo>
                    <a:pt x="0" y="894"/>
                    <a:pt x="181" y="1038"/>
                    <a:pt x="502" y="1038"/>
                  </a:cubicBezTo>
                  <a:cubicBezTo>
                    <a:pt x="576" y="1038"/>
                    <a:pt x="658" y="1031"/>
                    <a:pt x="745" y="1013"/>
                  </a:cubicBezTo>
                  <a:cubicBezTo>
                    <a:pt x="854" y="993"/>
                    <a:pt x="976" y="895"/>
                    <a:pt x="908" y="815"/>
                  </a:cubicBezTo>
                  <a:cubicBezTo>
                    <a:pt x="809" y="700"/>
                    <a:pt x="737" y="578"/>
                    <a:pt x="734" y="464"/>
                  </a:cubicBezTo>
                  <a:cubicBezTo>
                    <a:pt x="732" y="359"/>
                    <a:pt x="670" y="250"/>
                    <a:pt x="706" y="195"/>
                  </a:cubicBezTo>
                  <a:cubicBezTo>
                    <a:pt x="742" y="143"/>
                    <a:pt x="104" y="1"/>
                    <a:pt x="104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5110358" y="3716410"/>
              <a:ext cx="51295" cy="44588"/>
            </a:xfrm>
            <a:custGeom>
              <a:avLst/>
              <a:gdLst/>
              <a:ahLst/>
              <a:cxnLst/>
              <a:rect l="l" t="t" r="r" b="b"/>
              <a:pathLst>
                <a:path w="719" h="625" extrusionOk="0">
                  <a:moveTo>
                    <a:pt x="1" y="0"/>
                  </a:moveTo>
                  <a:cubicBezTo>
                    <a:pt x="1" y="0"/>
                    <a:pt x="105" y="111"/>
                    <a:pt x="122" y="277"/>
                  </a:cubicBezTo>
                  <a:cubicBezTo>
                    <a:pt x="324" y="462"/>
                    <a:pt x="546" y="556"/>
                    <a:pt x="718" y="624"/>
                  </a:cubicBezTo>
                  <a:cubicBezTo>
                    <a:pt x="697" y="578"/>
                    <a:pt x="682" y="516"/>
                    <a:pt x="681" y="475"/>
                  </a:cubicBezTo>
                  <a:cubicBezTo>
                    <a:pt x="680" y="370"/>
                    <a:pt x="617" y="261"/>
                    <a:pt x="653" y="207"/>
                  </a:cubicBezTo>
                  <a:cubicBezTo>
                    <a:pt x="687" y="15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A8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5098516" y="3648494"/>
              <a:ext cx="98096" cy="103158"/>
            </a:xfrm>
            <a:custGeom>
              <a:avLst/>
              <a:gdLst/>
              <a:ahLst/>
              <a:cxnLst/>
              <a:rect l="l" t="t" r="r" b="b"/>
              <a:pathLst>
                <a:path w="1375" h="1446" extrusionOk="0">
                  <a:moveTo>
                    <a:pt x="611" y="0"/>
                  </a:moveTo>
                  <a:cubicBezTo>
                    <a:pt x="394" y="0"/>
                    <a:pt x="184" y="144"/>
                    <a:pt x="141" y="252"/>
                  </a:cubicBezTo>
                  <a:cubicBezTo>
                    <a:pt x="1" y="586"/>
                    <a:pt x="85" y="895"/>
                    <a:pt x="119" y="948"/>
                  </a:cubicBezTo>
                  <a:cubicBezTo>
                    <a:pt x="313" y="1255"/>
                    <a:pt x="671" y="1445"/>
                    <a:pt x="906" y="1445"/>
                  </a:cubicBezTo>
                  <a:cubicBezTo>
                    <a:pt x="988" y="1445"/>
                    <a:pt x="1055" y="1422"/>
                    <a:pt x="1095" y="1373"/>
                  </a:cubicBezTo>
                  <a:cubicBezTo>
                    <a:pt x="1374" y="1027"/>
                    <a:pt x="1146" y="301"/>
                    <a:pt x="878" y="92"/>
                  </a:cubicBezTo>
                  <a:cubicBezTo>
                    <a:pt x="795" y="26"/>
                    <a:pt x="702" y="0"/>
                    <a:pt x="611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5086958" y="3627877"/>
              <a:ext cx="96312" cy="105441"/>
            </a:xfrm>
            <a:custGeom>
              <a:avLst/>
              <a:gdLst/>
              <a:ahLst/>
              <a:cxnLst/>
              <a:rect l="l" t="t" r="r" b="b"/>
              <a:pathLst>
                <a:path w="1350" h="1478" extrusionOk="0">
                  <a:moveTo>
                    <a:pt x="821" y="0"/>
                  </a:moveTo>
                  <a:cubicBezTo>
                    <a:pt x="842" y="42"/>
                    <a:pt x="867" y="81"/>
                    <a:pt x="895" y="117"/>
                  </a:cubicBezTo>
                  <a:cubicBezTo>
                    <a:pt x="787" y="99"/>
                    <a:pt x="677" y="90"/>
                    <a:pt x="568" y="90"/>
                  </a:cubicBezTo>
                  <a:cubicBezTo>
                    <a:pt x="529" y="90"/>
                    <a:pt x="491" y="91"/>
                    <a:pt x="452" y="93"/>
                  </a:cubicBezTo>
                  <a:cubicBezTo>
                    <a:pt x="463" y="113"/>
                    <a:pt x="481" y="128"/>
                    <a:pt x="503" y="138"/>
                  </a:cubicBezTo>
                  <a:lnTo>
                    <a:pt x="503" y="138"/>
                  </a:lnTo>
                  <a:cubicBezTo>
                    <a:pt x="497" y="135"/>
                    <a:pt x="490" y="134"/>
                    <a:pt x="482" y="134"/>
                  </a:cubicBezTo>
                  <a:cubicBezTo>
                    <a:pt x="421" y="134"/>
                    <a:pt x="323" y="208"/>
                    <a:pt x="284" y="233"/>
                  </a:cubicBezTo>
                  <a:cubicBezTo>
                    <a:pt x="213" y="284"/>
                    <a:pt x="151" y="344"/>
                    <a:pt x="99" y="413"/>
                  </a:cubicBezTo>
                  <a:cubicBezTo>
                    <a:pt x="92" y="423"/>
                    <a:pt x="86" y="436"/>
                    <a:pt x="94" y="445"/>
                  </a:cubicBezTo>
                  <a:cubicBezTo>
                    <a:pt x="97" y="449"/>
                    <a:pt x="105" y="450"/>
                    <a:pt x="111" y="450"/>
                  </a:cubicBezTo>
                  <a:cubicBezTo>
                    <a:pt x="128" y="451"/>
                    <a:pt x="144" y="452"/>
                    <a:pt x="161" y="452"/>
                  </a:cubicBezTo>
                  <a:cubicBezTo>
                    <a:pt x="180" y="452"/>
                    <a:pt x="199" y="451"/>
                    <a:pt x="219" y="449"/>
                  </a:cubicBezTo>
                  <a:lnTo>
                    <a:pt x="219" y="449"/>
                  </a:lnTo>
                  <a:cubicBezTo>
                    <a:pt x="138" y="502"/>
                    <a:pt x="81" y="584"/>
                    <a:pt x="46" y="673"/>
                  </a:cubicBezTo>
                  <a:cubicBezTo>
                    <a:pt x="11" y="762"/>
                    <a:pt x="1" y="860"/>
                    <a:pt x="1" y="956"/>
                  </a:cubicBezTo>
                  <a:cubicBezTo>
                    <a:pt x="9" y="955"/>
                    <a:pt x="16" y="955"/>
                    <a:pt x="24" y="955"/>
                  </a:cubicBezTo>
                  <a:cubicBezTo>
                    <a:pt x="50" y="955"/>
                    <a:pt x="76" y="960"/>
                    <a:pt x="99" y="968"/>
                  </a:cubicBezTo>
                  <a:cubicBezTo>
                    <a:pt x="113" y="975"/>
                    <a:pt x="127" y="1065"/>
                    <a:pt x="132" y="1082"/>
                  </a:cubicBezTo>
                  <a:cubicBezTo>
                    <a:pt x="142" y="1127"/>
                    <a:pt x="165" y="1160"/>
                    <a:pt x="191" y="1197"/>
                  </a:cubicBezTo>
                  <a:cubicBezTo>
                    <a:pt x="241" y="1269"/>
                    <a:pt x="292" y="1341"/>
                    <a:pt x="343" y="1412"/>
                  </a:cubicBezTo>
                  <a:cubicBezTo>
                    <a:pt x="365" y="1443"/>
                    <a:pt x="406" y="1477"/>
                    <a:pt x="435" y="1477"/>
                  </a:cubicBezTo>
                  <a:cubicBezTo>
                    <a:pt x="454" y="1477"/>
                    <a:pt x="467" y="1461"/>
                    <a:pt x="463" y="1415"/>
                  </a:cubicBezTo>
                  <a:cubicBezTo>
                    <a:pt x="458" y="1355"/>
                    <a:pt x="418" y="1301"/>
                    <a:pt x="414" y="1242"/>
                  </a:cubicBezTo>
                  <a:cubicBezTo>
                    <a:pt x="413" y="1237"/>
                    <a:pt x="415" y="1235"/>
                    <a:pt x="419" y="1235"/>
                  </a:cubicBezTo>
                  <a:cubicBezTo>
                    <a:pt x="437" y="1235"/>
                    <a:pt x="495" y="1290"/>
                    <a:pt x="515" y="1290"/>
                  </a:cubicBezTo>
                  <a:cubicBezTo>
                    <a:pt x="519" y="1290"/>
                    <a:pt x="521" y="1288"/>
                    <a:pt x="521" y="1283"/>
                  </a:cubicBezTo>
                  <a:cubicBezTo>
                    <a:pt x="522" y="1243"/>
                    <a:pt x="470" y="1164"/>
                    <a:pt x="486" y="1129"/>
                  </a:cubicBezTo>
                  <a:cubicBezTo>
                    <a:pt x="500" y="1102"/>
                    <a:pt x="530" y="1065"/>
                    <a:pt x="522" y="1034"/>
                  </a:cubicBezTo>
                  <a:cubicBezTo>
                    <a:pt x="449" y="639"/>
                    <a:pt x="535" y="563"/>
                    <a:pt x="638" y="563"/>
                  </a:cubicBezTo>
                  <a:cubicBezTo>
                    <a:pt x="703" y="563"/>
                    <a:pt x="774" y="593"/>
                    <a:pt x="817" y="593"/>
                  </a:cubicBezTo>
                  <a:cubicBezTo>
                    <a:pt x="819" y="593"/>
                    <a:pt x="820" y="593"/>
                    <a:pt x="822" y="593"/>
                  </a:cubicBezTo>
                  <a:cubicBezTo>
                    <a:pt x="939" y="584"/>
                    <a:pt x="924" y="479"/>
                    <a:pt x="1012" y="479"/>
                  </a:cubicBezTo>
                  <a:cubicBezTo>
                    <a:pt x="1017" y="479"/>
                    <a:pt x="1023" y="479"/>
                    <a:pt x="1028" y="480"/>
                  </a:cubicBezTo>
                  <a:cubicBezTo>
                    <a:pt x="1278" y="511"/>
                    <a:pt x="1344" y="955"/>
                    <a:pt x="1349" y="955"/>
                  </a:cubicBezTo>
                  <a:cubicBezTo>
                    <a:pt x="1350" y="955"/>
                    <a:pt x="1350" y="954"/>
                    <a:pt x="1350" y="952"/>
                  </a:cubicBezTo>
                  <a:cubicBezTo>
                    <a:pt x="1350" y="875"/>
                    <a:pt x="1335" y="800"/>
                    <a:pt x="1316" y="726"/>
                  </a:cubicBezTo>
                  <a:cubicBezTo>
                    <a:pt x="1305" y="694"/>
                    <a:pt x="1297" y="657"/>
                    <a:pt x="1279" y="627"/>
                  </a:cubicBezTo>
                  <a:cubicBezTo>
                    <a:pt x="1267" y="606"/>
                    <a:pt x="1255" y="601"/>
                    <a:pt x="1259" y="570"/>
                  </a:cubicBezTo>
                  <a:cubicBezTo>
                    <a:pt x="1276" y="428"/>
                    <a:pt x="1251" y="298"/>
                    <a:pt x="1154" y="187"/>
                  </a:cubicBezTo>
                  <a:cubicBezTo>
                    <a:pt x="1069" y="91"/>
                    <a:pt x="947" y="30"/>
                    <a:pt x="821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5100442" y="3703426"/>
              <a:ext cx="41521" cy="23114"/>
            </a:xfrm>
            <a:custGeom>
              <a:avLst/>
              <a:gdLst/>
              <a:ahLst/>
              <a:cxnLst/>
              <a:rect l="l" t="t" r="r" b="b"/>
              <a:pathLst>
                <a:path w="582" h="324" extrusionOk="0">
                  <a:moveTo>
                    <a:pt x="142" y="0"/>
                  </a:moveTo>
                  <a:cubicBezTo>
                    <a:pt x="127" y="0"/>
                    <a:pt x="112" y="3"/>
                    <a:pt x="99" y="9"/>
                  </a:cubicBezTo>
                  <a:cubicBezTo>
                    <a:pt x="0" y="57"/>
                    <a:pt x="124" y="324"/>
                    <a:pt x="321" y="324"/>
                  </a:cubicBezTo>
                  <a:cubicBezTo>
                    <a:pt x="335" y="324"/>
                    <a:pt x="348" y="323"/>
                    <a:pt x="362" y="320"/>
                  </a:cubicBezTo>
                  <a:cubicBezTo>
                    <a:pt x="581" y="279"/>
                    <a:pt x="457" y="183"/>
                    <a:pt x="399" y="135"/>
                  </a:cubicBezTo>
                  <a:cubicBezTo>
                    <a:pt x="399" y="135"/>
                    <a:pt x="251" y="0"/>
                    <a:pt x="142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5134044" y="3701357"/>
              <a:ext cx="12913" cy="7491"/>
            </a:xfrm>
            <a:custGeom>
              <a:avLst/>
              <a:gdLst/>
              <a:ahLst/>
              <a:cxnLst/>
              <a:rect l="l" t="t" r="r" b="b"/>
              <a:pathLst>
                <a:path w="181" h="105" extrusionOk="0">
                  <a:moveTo>
                    <a:pt x="158" y="0"/>
                  </a:moveTo>
                  <a:cubicBezTo>
                    <a:pt x="152" y="0"/>
                    <a:pt x="146" y="4"/>
                    <a:pt x="143" y="12"/>
                  </a:cubicBezTo>
                  <a:cubicBezTo>
                    <a:pt x="137" y="45"/>
                    <a:pt x="120" y="70"/>
                    <a:pt x="84" y="70"/>
                  </a:cubicBezTo>
                  <a:cubicBezTo>
                    <a:pt x="82" y="70"/>
                    <a:pt x="80" y="70"/>
                    <a:pt x="78" y="70"/>
                  </a:cubicBezTo>
                  <a:cubicBezTo>
                    <a:pt x="68" y="70"/>
                    <a:pt x="58" y="67"/>
                    <a:pt x="48" y="64"/>
                  </a:cubicBezTo>
                  <a:cubicBezTo>
                    <a:pt x="46" y="63"/>
                    <a:pt x="38" y="60"/>
                    <a:pt x="37" y="60"/>
                  </a:cubicBezTo>
                  <a:cubicBezTo>
                    <a:pt x="37" y="60"/>
                    <a:pt x="37" y="60"/>
                    <a:pt x="39" y="61"/>
                  </a:cubicBezTo>
                  <a:cubicBezTo>
                    <a:pt x="36" y="59"/>
                    <a:pt x="32" y="59"/>
                    <a:pt x="29" y="59"/>
                  </a:cubicBezTo>
                  <a:cubicBezTo>
                    <a:pt x="13" y="59"/>
                    <a:pt x="0" y="80"/>
                    <a:pt x="18" y="89"/>
                  </a:cubicBezTo>
                  <a:cubicBezTo>
                    <a:pt x="39" y="99"/>
                    <a:pt x="60" y="105"/>
                    <a:pt x="80" y="105"/>
                  </a:cubicBezTo>
                  <a:cubicBezTo>
                    <a:pt x="126" y="105"/>
                    <a:pt x="164" y="76"/>
                    <a:pt x="178" y="23"/>
                  </a:cubicBezTo>
                  <a:cubicBezTo>
                    <a:pt x="181" y="10"/>
                    <a:pt x="169" y="0"/>
                    <a:pt x="158" y="0"/>
                  </a:cubicBezTo>
                  <a:close/>
                </a:path>
              </a:pathLst>
            </a:custGeom>
            <a:solidFill>
              <a:srgbClr val="1D1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5160298" y="3693153"/>
              <a:ext cx="13412" cy="6920"/>
            </a:xfrm>
            <a:custGeom>
              <a:avLst/>
              <a:gdLst/>
              <a:ahLst/>
              <a:cxnLst/>
              <a:rect l="l" t="t" r="r" b="b"/>
              <a:pathLst>
                <a:path w="188" h="97" extrusionOk="0">
                  <a:moveTo>
                    <a:pt x="165" y="1"/>
                  </a:moveTo>
                  <a:cubicBezTo>
                    <a:pt x="158" y="1"/>
                    <a:pt x="152" y="4"/>
                    <a:pt x="149" y="12"/>
                  </a:cubicBezTo>
                  <a:cubicBezTo>
                    <a:pt x="138" y="40"/>
                    <a:pt x="123" y="62"/>
                    <a:pt x="97" y="62"/>
                  </a:cubicBezTo>
                  <a:cubicBezTo>
                    <a:pt x="90" y="62"/>
                    <a:pt x="83" y="60"/>
                    <a:pt x="74" y="57"/>
                  </a:cubicBezTo>
                  <a:cubicBezTo>
                    <a:pt x="63" y="52"/>
                    <a:pt x="49" y="44"/>
                    <a:pt x="41" y="36"/>
                  </a:cubicBezTo>
                  <a:cubicBezTo>
                    <a:pt x="37" y="32"/>
                    <a:pt x="32" y="31"/>
                    <a:pt x="27" y="31"/>
                  </a:cubicBezTo>
                  <a:cubicBezTo>
                    <a:pt x="13" y="31"/>
                    <a:pt x="0" y="47"/>
                    <a:pt x="14" y="58"/>
                  </a:cubicBezTo>
                  <a:cubicBezTo>
                    <a:pt x="34" y="75"/>
                    <a:pt x="60" y="91"/>
                    <a:pt x="86" y="95"/>
                  </a:cubicBezTo>
                  <a:cubicBezTo>
                    <a:pt x="91" y="96"/>
                    <a:pt x="96" y="96"/>
                    <a:pt x="100" y="96"/>
                  </a:cubicBezTo>
                  <a:cubicBezTo>
                    <a:pt x="143" y="96"/>
                    <a:pt x="169" y="61"/>
                    <a:pt x="183" y="23"/>
                  </a:cubicBezTo>
                  <a:cubicBezTo>
                    <a:pt x="187" y="10"/>
                    <a:pt x="176" y="1"/>
                    <a:pt x="165" y="1"/>
                  </a:cubicBezTo>
                  <a:close/>
                </a:path>
              </a:pathLst>
            </a:custGeom>
            <a:solidFill>
              <a:srgbClr val="1D1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5155376" y="3679313"/>
              <a:ext cx="14411" cy="9631"/>
            </a:xfrm>
            <a:custGeom>
              <a:avLst/>
              <a:gdLst/>
              <a:ahLst/>
              <a:cxnLst/>
              <a:rect l="l" t="t" r="r" b="b"/>
              <a:pathLst>
                <a:path w="202" h="135" extrusionOk="0">
                  <a:moveTo>
                    <a:pt x="145" y="1"/>
                  </a:moveTo>
                  <a:cubicBezTo>
                    <a:pt x="81" y="1"/>
                    <a:pt x="29" y="41"/>
                    <a:pt x="6" y="105"/>
                  </a:cubicBezTo>
                  <a:cubicBezTo>
                    <a:pt x="0" y="122"/>
                    <a:pt x="14" y="135"/>
                    <a:pt x="27" y="135"/>
                  </a:cubicBezTo>
                  <a:cubicBezTo>
                    <a:pt x="34" y="135"/>
                    <a:pt x="41" y="131"/>
                    <a:pt x="45" y="122"/>
                  </a:cubicBezTo>
                  <a:cubicBezTo>
                    <a:pt x="62" y="73"/>
                    <a:pt x="99" y="44"/>
                    <a:pt x="147" y="44"/>
                  </a:cubicBezTo>
                  <a:cubicBezTo>
                    <a:pt x="154" y="44"/>
                    <a:pt x="161" y="45"/>
                    <a:pt x="169" y="46"/>
                  </a:cubicBezTo>
                  <a:cubicBezTo>
                    <a:pt x="171" y="47"/>
                    <a:pt x="172" y="47"/>
                    <a:pt x="173" y="47"/>
                  </a:cubicBezTo>
                  <a:cubicBezTo>
                    <a:pt x="197" y="47"/>
                    <a:pt x="202" y="9"/>
                    <a:pt x="175" y="4"/>
                  </a:cubicBezTo>
                  <a:cubicBezTo>
                    <a:pt x="165" y="2"/>
                    <a:pt x="155" y="1"/>
                    <a:pt x="145" y="1"/>
                  </a:cubicBezTo>
                  <a:close/>
                </a:path>
              </a:pathLst>
            </a:custGeom>
            <a:solidFill>
              <a:srgbClr val="55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5129978" y="3689443"/>
              <a:ext cx="16052" cy="7419"/>
            </a:xfrm>
            <a:custGeom>
              <a:avLst/>
              <a:gdLst/>
              <a:ahLst/>
              <a:cxnLst/>
              <a:rect l="l" t="t" r="r" b="b"/>
              <a:pathLst>
                <a:path w="225" h="104" extrusionOk="0">
                  <a:moveTo>
                    <a:pt x="135" y="1"/>
                  </a:moveTo>
                  <a:cubicBezTo>
                    <a:pt x="87" y="1"/>
                    <a:pt x="43" y="25"/>
                    <a:pt x="12" y="68"/>
                  </a:cubicBezTo>
                  <a:cubicBezTo>
                    <a:pt x="0" y="84"/>
                    <a:pt x="16" y="103"/>
                    <a:pt x="31" y="103"/>
                  </a:cubicBezTo>
                  <a:cubicBezTo>
                    <a:pt x="37" y="103"/>
                    <a:pt x="42" y="101"/>
                    <a:pt x="46" y="95"/>
                  </a:cubicBezTo>
                  <a:cubicBezTo>
                    <a:pt x="69" y="63"/>
                    <a:pt x="100" y="45"/>
                    <a:pt x="135" y="45"/>
                  </a:cubicBezTo>
                  <a:cubicBezTo>
                    <a:pt x="152" y="45"/>
                    <a:pt x="169" y="48"/>
                    <a:pt x="186" y="57"/>
                  </a:cubicBezTo>
                  <a:cubicBezTo>
                    <a:pt x="189" y="58"/>
                    <a:pt x="192" y="59"/>
                    <a:pt x="194" y="59"/>
                  </a:cubicBezTo>
                  <a:cubicBezTo>
                    <a:pt x="214" y="59"/>
                    <a:pt x="224" y="27"/>
                    <a:pt x="204" y="17"/>
                  </a:cubicBezTo>
                  <a:cubicBezTo>
                    <a:pt x="180" y="6"/>
                    <a:pt x="157" y="1"/>
                    <a:pt x="135" y="1"/>
                  </a:cubicBezTo>
                  <a:close/>
                </a:path>
              </a:pathLst>
            </a:custGeom>
            <a:solidFill>
              <a:srgbClr val="55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5150810" y="3692725"/>
              <a:ext cx="19120" cy="26681"/>
            </a:xfrm>
            <a:custGeom>
              <a:avLst/>
              <a:gdLst/>
              <a:ahLst/>
              <a:cxnLst/>
              <a:rect l="l" t="t" r="r" b="b"/>
              <a:pathLst>
                <a:path w="268" h="374" extrusionOk="0">
                  <a:moveTo>
                    <a:pt x="25" y="0"/>
                  </a:moveTo>
                  <a:cubicBezTo>
                    <a:pt x="17" y="0"/>
                    <a:pt x="10" y="4"/>
                    <a:pt x="9" y="12"/>
                  </a:cubicBezTo>
                  <a:cubicBezTo>
                    <a:pt x="1" y="58"/>
                    <a:pt x="3" y="110"/>
                    <a:pt x="25" y="152"/>
                  </a:cubicBezTo>
                  <a:cubicBezTo>
                    <a:pt x="60" y="219"/>
                    <a:pt x="267" y="280"/>
                    <a:pt x="104" y="350"/>
                  </a:cubicBezTo>
                  <a:cubicBezTo>
                    <a:pt x="90" y="357"/>
                    <a:pt x="95" y="373"/>
                    <a:pt x="109" y="373"/>
                  </a:cubicBezTo>
                  <a:cubicBezTo>
                    <a:pt x="111" y="373"/>
                    <a:pt x="114" y="373"/>
                    <a:pt x="117" y="372"/>
                  </a:cubicBezTo>
                  <a:cubicBezTo>
                    <a:pt x="189" y="340"/>
                    <a:pt x="231" y="298"/>
                    <a:pt x="176" y="242"/>
                  </a:cubicBezTo>
                  <a:cubicBezTo>
                    <a:pt x="136" y="200"/>
                    <a:pt x="71" y="185"/>
                    <a:pt x="47" y="132"/>
                  </a:cubicBezTo>
                  <a:cubicBezTo>
                    <a:pt x="32" y="96"/>
                    <a:pt x="32" y="52"/>
                    <a:pt x="39" y="13"/>
                  </a:cubicBezTo>
                  <a:cubicBezTo>
                    <a:pt x="40" y="5"/>
                    <a:pt x="32" y="0"/>
                    <a:pt x="25" y="0"/>
                  </a:cubicBezTo>
                  <a:close/>
                </a:path>
              </a:pathLst>
            </a:custGeom>
            <a:solidFill>
              <a:srgbClr val="DA8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5149668" y="3724614"/>
              <a:ext cx="17764" cy="10558"/>
            </a:xfrm>
            <a:custGeom>
              <a:avLst/>
              <a:gdLst/>
              <a:ahLst/>
              <a:cxnLst/>
              <a:rect l="l" t="t" r="r" b="b"/>
              <a:pathLst>
                <a:path w="249" h="148" extrusionOk="0">
                  <a:moveTo>
                    <a:pt x="247" y="0"/>
                  </a:moveTo>
                  <a:lnTo>
                    <a:pt x="0" y="13"/>
                  </a:lnTo>
                  <a:cubicBezTo>
                    <a:pt x="0" y="13"/>
                    <a:pt x="8" y="147"/>
                    <a:pt x="113" y="147"/>
                  </a:cubicBezTo>
                  <a:cubicBezTo>
                    <a:pt x="118" y="147"/>
                    <a:pt x="123" y="147"/>
                    <a:pt x="129" y="146"/>
                  </a:cubicBezTo>
                  <a:cubicBezTo>
                    <a:pt x="249" y="132"/>
                    <a:pt x="247" y="0"/>
                    <a:pt x="247" y="0"/>
                  </a:cubicBezTo>
                  <a:close/>
                </a:path>
              </a:pathLst>
            </a:custGeom>
            <a:solidFill>
              <a:srgbClr val="F7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5131904" y="3715768"/>
              <a:ext cx="11914" cy="11914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83" y="1"/>
                  </a:moveTo>
                  <a:cubicBezTo>
                    <a:pt x="38" y="1"/>
                    <a:pt x="0" y="38"/>
                    <a:pt x="0" y="84"/>
                  </a:cubicBezTo>
                  <a:cubicBezTo>
                    <a:pt x="0" y="129"/>
                    <a:pt x="38" y="167"/>
                    <a:pt x="83" y="167"/>
                  </a:cubicBezTo>
                  <a:cubicBezTo>
                    <a:pt x="129" y="167"/>
                    <a:pt x="166" y="129"/>
                    <a:pt x="166" y="84"/>
                  </a:cubicBezTo>
                  <a:cubicBezTo>
                    <a:pt x="166" y="38"/>
                    <a:pt x="129" y="1"/>
                    <a:pt x="83" y="1"/>
                  </a:cubicBezTo>
                  <a:close/>
                </a:path>
              </a:pathLst>
            </a:custGeom>
            <a:solidFill>
              <a:srgbClr val="F1A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5171356" y="3703212"/>
              <a:ext cx="12057" cy="12128"/>
            </a:xfrm>
            <a:custGeom>
              <a:avLst/>
              <a:gdLst/>
              <a:ahLst/>
              <a:cxnLst/>
              <a:rect l="l" t="t" r="r" b="b"/>
              <a:pathLst>
                <a:path w="169" h="170" extrusionOk="0">
                  <a:moveTo>
                    <a:pt x="85" y="1"/>
                  </a:moveTo>
                  <a:cubicBezTo>
                    <a:pt x="38" y="1"/>
                    <a:pt x="1" y="38"/>
                    <a:pt x="1" y="85"/>
                  </a:cubicBezTo>
                  <a:cubicBezTo>
                    <a:pt x="1" y="131"/>
                    <a:pt x="38" y="170"/>
                    <a:pt x="85" y="170"/>
                  </a:cubicBezTo>
                  <a:cubicBezTo>
                    <a:pt x="132" y="170"/>
                    <a:pt x="169" y="131"/>
                    <a:pt x="169" y="85"/>
                  </a:cubicBezTo>
                  <a:cubicBezTo>
                    <a:pt x="169" y="38"/>
                    <a:pt x="132" y="1"/>
                    <a:pt x="85" y="1"/>
                  </a:cubicBezTo>
                  <a:close/>
                </a:path>
              </a:pathLst>
            </a:custGeom>
            <a:solidFill>
              <a:srgbClr val="F1A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35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5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5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35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529" name="Google Shape;529;p35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35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5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5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" name="Google Shape;535;p35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536" name="Google Shape;536;p35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35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35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7547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9"/>
          <p:cNvSpPr txBox="1">
            <a:spLocks noGrp="1"/>
          </p:cNvSpPr>
          <p:nvPr>
            <p:ph type="title"/>
          </p:nvPr>
        </p:nvSpPr>
        <p:spPr>
          <a:xfrm>
            <a:off x="113665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 Diagram</a:t>
            </a:r>
            <a:endParaRPr dirty="0"/>
          </a:p>
        </p:txBody>
      </p:sp>
      <p:sp>
        <p:nvSpPr>
          <p:cNvPr id="714" name="Google Shape;714;p39"/>
          <p:cNvSpPr/>
          <p:nvPr/>
        </p:nvSpPr>
        <p:spPr>
          <a:xfrm>
            <a:off x="4837862" y="3055575"/>
            <a:ext cx="3031200" cy="17316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" name="Google Shape;715;p39"/>
          <p:cNvGrpSpPr/>
          <p:nvPr/>
        </p:nvGrpSpPr>
        <p:grpSpPr>
          <a:xfrm>
            <a:off x="5047011" y="3272694"/>
            <a:ext cx="2612886" cy="1297366"/>
            <a:chOff x="2269175" y="1046425"/>
            <a:chExt cx="982325" cy="487750"/>
          </a:xfrm>
        </p:grpSpPr>
        <p:sp>
          <p:nvSpPr>
            <p:cNvPr id="716" name="Google Shape;716;p39"/>
            <p:cNvSpPr/>
            <p:nvPr/>
          </p:nvSpPr>
          <p:spPr>
            <a:xfrm>
              <a:off x="2605900" y="1419075"/>
              <a:ext cx="230675" cy="109925"/>
            </a:xfrm>
            <a:custGeom>
              <a:avLst/>
              <a:gdLst/>
              <a:ahLst/>
              <a:cxnLst/>
              <a:rect l="l" t="t" r="r" b="b"/>
              <a:pathLst>
                <a:path w="9227" h="4397" extrusionOk="0">
                  <a:moveTo>
                    <a:pt x="4388" y="0"/>
                  </a:moveTo>
                  <a:cubicBezTo>
                    <a:pt x="3494" y="0"/>
                    <a:pt x="2758" y="688"/>
                    <a:pt x="2646" y="1575"/>
                  </a:cubicBezTo>
                  <a:cubicBezTo>
                    <a:pt x="2632" y="1575"/>
                    <a:pt x="2618" y="1572"/>
                    <a:pt x="2603" y="1572"/>
                  </a:cubicBezTo>
                  <a:cubicBezTo>
                    <a:pt x="1504" y="1572"/>
                    <a:pt x="614" y="2490"/>
                    <a:pt x="614" y="3620"/>
                  </a:cubicBezTo>
                  <a:cubicBezTo>
                    <a:pt x="614" y="3693"/>
                    <a:pt x="618" y="3764"/>
                    <a:pt x="625" y="3836"/>
                  </a:cubicBezTo>
                  <a:cubicBezTo>
                    <a:pt x="334" y="3897"/>
                    <a:pt x="98" y="4112"/>
                    <a:pt x="1" y="4397"/>
                  </a:cubicBezTo>
                  <a:lnTo>
                    <a:pt x="9150" y="4397"/>
                  </a:lnTo>
                  <a:cubicBezTo>
                    <a:pt x="9199" y="4232"/>
                    <a:pt x="9227" y="4057"/>
                    <a:pt x="9227" y="3877"/>
                  </a:cubicBezTo>
                  <a:cubicBezTo>
                    <a:pt x="9224" y="3006"/>
                    <a:pt x="8605" y="2285"/>
                    <a:pt x="7796" y="2148"/>
                  </a:cubicBezTo>
                  <a:cubicBezTo>
                    <a:pt x="7796" y="2140"/>
                    <a:pt x="7797" y="2131"/>
                    <a:pt x="7797" y="2124"/>
                  </a:cubicBezTo>
                  <a:cubicBezTo>
                    <a:pt x="7797" y="1560"/>
                    <a:pt x="7353" y="1103"/>
                    <a:pt x="6806" y="1103"/>
                  </a:cubicBezTo>
                  <a:cubicBezTo>
                    <a:pt x="6529" y="1103"/>
                    <a:pt x="6280" y="1218"/>
                    <a:pt x="6101" y="1404"/>
                  </a:cubicBezTo>
                  <a:cubicBezTo>
                    <a:pt x="5920" y="601"/>
                    <a:pt x="5222" y="0"/>
                    <a:pt x="4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2455875" y="1384375"/>
              <a:ext cx="303450" cy="144650"/>
            </a:xfrm>
            <a:custGeom>
              <a:avLst/>
              <a:gdLst/>
              <a:ahLst/>
              <a:cxnLst/>
              <a:rect l="l" t="t" r="r" b="b"/>
              <a:pathLst>
                <a:path w="12138" h="5786" extrusionOk="0">
                  <a:moveTo>
                    <a:pt x="5776" y="0"/>
                  </a:moveTo>
                  <a:cubicBezTo>
                    <a:pt x="4601" y="0"/>
                    <a:pt x="3632" y="904"/>
                    <a:pt x="3483" y="2073"/>
                  </a:cubicBezTo>
                  <a:cubicBezTo>
                    <a:pt x="3464" y="2072"/>
                    <a:pt x="3446" y="2069"/>
                    <a:pt x="3427" y="2069"/>
                  </a:cubicBezTo>
                  <a:cubicBezTo>
                    <a:pt x="1982" y="2069"/>
                    <a:pt x="810" y="3275"/>
                    <a:pt x="810" y="4764"/>
                  </a:cubicBezTo>
                  <a:cubicBezTo>
                    <a:pt x="810" y="4860"/>
                    <a:pt x="816" y="4955"/>
                    <a:pt x="824" y="5047"/>
                  </a:cubicBezTo>
                  <a:cubicBezTo>
                    <a:pt x="440" y="5127"/>
                    <a:pt x="129" y="5412"/>
                    <a:pt x="1" y="5786"/>
                  </a:cubicBezTo>
                  <a:lnTo>
                    <a:pt x="12037" y="5786"/>
                  </a:lnTo>
                  <a:cubicBezTo>
                    <a:pt x="12102" y="5570"/>
                    <a:pt x="12137" y="5340"/>
                    <a:pt x="12137" y="5101"/>
                  </a:cubicBezTo>
                  <a:cubicBezTo>
                    <a:pt x="12138" y="3955"/>
                    <a:pt x="11323" y="3005"/>
                    <a:pt x="10258" y="2825"/>
                  </a:cubicBezTo>
                  <a:cubicBezTo>
                    <a:pt x="10258" y="2814"/>
                    <a:pt x="10259" y="2804"/>
                    <a:pt x="10259" y="2793"/>
                  </a:cubicBezTo>
                  <a:cubicBezTo>
                    <a:pt x="10259" y="2051"/>
                    <a:pt x="9675" y="1450"/>
                    <a:pt x="8956" y="1450"/>
                  </a:cubicBezTo>
                  <a:cubicBezTo>
                    <a:pt x="8593" y="1450"/>
                    <a:pt x="8266" y="1601"/>
                    <a:pt x="8029" y="1846"/>
                  </a:cubicBezTo>
                  <a:cubicBezTo>
                    <a:pt x="7794" y="790"/>
                    <a:pt x="6876" y="0"/>
                    <a:pt x="5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2946125" y="1423775"/>
              <a:ext cx="230650" cy="109925"/>
            </a:xfrm>
            <a:custGeom>
              <a:avLst/>
              <a:gdLst/>
              <a:ahLst/>
              <a:cxnLst/>
              <a:rect l="l" t="t" r="r" b="b"/>
              <a:pathLst>
                <a:path w="9226" h="4397" extrusionOk="0">
                  <a:moveTo>
                    <a:pt x="4387" y="0"/>
                  </a:moveTo>
                  <a:cubicBezTo>
                    <a:pt x="3493" y="0"/>
                    <a:pt x="2757" y="687"/>
                    <a:pt x="2645" y="1575"/>
                  </a:cubicBezTo>
                  <a:cubicBezTo>
                    <a:pt x="2632" y="1575"/>
                    <a:pt x="2617" y="1573"/>
                    <a:pt x="2603" y="1573"/>
                  </a:cubicBezTo>
                  <a:cubicBezTo>
                    <a:pt x="1504" y="1573"/>
                    <a:pt x="613" y="2491"/>
                    <a:pt x="613" y="3621"/>
                  </a:cubicBezTo>
                  <a:cubicBezTo>
                    <a:pt x="613" y="3693"/>
                    <a:pt x="617" y="3764"/>
                    <a:pt x="625" y="3835"/>
                  </a:cubicBezTo>
                  <a:cubicBezTo>
                    <a:pt x="333" y="3896"/>
                    <a:pt x="98" y="4113"/>
                    <a:pt x="0" y="4396"/>
                  </a:cubicBezTo>
                  <a:lnTo>
                    <a:pt x="9149" y="4396"/>
                  </a:lnTo>
                  <a:cubicBezTo>
                    <a:pt x="9198" y="4232"/>
                    <a:pt x="9226" y="4058"/>
                    <a:pt x="9226" y="3877"/>
                  </a:cubicBezTo>
                  <a:cubicBezTo>
                    <a:pt x="9223" y="3006"/>
                    <a:pt x="8605" y="2284"/>
                    <a:pt x="7795" y="2148"/>
                  </a:cubicBezTo>
                  <a:cubicBezTo>
                    <a:pt x="7795" y="2140"/>
                    <a:pt x="7796" y="2131"/>
                    <a:pt x="7796" y="2123"/>
                  </a:cubicBezTo>
                  <a:cubicBezTo>
                    <a:pt x="7796" y="1559"/>
                    <a:pt x="7352" y="1102"/>
                    <a:pt x="6805" y="1102"/>
                  </a:cubicBezTo>
                  <a:cubicBezTo>
                    <a:pt x="6528" y="1102"/>
                    <a:pt x="6279" y="1217"/>
                    <a:pt x="6100" y="1404"/>
                  </a:cubicBezTo>
                  <a:cubicBezTo>
                    <a:pt x="5919" y="600"/>
                    <a:pt x="5222" y="0"/>
                    <a:pt x="4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2796100" y="1389075"/>
              <a:ext cx="303450" cy="144675"/>
            </a:xfrm>
            <a:custGeom>
              <a:avLst/>
              <a:gdLst/>
              <a:ahLst/>
              <a:cxnLst/>
              <a:rect l="l" t="t" r="r" b="b"/>
              <a:pathLst>
                <a:path w="12138" h="5787" extrusionOk="0">
                  <a:moveTo>
                    <a:pt x="5774" y="1"/>
                  </a:moveTo>
                  <a:cubicBezTo>
                    <a:pt x="4599" y="1"/>
                    <a:pt x="3630" y="904"/>
                    <a:pt x="3482" y="2072"/>
                  </a:cubicBezTo>
                  <a:cubicBezTo>
                    <a:pt x="3462" y="2071"/>
                    <a:pt x="3444" y="2069"/>
                    <a:pt x="3426" y="2069"/>
                  </a:cubicBezTo>
                  <a:cubicBezTo>
                    <a:pt x="1979" y="2069"/>
                    <a:pt x="808" y="3275"/>
                    <a:pt x="808" y="4765"/>
                  </a:cubicBezTo>
                  <a:cubicBezTo>
                    <a:pt x="808" y="4859"/>
                    <a:pt x="813" y="4955"/>
                    <a:pt x="823" y="5047"/>
                  </a:cubicBezTo>
                  <a:cubicBezTo>
                    <a:pt x="440" y="5128"/>
                    <a:pt x="129" y="5413"/>
                    <a:pt x="0" y="5786"/>
                  </a:cubicBezTo>
                  <a:lnTo>
                    <a:pt x="12036" y="5786"/>
                  </a:lnTo>
                  <a:cubicBezTo>
                    <a:pt x="12100" y="5570"/>
                    <a:pt x="12136" y="5340"/>
                    <a:pt x="12136" y="5102"/>
                  </a:cubicBezTo>
                  <a:cubicBezTo>
                    <a:pt x="12137" y="3954"/>
                    <a:pt x="11323" y="3004"/>
                    <a:pt x="10256" y="2825"/>
                  </a:cubicBezTo>
                  <a:cubicBezTo>
                    <a:pt x="10256" y="2814"/>
                    <a:pt x="10257" y="2803"/>
                    <a:pt x="10257" y="2793"/>
                  </a:cubicBezTo>
                  <a:cubicBezTo>
                    <a:pt x="10257" y="2051"/>
                    <a:pt x="9673" y="1449"/>
                    <a:pt x="8954" y="1449"/>
                  </a:cubicBezTo>
                  <a:cubicBezTo>
                    <a:pt x="8591" y="1449"/>
                    <a:pt x="8265" y="1601"/>
                    <a:pt x="8027" y="1846"/>
                  </a:cubicBezTo>
                  <a:cubicBezTo>
                    <a:pt x="7791" y="790"/>
                    <a:pt x="6873" y="1"/>
                    <a:pt x="57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348750" y="1435275"/>
              <a:ext cx="196750" cy="93750"/>
            </a:xfrm>
            <a:custGeom>
              <a:avLst/>
              <a:gdLst/>
              <a:ahLst/>
              <a:cxnLst/>
              <a:rect l="l" t="t" r="r" b="b"/>
              <a:pathLst>
                <a:path w="7870" h="3750" extrusionOk="0">
                  <a:moveTo>
                    <a:pt x="3744" y="0"/>
                  </a:moveTo>
                  <a:cubicBezTo>
                    <a:pt x="2981" y="0"/>
                    <a:pt x="2353" y="586"/>
                    <a:pt x="2257" y="1343"/>
                  </a:cubicBezTo>
                  <a:cubicBezTo>
                    <a:pt x="2245" y="1343"/>
                    <a:pt x="2232" y="1342"/>
                    <a:pt x="2220" y="1342"/>
                  </a:cubicBezTo>
                  <a:cubicBezTo>
                    <a:pt x="1283" y="1342"/>
                    <a:pt x="522" y="2125"/>
                    <a:pt x="522" y="3089"/>
                  </a:cubicBezTo>
                  <a:cubicBezTo>
                    <a:pt x="522" y="3151"/>
                    <a:pt x="526" y="3211"/>
                    <a:pt x="533" y="3272"/>
                  </a:cubicBezTo>
                  <a:cubicBezTo>
                    <a:pt x="284" y="3323"/>
                    <a:pt x="84" y="3509"/>
                    <a:pt x="1" y="3750"/>
                  </a:cubicBezTo>
                  <a:lnTo>
                    <a:pt x="7804" y="3750"/>
                  </a:lnTo>
                  <a:cubicBezTo>
                    <a:pt x="7845" y="3610"/>
                    <a:pt x="7869" y="3460"/>
                    <a:pt x="7869" y="3307"/>
                  </a:cubicBezTo>
                  <a:cubicBezTo>
                    <a:pt x="7869" y="2562"/>
                    <a:pt x="7341" y="1948"/>
                    <a:pt x="6649" y="1830"/>
                  </a:cubicBezTo>
                  <a:cubicBezTo>
                    <a:pt x="6649" y="1822"/>
                    <a:pt x="6651" y="1816"/>
                    <a:pt x="6651" y="1810"/>
                  </a:cubicBezTo>
                  <a:cubicBezTo>
                    <a:pt x="6651" y="1329"/>
                    <a:pt x="6272" y="939"/>
                    <a:pt x="5806" y="939"/>
                  </a:cubicBezTo>
                  <a:cubicBezTo>
                    <a:pt x="5569" y="939"/>
                    <a:pt x="5358" y="1037"/>
                    <a:pt x="5204" y="1197"/>
                  </a:cubicBezTo>
                  <a:cubicBezTo>
                    <a:pt x="5051" y="511"/>
                    <a:pt x="4456" y="0"/>
                    <a:pt x="3744" y="0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2322200" y="1453950"/>
              <a:ext cx="157475" cy="75100"/>
            </a:xfrm>
            <a:custGeom>
              <a:avLst/>
              <a:gdLst/>
              <a:ahLst/>
              <a:cxnLst/>
              <a:rect l="l" t="t" r="r" b="b"/>
              <a:pathLst>
                <a:path w="6299" h="3004" extrusionOk="0">
                  <a:moveTo>
                    <a:pt x="2996" y="1"/>
                  </a:moveTo>
                  <a:cubicBezTo>
                    <a:pt x="2386" y="1"/>
                    <a:pt x="1883" y="471"/>
                    <a:pt x="1806" y="1077"/>
                  </a:cubicBezTo>
                  <a:cubicBezTo>
                    <a:pt x="1796" y="1077"/>
                    <a:pt x="1787" y="1075"/>
                    <a:pt x="1778" y="1075"/>
                  </a:cubicBezTo>
                  <a:cubicBezTo>
                    <a:pt x="1027" y="1075"/>
                    <a:pt x="420" y="1701"/>
                    <a:pt x="420" y="2474"/>
                  </a:cubicBezTo>
                  <a:cubicBezTo>
                    <a:pt x="420" y="2524"/>
                    <a:pt x="422" y="2572"/>
                    <a:pt x="427" y="2620"/>
                  </a:cubicBezTo>
                  <a:cubicBezTo>
                    <a:pt x="228" y="2661"/>
                    <a:pt x="67" y="2810"/>
                    <a:pt x="1" y="3004"/>
                  </a:cubicBezTo>
                  <a:lnTo>
                    <a:pt x="6247" y="3004"/>
                  </a:lnTo>
                  <a:cubicBezTo>
                    <a:pt x="6280" y="2893"/>
                    <a:pt x="6299" y="2772"/>
                    <a:pt x="6299" y="2649"/>
                  </a:cubicBezTo>
                  <a:cubicBezTo>
                    <a:pt x="6298" y="2053"/>
                    <a:pt x="5875" y="1560"/>
                    <a:pt x="5321" y="1467"/>
                  </a:cubicBezTo>
                  <a:cubicBezTo>
                    <a:pt x="5321" y="1462"/>
                    <a:pt x="5323" y="1456"/>
                    <a:pt x="5323" y="1450"/>
                  </a:cubicBezTo>
                  <a:cubicBezTo>
                    <a:pt x="5323" y="1066"/>
                    <a:pt x="5019" y="753"/>
                    <a:pt x="4646" y="753"/>
                  </a:cubicBezTo>
                  <a:cubicBezTo>
                    <a:pt x="4458" y="753"/>
                    <a:pt x="4288" y="832"/>
                    <a:pt x="4165" y="959"/>
                  </a:cubicBezTo>
                  <a:cubicBezTo>
                    <a:pt x="4042" y="411"/>
                    <a:pt x="3567" y="1"/>
                    <a:pt x="2996" y="1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2967275" y="1465750"/>
              <a:ext cx="36000" cy="68000"/>
            </a:xfrm>
            <a:custGeom>
              <a:avLst/>
              <a:gdLst/>
              <a:ahLst/>
              <a:cxnLst/>
              <a:rect l="l" t="t" r="r" b="b"/>
              <a:pathLst>
                <a:path w="1440" h="2720" extrusionOk="0">
                  <a:moveTo>
                    <a:pt x="21" y="1"/>
                  </a:moveTo>
                  <a:cubicBezTo>
                    <a:pt x="10" y="1"/>
                    <a:pt x="0" y="10"/>
                    <a:pt x="0" y="21"/>
                  </a:cubicBezTo>
                  <a:lnTo>
                    <a:pt x="0" y="2699"/>
                  </a:lnTo>
                  <a:cubicBezTo>
                    <a:pt x="0" y="2710"/>
                    <a:pt x="10" y="2719"/>
                    <a:pt x="21" y="2719"/>
                  </a:cubicBezTo>
                  <a:lnTo>
                    <a:pt x="1418" y="2719"/>
                  </a:lnTo>
                  <a:cubicBezTo>
                    <a:pt x="1429" y="2719"/>
                    <a:pt x="1439" y="2710"/>
                    <a:pt x="1438" y="2699"/>
                  </a:cubicBezTo>
                  <a:lnTo>
                    <a:pt x="1438" y="21"/>
                  </a:lnTo>
                  <a:cubicBezTo>
                    <a:pt x="1438" y="10"/>
                    <a:pt x="1429" y="1"/>
                    <a:pt x="1418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184700" y="1465750"/>
              <a:ext cx="35950" cy="68000"/>
            </a:xfrm>
            <a:custGeom>
              <a:avLst/>
              <a:gdLst/>
              <a:ahLst/>
              <a:cxnLst/>
              <a:rect l="l" t="t" r="r" b="b"/>
              <a:pathLst>
                <a:path w="1438" h="2720" extrusionOk="0">
                  <a:moveTo>
                    <a:pt x="21" y="1"/>
                  </a:moveTo>
                  <a:cubicBezTo>
                    <a:pt x="9" y="1"/>
                    <a:pt x="0" y="10"/>
                    <a:pt x="0" y="21"/>
                  </a:cubicBezTo>
                  <a:lnTo>
                    <a:pt x="0" y="2699"/>
                  </a:lnTo>
                  <a:cubicBezTo>
                    <a:pt x="0" y="2710"/>
                    <a:pt x="9" y="2719"/>
                    <a:pt x="21" y="2719"/>
                  </a:cubicBezTo>
                  <a:lnTo>
                    <a:pt x="1416" y="2719"/>
                  </a:lnTo>
                  <a:cubicBezTo>
                    <a:pt x="1428" y="2719"/>
                    <a:pt x="1437" y="2710"/>
                    <a:pt x="1437" y="2699"/>
                  </a:cubicBezTo>
                  <a:lnTo>
                    <a:pt x="1437" y="21"/>
                  </a:lnTo>
                  <a:cubicBezTo>
                    <a:pt x="1437" y="10"/>
                    <a:pt x="1428" y="1"/>
                    <a:pt x="1416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2951925" y="1402475"/>
              <a:ext cx="288950" cy="95050"/>
            </a:xfrm>
            <a:custGeom>
              <a:avLst/>
              <a:gdLst/>
              <a:ahLst/>
              <a:cxnLst/>
              <a:rect l="l" t="t" r="r" b="b"/>
              <a:pathLst>
                <a:path w="11558" h="3802" extrusionOk="0">
                  <a:moveTo>
                    <a:pt x="1402" y="1"/>
                  </a:moveTo>
                  <a:cubicBezTo>
                    <a:pt x="701" y="1"/>
                    <a:pt x="134" y="873"/>
                    <a:pt x="134" y="1567"/>
                  </a:cubicBezTo>
                  <a:lnTo>
                    <a:pt x="0" y="3802"/>
                  </a:lnTo>
                  <a:lnTo>
                    <a:pt x="11558" y="3802"/>
                  </a:lnTo>
                  <a:lnTo>
                    <a:pt x="11423" y="1567"/>
                  </a:lnTo>
                  <a:cubicBezTo>
                    <a:pt x="11423" y="873"/>
                    <a:pt x="10856" y="1"/>
                    <a:pt x="10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2951925" y="1450025"/>
              <a:ext cx="288950" cy="47500"/>
            </a:xfrm>
            <a:custGeom>
              <a:avLst/>
              <a:gdLst/>
              <a:ahLst/>
              <a:cxnLst/>
              <a:rect l="l" t="t" r="r" b="b"/>
              <a:pathLst>
                <a:path w="11558" h="1900" extrusionOk="0">
                  <a:moveTo>
                    <a:pt x="114" y="0"/>
                  </a:moveTo>
                  <a:lnTo>
                    <a:pt x="0" y="1900"/>
                  </a:lnTo>
                  <a:lnTo>
                    <a:pt x="11558" y="1900"/>
                  </a:lnTo>
                  <a:lnTo>
                    <a:pt x="11446" y="0"/>
                  </a:lnTo>
                  <a:close/>
                </a:path>
              </a:pathLst>
            </a:custGeom>
            <a:solidFill>
              <a:srgbClr val="000000">
                <a:alpha val="44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2976725" y="1317700"/>
              <a:ext cx="239750" cy="98600"/>
            </a:xfrm>
            <a:custGeom>
              <a:avLst/>
              <a:gdLst/>
              <a:ahLst/>
              <a:cxnLst/>
              <a:rect l="l" t="t" r="r" b="b"/>
              <a:pathLst>
                <a:path w="9590" h="3944" extrusionOk="0">
                  <a:moveTo>
                    <a:pt x="2382" y="0"/>
                  </a:moveTo>
                  <a:cubicBezTo>
                    <a:pt x="1606" y="0"/>
                    <a:pt x="921" y="554"/>
                    <a:pt x="704" y="1358"/>
                  </a:cubicBezTo>
                  <a:lnTo>
                    <a:pt x="1" y="3943"/>
                  </a:lnTo>
                  <a:lnTo>
                    <a:pt x="9589" y="3943"/>
                  </a:lnTo>
                  <a:lnTo>
                    <a:pt x="8886" y="1358"/>
                  </a:lnTo>
                  <a:cubicBezTo>
                    <a:pt x="8668" y="552"/>
                    <a:pt x="7984" y="0"/>
                    <a:pt x="7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2997450" y="1326900"/>
              <a:ext cx="197725" cy="67300"/>
            </a:xfrm>
            <a:custGeom>
              <a:avLst/>
              <a:gdLst/>
              <a:ahLst/>
              <a:cxnLst/>
              <a:rect l="l" t="t" r="r" b="b"/>
              <a:pathLst>
                <a:path w="7909" h="2692" extrusionOk="0">
                  <a:moveTo>
                    <a:pt x="1501" y="0"/>
                  </a:moveTo>
                  <a:cubicBezTo>
                    <a:pt x="1134" y="0"/>
                    <a:pt x="812" y="217"/>
                    <a:pt x="709" y="530"/>
                  </a:cubicBezTo>
                  <a:lnTo>
                    <a:pt x="0" y="2691"/>
                  </a:lnTo>
                  <a:lnTo>
                    <a:pt x="7909" y="2691"/>
                  </a:lnTo>
                  <a:lnTo>
                    <a:pt x="7200" y="530"/>
                  </a:lnTo>
                  <a:cubicBezTo>
                    <a:pt x="7097" y="215"/>
                    <a:pt x="6775" y="0"/>
                    <a:pt x="6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2946750" y="1477650"/>
              <a:ext cx="299150" cy="26475"/>
            </a:xfrm>
            <a:custGeom>
              <a:avLst/>
              <a:gdLst/>
              <a:ahLst/>
              <a:cxnLst/>
              <a:rect l="l" t="t" r="r" b="b"/>
              <a:pathLst>
                <a:path w="11966" h="1059" extrusionOk="0">
                  <a:moveTo>
                    <a:pt x="401" y="1"/>
                  </a:moveTo>
                  <a:cubicBezTo>
                    <a:pt x="180" y="1"/>
                    <a:pt x="0" y="180"/>
                    <a:pt x="0" y="399"/>
                  </a:cubicBezTo>
                  <a:lnTo>
                    <a:pt x="0" y="660"/>
                  </a:lnTo>
                  <a:cubicBezTo>
                    <a:pt x="0" y="879"/>
                    <a:pt x="181" y="1058"/>
                    <a:pt x="401" y="1058"/>
                  </a:cubicBezTo>
                  <a:lnTo>
                    <a:pt x="11563" y="1058"/>
                  </a:lnTo>
                  <a:cubicBezTo>
                    <a:pt x="11785" y="1058"/>
                    <a:pt x="11965" y="880"/>
                    <a:pt x="11966" y="660"/>
                  </a:cubicBezTo>
                  <a:lnTo>
                    <a:pt x="11966" y="399"/>
                  </a:lnTo>
                  <a:cubicBezTo>
                    <a:pt x="11966" y="180"/>
                    <a:pt x="11785" y="1"/>
                    <a:pt x="11565" y="1"/>
                  </a:cubicBezTo>
                  <a:lnTo>
                    <a:pt x="9577" y="1"/>
                  </a:lnTo>
                  <a:lnTo>
                    <a:pt x="8290" y="530"/>
                  </a:lnTo>
                  <a:lnTo>
                    <a:pt x="3763" y="530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2957900" y="1485125"/>
              <a:ext cx="54725" cy="11600"/>
            </a:xfrm>
            <a:custGeom>
              <a:avLst/>
              <a:gdLst/>
              <a:ahLst/>
              <a:cxnLst/>
              <a:rect l="l" t="t" r="r" b="b"/>
              <a:pathLst>
                <a:path w="2189" h="464" extrusionOk="0">
                  <a:moveTo>
                    <a:pt x="7" y="0"/>
                  </a:moveTo>
                  <a:cubicBezTo>
                    <a:pt x="4" y="0"/>
                    <a:pt x="1" y="2"/>
                    <a:pt x="1" y="6"/>
                  </a:cubicBezTo>
                  <a:lnTo>
                    <a:pt x="1" y="457"/>
                  </a:lnTo>
                  <a:cubicBezTo>
                    <a:pt x="1" y="462"/>
                    <a:pt x="4" y="464"/>
                    <a:pt x="7" y="464"/>
                  </a:cubicBezTo>
                  <a:lnTo>
                    <a:pt x="2181" y="464"/>
                  </a:lnTo>
                  <a:cubicBezTo>
                    <a:pt x="2184" y="464"/>
                    <a:pt x="2189" y="460"/>
                    <a:pt x="2188" y="457"/>
                  </a:cubicBezTo>
                  <a:lnTo>
                    <a:pt x="2188" y="6"/>
                  </a:lnTo>
                  <a:cubicBezTo>
                    <a:pt x="2188" y="2"/>
                    <a:pt x="2184" y="0"/>
                    <a:pt x="2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182000" y="1485125"/>
              <a:ext cx="54675" cy="11600"/>
            </a:xfrm>
            <a:custGeom>
              <a:avLst/>
              <a:gdLst/>
              <a:ahLst/>
              <a:cxnLst/>
              <a:rect l="l" t="t" r="r" b="b"/>
              <a:pathLst>
                <a:path w="2187" h="464" extrusionOk="0">
                  <a:moveTo>
                    <a:pt x="6" y="0"/>
                  </a:moveTo>
                  <a:cubicBezTo>
                    <a:pt x="3" y="0"/>
                    <a:pt x="0" y="2"/>
                    <a:pt x="0" y="6"/>
                  </a:cubicBezTo>
                  <a:lnTo>
                    <a:pt x="0" y="457"/>
                  </a:lnTo>
                  <a:cubicBezTo>
                    <a:pt x="0" y="462"/>
                    <a:pt x="3" y="464"/>
                    <a:pt x="6" y="464"/>
                  </a:cubicBezTo>
                  <a:lnTo>
                    <a:pt x="2181" y="464"/>
                  </a:lnTo>
                  <a:cubicBezTo>
                    <a:pt x="2184" y="464"/>
                    <a:pt x="2187" y="460"/>
                    <a:pt x="2187" y="457"/>
                  </a:cubicBezTo>
                  <a:lnTo>
                    <a:pt x="2187" y="6"/>
                  </a:lnTo>
                  <a:cubicBezTo>
                    <a:pt x="2187" y="2"/>
                    <a:pt x="2184" y="0"/>
                    <a:pt x="2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3207500" y="1383775"/>
              <a:ext cx="44000" cy="24850"/>
            </a:xfrm>
            <a:custGeom>
              <a:avLst/>
              <a:gdLst/>
              <a:ahLst/>
              <a:cxnLst/>
              <a:rect l="l" t="t" r="r" b="b"/>
              <a:pathLst>
                <a:path w="1760" h="994" extrusionOk="0">
                  <a:moveTo>
                    <a:pt x="1036" y="0"/>
                  </a:moveTo>
                  <a:cubicBezTo>
                    <a:pt x="508" y="0"/>
                    <a:pt x="673" y="119"/>
                    <a:pt x="420" y="275"/>
                  </a:cubicBezTo>
                  <a:cubicBezTo>
                    <a:pt x="331" y="329"/>
                    <a:pt x="255" y="347"/>
                    <a:pt x="193" y="347"/>
                  </a:cubicBezTo>
                  <a:cubicBezTo>
                    <a:pt x="68" y="347"/>
                    <a:pt x="0" y="275"/>
                    <a:pt x="0" y="275"/>
                  </a:cubicBezTo>
                  <a:lnTo>
                    <a:pt x="0" y="275"/>
                  </a:lnTo>
                  <a:lnTo>
                    <a:pt x="165" y="626"/>
                  </a:lnTo>
                  <a:cubicBezTo>
                    <a:pt x="181" y="615"/>
                    <a:pt x="201" y="610"/>
                    <a:pt x="224" y="610"/>
                  </a:cubicBezTo>
                  <a:cubicBezTo>
                    <a:pt x="326" y="610"/>
                    <a:pt x="477" y="713"/>
                    <a:pt x="521" y="779"/>
                  </a:cubicBezTo>
                  <a:cubicBezTo>
                    <a:pt x="629" y="944"/>
                    <a:pt x="804" y="960"/>
                    <a:pt x="907" y="975"/>
                  </a:cubicBezTo>
                  <a:cubicBezTo>
                    <a:pt x="1001" y="988"/>
                    <a:pt x="1084" y="994"/>
                    <a:pt x="1157" y="994"/>
                  </a:cubicBezTo>
                  <a:cubicBezTo>
                    <a:pt x="1593" y="994"/>
                    <a:pt x="1685" y="783"/>
                    <a:pt x="1706" y="592"/>
                  </a:cubicBezTo>
                  <a:cubicBezTo>
                    <a:pt x="1726" y="413"/>
                    <a:pt x="1760" y="14"/>
                    <a:pt x="1125" y="1"/>
                  </a:cubicBezTo>
                  <a:cubicBezTo>
                    <a:pt x="1094" y="1"/>
                    <a:pt x="1064" y="0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2942350" y="1383775"/>
              <a:ext cx="44050" cy="24850"/>
            </a:xfrm>
            <a:custGeom>
              <a:avLst/>
              <a:gdLst/>
              <a:ahLst/>
              <a:cxnLst/>
              <a:rect l="l" t="t" r="r" b="b"/>
              <a:pathLst>
                <a:path w="1762" h="994" extrusionOk="0">
                  <a:moveTo>
                    <a:pt x="726" y="0"/>
                  </a:moveTo>
                  <a:cubicBezTo>
                    <a:pt x="698" y="0"/>
                    <a:pt x="668" y="1"/>
                    <a:pt x="636" y="1"/>
                  </a:cubicBezTo>
                  <a:cubicBezTo>
                    <a:pt x="1" y="14"/>
                    <a:pt x="36" y="413"/>
                    <a:pt x="56" y="592"/>
                  </a:cubicBezTo>
                  <a:cubicBezTo>
                    <a:pt x="76" y="783"/>
                    <a:pt x="167" y="994"/>
                    <a:pt x="604" y="994"/>
                  </a:cubicBezTo>
                  <a:cubicBezTo>
                    <a:pt x="678" y="994"/>
                    <a:pt x="761" y="988"/>
                    <a:pt x="855" y="975"/>
                  </a:cubicBezTo>
                  <a:cubicBezTo>
                    <a:pt x="958" y="960"/>
                    <a:pt x="1132" y="944"/>
                    <a:pt x="1240" y="779"/>
                  </a:cubicBezTo>
                  <a:cubicBezTo>
                    <a:pt x="1283" y="713"/>
                    <a:pt x="1435" y="610"/>
                    <a:pt x="1538" y="610"/>
                  </a:cubicBezTo>
                  <a:cubicBezTo>
                    <a:pt x="1560" y="610"/>
                    <a:pt x="1580" y="615"/>
                    <a:pt x="1596" y="626"/>
                  </a:cubicBezTo>
                  <a:lnTo>
                    <a:pt x="1761" y="275"/>
                  </a:lnTo>
                  <a:lnTo>
                    <a:pt x="1761" y="275"/>
                  </a:lnTo>
                  <a:cubicBezTo>
                    <a:pt x="1761" y="275"/>
                    <a:pt x="1693" y="347"/>
                    <a:pt x="1569" y="347"/>
                  </a:cubicBezTo>
                  <a:cubicBezTo>
                    <a:pt x="1506" y="347"/>
                    <a:pt x="1430" y="329"/>
                    <a:pt x="1341" y="275"/>
                  </a:cubicBezTo>
                  <a:cubicBezTo>
                    <a:pt x="1087" y="119"/>
                    <a:pt x="1252" y="0"/>
                    <a:pt x="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2953850" y="1439000"/>
              <a:ext cx="39325" cy="26775"/>
            </a:xfrm>
            <a:custGeom>
              <a:avLst/>
              <a:gdLst/>
              <a:ahLst/>
              <a:cxnLst/>
              <a:rect l="l" t="t" r="r" b="b"/>
              <a:pathLst>
                <a:path w="1573" h="1071" extrusionOk="0">
                  <a:moveTo>
                    <a:pt x="1143" y="1"/>
                  </a:moveTo>
                  <a:cubicBezTo>
                    <a:pt x="1140" y="1"/>
                    <a:pt x="1138" y="1"/>
                    <a:pt x="1135" y="1"/>
                  </a:cubicBezTo>
                  <a:lnTo>
                    <a:pt x="60" y="20"/>
                  </a:lnTo>
                  <a:lnTo>
                    <a:pt x="0" y="1071"/>
                  </a:lnTo>
                  <a:lnTo>
                    <a:pt x="1143" y="1071"/>
                  </a:lnTo>
                  <a:cubicBezTo>
                    <a:pt x="1380" y="1071"/>
                    <a:pt x="1572" y="878"/>
                    <a:pt x="1573" y="643"/>
                  </a:cubicBezTo>
                  <a:lnTo>
                    <a:pt x="1573" y="431"/>
                  </a:lnTo>
                  <a:cubicBezTo>
                    <a:pt x="1573" y="192"/>
                    <a:pt x="1379" y="1"/>
                    <a:pt x="1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3200500" y="1439000"/>
              <a:ext cx="38525" cy="26775"/>
            </a:xfrm>
            <a:custGeom>
              <a:avLst/>
              <a:gdLst/>
              <a:ahLst/>
              <a:cxnLst/>
              <a:rect l="l" t="t" r="r" b="b"/>
              <a:pathLst>
                <a:path w="1541" h="1071" extrusionOk="0">
                  <a:moveTo>
                    <a:pt x="430" y="1"/>
                  </a:moveTo>
                  <a:cubicBezTo>
                    <a:pt x="194" y="1"/>
                    <a:pt x="0" y="192"/>
                    <a:pt x="0" y="431"/>
                  </a:cubicBezTo>
                  <a:lnTo>
                    <a:pt x="0" y="643"/>
                  </a:lnTo>
                  <a:cubicBezTo>
                    <a:pt x="0" y="878"/>
                    <a:pt x="192" y="1071"/>
                    <a:pt x="431" y="1071"/>
                  </a:cubicBezTo>
                  <a:lnTo>
                    <a:pt x="1540" y="1071"/>
                  </a:lnTo>
                  <a:lnTo>
                    <a:pt x="1479" y="18"/>
                  </a:lnTo>
                  <a:lnTo>
                    <a:pt x="438" y="1"/>
                  </a:lnTo>
                  <a:cubicBezTo>
                    <a:pt x="435" y="1"/>
                    <a:pt x="433" y="1"/>
                    <a:pt x="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3042600" y="1465750"/>
              <a:ext cx="107950" cy="19400"/>
            </a:xfrm>
            <a:custGeom>
              <a:avLst/>
              <a:gdLst/>
              <a:ahLst/>
              <a:cxnLst/>
              <a:rect l="l" t="t" r="r" b="b"/>
              <a:pathLst>
                <a:path w="4318" h="776" extrusionOk="0">
                  <a:moveTo>
                    <a:pt x="0" y="1"/>
                  </a:moveTo>
                  <a:lnTo>
                    <a:pt x="0" y="775"/>
                  </a:lnTo>
                  <a:lnTo>
                    <a:pt x="4317" y="775"/>
                  </a:lnTo>
                  <a:lnTo>
                    <a:pt x="43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2953850" y="1439250"/>
              <a:ext cx="14750" cy="26525"/>
            </a:xfrm>
            <a:custGeom>
              <a:avLst/>
              <a:gdLst/>
              <a:ahLst/>
              <a:cxnLst/>
              <a:rect l="l" t="t" r="r" b="b"/>
              <a:pathLst>
                <a:path w="590" h="1061" extrusionOk="0">
                  <a:moveTo>
                    <a:pt x="589" y="0"/>
                  </a:moveTo>
                  <a:lnTo>
                    <a:pt x="60" y="10"/>
                  </a:lnTo>
                  <a:lnTo>
                    <a:pt x="0" y="1061"/>
                  </a:lnTo>
                  <a:lnTo>
                    <a:pt x="537" y="106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3227300" y="1439275"/>
              <a:ext cx="11725" cy="26500"/>
            </a:xfrm>
            <a:custGeom>
              <a:avLst/>
              <a:gdLst/>
              <a:ahLst/>
              <a:cxnLst/>
              <a:rect l="l" t="t" r="r" b="b"/>
              <a:pathLst>
                <a:path w="469" h="1060" extrusionOk="0">
                  <a:moveTo>
                    <a:pt x="1" y="0"/>
                  </a:moveTo>
                  <a:lnTo>
                    <a:pt x="47" y="1060"/>
                  </a:lnTo>
                  <a:lnTo>
                    <a:pt x="468" y="1060"/>
                  </a:lnTo>
                  <a:lnTo>
                    <a:pt x="407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2310725" y="1140875"/>
              <a:ext cx="416725" cy="392100"/>
            </a:xfrm>
            <a:custGeom>
              <a:avLst/>
              <a:gdLst/>
              <a:ahLst/>
              <a:cxnLst/>
              <a:rect l="l" t="t" r="r" b="b"/>
              <a:pathLst>
                <a:path w="16669" h="15684" extrusionOk="0">
                  <a:moveTo>
                    <a:pt x="1" y="0"/>
                  </a:moveTo>
                  <a:lnTo>
                    <a:pt x="1" y="15683"/>
                  </a:lnTo>
                  <a:lnTo>
                    <a:pt x="16669" y="15683"/>
                  </a:lnTo>
                  <a:lnTo>
                    <a:pt x="166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2306050" y="1140875"/>
              <a:ext cx="303775" cy="392100"/>
            </a:xfrm>
            <a:custGeom>
              <a:avLst/>
              <a:gdLst/>
              <a:ahLst/>
              <a:cxnLst/>
              <a:rect l="l" t="t" r="r" b="b"/>
              <a:pathLst>
                <a:path w="12151" h="15684" extrusionOk="0">
                  <a:moveTo>
                    <a:pt x="1" y="0"/>
                  </a:moveTo>
                  <a:lnTo>
                    <a:pt x="1" y="15683"/>
                  </a:lnTo>
                  <a:lnTo>
                    <a:pt x="12150" y="15683"/>
                  </a:lnTo>
                  <a:lnTo>
                    <a:pt x="12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2269175" y="1046425"/>
              <a:ext cx="501300" cy="94475"/>
            </a:xfrm>
            <a:custGeom>
              <a:avLst/>
              <a:gdLst/>
              <a:ahLst/>
              <a:cxnLst/>
              <a:rect l="l" t="t" r="r" b="b"/>
              <a:pathLst>
                <a:path w="20052" h="3779" extrusionOk="0">
                  <a:moveTo>
                    <a:pt x="1" y="0"/>
                  </a:moveTo>
                  <a:lnTo>
                    <a:pt x="1" y="3778"/>
                  </a:lnTo>
                  <a:lnTo>
                    <a:pt x="20052" y="3778"/>
                  </a:lnTo>
                  <a:lnTo>
                    <a:pt x="200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2269175" y="1046425"/>
              <a:ext cx="323325" cy="94475"/>
            </a:xfrm>
            <a:custGeom>
              <a:avLst/>
              <a:gdLst/>
              <a:ahLst/>
              <a:cxnLst/>
              <a:rect l="l" t="t" r="r" b="b"/>
              <a:pathLst>
                <a:path w="12933" h="3779" extrusionOk="0">
                  <a:moveTo>
                    <a:pt x="1" y="0"/>
                  </a:moveTo>
                  <a:lnTo>
                    <a:pt x="1" y="3778"/>
                  </a:lnTo>
                  <a:lnTo>
                    <a:pt x="12933" y="3778"/>
                  </a:lnTo>
                  <a:lnTo>
                    <a:pt x="129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2269175" y="1498025"/>
              <a:ext cx="488850" cy="34950"/>
            </a:xfrm>
            <a:custGeom>
              <a:avLst/>
              <a:gdLst/>
              <a:ahLst/>
              <a:cxnLst/>
              <a:rect l="l" t="t" r="r" b="b"/>
              <a:pathLst>
                <a:path w="19554" h="1398" extrusionOk="0">
                  <a:moveTo>
                    <a:pt x="1" y="1"/>
                  </a:moveTo>
                  <a:lnTo>
                    <a:pt x="1" y="1397"/>
                  </a:lnTo>
                  <a:lnTo>
                    <a:pt x="19554" y="1397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2600200" y="1498025"/>
              <a:ext cx="157825" cy="34950"/>
            </a:xfrm>
            <a:custGeom>
              <a:avLst/>
              <a:gdLst/>
              <a:ahLst/>
              <a:cxnLst/>
              <a:rect l="l" t="t" r="r" b="b"/>
              <a:pathLst>
                <a:path w="6313" h="1398" extrusionOk="0">
                  <a:moveTo>
                    <a:pt x="1" y="1"/>
                  </a:moveTo>
                  <a:lnTo>
                    <a:pt x="1" y="1397"/>
                  </a:lnTo>
                  <a:lnTo>
                    <a:pt x="6313" y="1397"/>
                  </a:lnTo>
                  <a:lnTo>
                    <a:pt x="63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2631750" y="1173975"/>
              <a:ext cx="68400" cy="262550"/>
            </a:xfrm>
            <a:custGeom>
              <a:avLst/>
              <a:gdLst/>
              <a:ahLst/>
              <a:cxnLst/>
              <a:rect l="l" t="t" r="r" b="b"/>
              <a:pathLst>
                <a:path w="2736" h="10502" extrusionOk="0">
                  <a:moveTo>
                    <a:pt x="1" y="0"/>
                  </a:moveTo>
                  <a:lnTo>
                    <a:pt x="1" y="10501"/>
                  </a:lnTo>
                  <a:lnTo>
                    <a:pt x="2736" y="10501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2631750" y="1173975"/>
              <a:ext cx="60525" cy="262550"/>
            </a:xfrm>
            <a:custGeom>
              <a:avLst/>
              <a:gdLst/>
              <a:ahLst/>
              <a:cxnLst/>
              <a:rect l="l" t="t" r="r" b="b"/>
              <a:pathLst>
                <a:path w="2421" h="10502" extrusionOk="0">
                  <a:moveTo>
                    <a:pt x="1" y="0"/>
                  </a:moveTo>
                  <a:lnTo>
                    <a:pt x="1" y="10501"/>
                  </a:lnTo>
                  <a:lnTo>
                    <a:pt x="2421" y="10501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2337250" y="1173975"/>
              <a:ext cx="68400" cy="262550"/>
            </a:xfrm>
            <a:custGeom>
              <a:avLst/>
              <a:gdLst/>
              <a:ahLst/>
              <a:cxnLst/>
              <a:rect l="l" t="t" r="r" b="b"/>
              <a:pathLst>
                <a:path w="2736" h="10502" extrusionOk="0">
                  <a:moveTo>
                    <a:pt x="0" y="0"/>
                  </a:moveTo>
                  <a:lnTo>
                    <a:pt x="0" y="10501"/>
                  </a:lnTo>
                  <a:lnTo>
                    <a:pt x="2735" y="10501"/>
                  </a:lnTo>
                  <a:lnTo>
                    <a:pt x="2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2347750" y="1173975"/>
              <a:ext cx="60525" cy="262550"/>
            </a:xfrm>
            <a:custGeom>
              <a:avLst/>
              <a:gdLst/>
              <a:ahLst/>
              <a:cxnLst/>
              <a:rect l="l" t="t" r="r" b="b"/>
              <a:pathLst>
                <a:path w="2421" h="10502" extrusionOk="0">
                  <a:moveTo>
                    <a:pt x="0" y="0"/>
                  </a:moveTo>
                  <a:lnTo>
                    <a:pt x="0" y="10501"/>
                  </a:lnTo>
                  <a:lnTo>
                    <a:pt x="2420" y="10501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2439475" y="1173975"/>
              <a:ext cx="142350" cy="324075"/>
            </a:xfrm>
            <a:custGeom>
              <a:avLst/>
              <a:gdLst/>
              <a:ahLst/>
              <a:cxnLst/>
              <a:rect l="l" t="t" r="r" b="b"/>
              <a:pathLst>
                <a:path w="5694" h="12963" extrusionOk="0">
                  <a:moveTo>
                    <a:pt x="1" y="0"/>
                  </a:moveTo>
                  <a:lnTo>
                    <a:pt x="1" y="12963"/>
                  </a:lnTo>
                  <a:lnTo>
                    <a:pt x="5694" y="12963"/>
                  </a:lnTo>
                  <a:lnTo>
                    <a:pt x="56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2449000" y="1173975"/>
              <a:ext cx="132825" cy="324075"/>
            </a:xfrm>
            <a:custGeom>
              <a:avLst/>
              <a:gdLst/>
              <a:ahLst/>
              <a:cxnLst/>
              <a:rect l="l" t="t" r="r" b="b"/>
              <a:pathLst>
                <a:path w="5313" h="12963" extrusionOk="0">
                  <a:moveTo>
                    <a:pt x="0" y="0"/>
                  </a:moveTo>
                  <a:lnTo>
                    <a:pt x="0" y="12963"/>
                  </a:lnTo>
                  <a:lnTo>
                    <a:pt x="5313" y="12963"/>
                  </a:lnTo>
                  <a:lnTo>
                    <a:pt x="53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2279700" y="1450750"/>
              <a:ext cx="7800" cy="62225"/>
            </a:xfrm>
            <a:custGeom>
              <a:avLst/>
              <a:gdLst/>
              <a:ahLst/>
              <a:cxnLst/>
              <a:rect l="l" t="t" r="r" b="b"/>
              <a:pathLst>
                <a:path w="312" h="2489" extrusionOk="0">
                  <a:moveTo>
                    <a:pt x="1" y="0"/>
                  </a:moveTo>
                  <a:lnTo>
                    <a:pt x="1" y="2489"/>
                  </a:lnTo>
                  <a:lnTo>
                    <a:pt x="312" y="2489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2342825" y="1450750"/>
              <a:ext cx="7800" cy="62225"/>
            </a:xfrm>
            <a:custGeom>
              <a:avLst/>
              <a:gdLst/>
              <a:ahLst/>
              <a:cxnLst/>
              <a:rect l="l" t="t" r="r" b="b"/>
              <a:pathLst>
                <a:path w="312" h="2489" extrusionOk="0">
                  <a:moveTo>
                    <a:pt x="0" y="0"/>
                  </a:moveTo>
                  <a:lnTo>
                    <a:pt x="0" y="2489"/>
                  </a:lnTo>
                  <a:lnTo>
                    <a:pt x="311" y="2489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2668925" y="1450750"/>
              <a:ext cx="7800" cy="62225"/>
            </a:xfrm>
            <a:custGeom>
              <a:avLst/>
              <a:gdLst/>
              <a:ahLst/>
              <a:cxnLst/>
              <a:rect l="l" t="t" r="r" b="b"/>
              <a:pathLst>
                <a:path w="312" h="2489" extrusionOk="0">
                  <a:moveTo>
                    <a:pt x="0" y="0"/>
                  </a:moveTo>
                  <a:lnTo>
                    <a:pt x="0" y="2489"/>
                  </a:lnTo>
                  <a:lnTo>
                    <a:pt x="311" y="2489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2742525" y="1450750"/>
              <a:ext cx="7825" cy="62225"/>
            </a:xfrm>
            <a:custGeom>
              <a:avLst/>
              <a:gdLst/>
              <a:ahLst/>
              <a:cxnLst/>
              <a:rect l="l" t="t" r="r" b="b"/>
              <a:pathLst>
                <a:path w="313" h="2489" extrusionOk="0">
                  <a:moveTo>
                    <a:pt x="1" y="0"/>
                  </a:moveTo>
                  <a:lnTo>
                    <a:pt x="1" y="2489"/>
                  </a:lnTo>
                  <a:lnTo>
                    <a:pt x="312" y="2489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2269175" y="1445575"/>
              <a:ext cx="491650" cy="10375"/>
            </a:xfrm>
            <a:custGeom>
              <a:avLst/>
              <a:gdLst/>
              <a:ahLst/>
              <a:cxnLst/>
              <a:rect l="l" t="t" r="r" b="b"/>
              <a:pathLst>
                <a:path w="19666" h="415" extrusionOk="0">
                  <a:moveTo>
                    <a:pt x="1" y="0"/>
                  </a:moveTo>
                  <a:lnTo>
                    <a:pt x="1" y="415"/>
                  </a:lnTo>
                  <a:lnTo>
                    <a:pt x="19666" y="415"/>
                  </a:lnTo>
                  <a:lnTo>
                    <a:pt x="19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2609800" y="1445575"/>
              <a:ext cx="151025" cy="10375"/>
            </a:xfrm>
            <a:custGeom>
              <a:avLst/>
              <a:gdLst/>
              <a:ahLst/>
              <a:cxnLst/>
              <a:rect l="l" t="t" r="r" b="b"/>
              <a:pathLst>
                <a:path w="6041" h="415" extrusionOk="0">
                  <a:moveTo>
                    <a:pt x="0" y="0"/>
                  </a:moveTo>
                  <a:lnTo>
                    <a:pt x="0" y="415"/>
                  </a:lnTo>
                  <a:lnTo>
                    <a:pt x="6041" y="415"/>
                  </a:lnTo>
                  <a:lnTo>
                    <a:pt x="60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2864725" y="1364475"/>
              <a:ext cx="279675" cy="17700"/>
            </a:xfrm>
            <a:custGeom>
              <a:avLst/>
              <a:gdLst/>
              <a:ahLst/>
              <a:cxnLst/>
              <a:rect l="l" t="t" r="r" b="b"/>
              <a:pathLst>
                <a:path w="11187" h="708" extrusionOk="0">
                  <a:moveTo>
                    <a:pt x="1" y="1"/>
                  </a:moveTo>
                  <a:lnTo>
                    <a:pt x="1" y="708"/>
                  </a:lnTo>
                  <a:lnTo>
                    <a:pt x="11187" y="708"/>
                  </a:lnTo>
                  <a:lnTo>
                    <a:pt x="111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2811200" y="1347675"/>
              <a:ext cx="69850" cy="158200"/>
            </a:xfrm>
            <a:custGeom>
              <a:avLst/>
              <a:gdLst/>
              <a:ahLst/>
              <a:cxnLst/>
              <a:rect l="l" t="t" r="r" b="b"/>
              <a:pathLst>
                <a:path w="2794" h="6328" extrusionOk="0">
                  <a:moveTo>
                    <a:pt x="1" y="1"/>
                  </a:moveTo>
                  <a:lnTo>
                    <a:pt x="1" y="6328"/>
                  </a:lnTo>
                  <a:lnTo>
                    <a:pt x="2794" y="6328"/>
                  </a:lnTo>
                  <a:lnTo>
                    <a:pt x="27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2800775" y="1347675"/>
              <a:ext cx="69825" cy="158200"/>
            </a:xfrm>
            <a:custGeom>
              <a:avLst/>
              <a:gdLst/>
              <a:ahLst/>
              <a:cxnLst/>
              <a:rect l="l" t="t" r="r" b="b"/>
              <a:pathLst>
                <a:path w="2793" h="6328" extrusionOk="0">
                  <a:moveTo>
                    <a:pt x="1" y="1"/>
                  </a:moveTo>
                  <a:lnTo>
                    <a:pt x="1" y="6328"/>
                  </a:lnTo>
                  <a:lnTo>
                    <a:pt x="2793" y="6328"/>
                  </a:lnTo>
                  <a:lnTo>
                    <a:pt x="27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2812775" y="1355450"/>
              <a:ext cx="46575" cy="150425"/>
            </a:xfrm>
            <a:custGeom>
              <a:avLst/>
              <a:gdLst/>
              <a:ahLst/>
              <a:cxnLst/>
              <a:rect l="l" t="t" r="r" b="b"/>
              <a:pathLst>
                <a:path w="1863" h="6017" extrusionOk="0">
                  <a:moveTo>
                    <a:pt x="1" y="0"/>
                  </a:moveTo>
                  <a:lnTo>
                    <a:pt x="1" y="6017"/>
                  </a:lnTo>
                  <a:lnTo>
                    <a:pt x="1863" y="6017"/>
                  </a:lnTo>
                  <a:lnTo>
                    <a:pt x="1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2854300" y="1364475"/>
              <a:ext cx="279675" cy="17700"/>
            </a:xfrm>
            <a:custGeom>
              <a:avLst/>
              <a:gdLst/>
              <a:ahLst/>
              <a:cxnLst/>
              <a:rect l="l" t="t" r="r" b="b"/>
              <a:pathLst>
                <a:path w="11187" h="708" extrusionOk="0">
                  <a:moveTo>
                    <a:pt x="1" y="1"/>
                  </a:moveTo>
                  <a:lnTo>
                    <a:pt x="1" y="708"/>
                  </a:lnTo>
                  <a:lnTo>
                    <a:pt x="11187" y="708"/>
                  </a:lnTo>
                  <a:lnTo>
                    <a:pt x="111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2841050" y="1361900"/>
              <a:ext cx="26475" cy="24825"/>
            </a:xfrm>
            <a:custGeom>
              <a:avLst/>
              <a:gdLst/>
              <a:ahLst/>
              <a:cxnLst/>
              <a:rect l="l" t="t" r="r" b="b"/>
              <a:pathLst>
                <a:path w="1059" h="993" extrusionOk="0">
                  <a:moveTo>
                    <a:pt x="530" y="0"/>
                  </a:moveTo>
                  <a:cubicBezTo>
                    <a:pt x="238" y="0"/>
                    <a:pt x="1" y="222"/>
                    <a:pt x="1" y="496"/>
                  </a:cubicBezTo>
                  <a:cubicBezTo>
                    <a:pt x="1" y="771"/>
                    <a:pt x="238" y="992"/>
                    <a:pt x="530" y="992"/>
                  </a:cubicBezTo>
                  <a:cubicBezTo>
                    <a:pt x="822" y="992"/>
                    <a:pt x="1058" y="771"/>
                    <a:pt x="1058" y="496"/>
                  </a:cubicBezTo>
                  <a:cubicBezTo>
                    <a:pt x="1058" y="222"/>
                    <a:pt x="822" y="0"/>
                    <a:pt x="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3089850" y="1370150"/>
              <a:ext cx="38075" cy="5950"/>
            </a:xfrm>
            <a:custGeom>
              <a:avLst/>
              <a:gdLst/>
              <a:ahLst/>
              <a:cxnLst/>
              <a:rect l="l" t="t" r="r" b="b"/>
              <a:pathLst>
                <a:path w="1523" h="238" extrusionOk="0">
                  <a:moveTo>
                    <a:pt x="0" y="1"/>
                  </a:moveTo>
                  <a:lnTo>
                    <a:pt x="0" y="237"/>
                  </a:lnTo>
                  <a:lnTo>
                    <a:pt x="1522" y="237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3041500" y="1370150"/>
              <a:ext cx="38075" cy="5950"/>
            </a:xfrm>
            <a:custGeom>
              <a:avLst/>
              <a:gdLst/>
              <a:ahLst/>
              <a:cxnLst/>
              <a:rect l="l" t="t" r="r" b="b"/>
              <a:pathLst>
                <a:path w="1523" h="238" extrusionOk="0">
                  <a:moveTo>
                    <a:pt x="1" y="1"/>
                  </a:moveTo>
                  <a:lnTo>
                    <a:pt x="1" y="237"/>
                  </a:lnTo>
                  <a:lnTo>
                    <a:pt x="1523" y="23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2993150" y="1370150"/>
              <a:ext cx="38100" cy="5950"/>
            </a:xfrm>
            <a:custGeom>
              <a:avLst/>
              <a:gdLst/>
              <a:ahLst/>
              <a:cxnLst/>
              <a:rect l="l" t="t" r="r" b="b"/>
              <a:pathLst>
                <a:path w="1524" h="238" extrusionOk="0">
                  <a:moveTo>
                    <a:pt x="1" y="1"/>
                  </a:moveTo>
                  <a:lnTo>
                    <a:pt x="1" y="237"/>
                  </a:lnTo>
                  <a:lnTo>
                    <a:pt x="1523" y="23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2944825" y="1370150"/>
              <a:ext cx="38050" cy="5950"/>
            </a:xfrm>
            <a:custGeom>
              <a:avLst/>
              <a:gdLst/>
              <a:ahLst/>
              <a:cxnLst/>
              <a:rect l="l" t="t" r="r" b="b"/>
              <a:pathLst>
                <a:path w="1522" h="238" extrusionOk="0">
                  <a:moveTo>
                    <a:pt x="0" y="1"/>
                  </a:moveTo>
                  <a:lnTo>
                    <a:pt x="0" y="237"/>
                  </a:lnTo>
                  <a:lnTo>
                    <a:pt x="1521" y="237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2896475" y="1370150"/>
              <a:ext cx="38050" cy="5950"/>
            </a:xfrm>
            <a:custGeom>
              <a:avLst/>
              <a:gdLst/>
              <a:ahLst/>
              <a:cxnLst/>
              <a:rect l="l" t="t" r="r" b="b"/>
              <a:pathLst>
                <a:path w="1522" h="238" extrusionOk="0">
                  <a:moveTo>
                    <a:pt x="1" y="1"/>
                  </a:moveTo>
                  <a:lnTo>
                    <a:pt x="1" y="237"/>
                  </a:lnTo>
                  <a:lnTo>
                    <a:pt x="1522" y="237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2829100" y="1398775"/>
              <a:ext cx="13125" cy="112375"/>
            </a:xfrm>
            <a:custGeom>
              <a:avLst/>
              <a:gdLst/>
              <a:ahLst/>
              <a:cxnLst/>
              <a:rect l="l" t="t" r="r" b="b"/>
              <a:pathLst>
                <a:path w="525" h="4495" extrusionOk="0">
                  <a:moveTo>
                    <a:pt x="1" y="1"/>
                  </a:moveTo>
                  <a:lnTo>
                    <a:pt x="1" y="4494"/>
                  </a:lnTo>
                  <a:lnTo>
                    <a:pt x="525" y="4494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2787525" y="1494675"/>
              <a:ext cx="106300" cy="39500"/>
            </a:xfrm>
            <a:custGeom>
              <a:avLst/>
              <a:gdLst/>
              <a:ahLst/>
              <a:cxnLst/>
              <a:rect l="l" t="t" r="r" b="b"/>
              <a:pathLst>
                <a:path w="4252" h="1580" extrusionOk="0">
                  <a:moveTo>
                    <a:pt x="1" y="1"/>
                  </a:moveTo>
                  <a:lnTo>
                    <a:pt x="1" y="1580"/>
                  </a:lnTo>
                  <a:lnTo>
                    <a:pt x="4252" y="1580"/>
                  </a:lnTo>
                  <a:lnTo>
                    <a:pt x="42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2863800" y="1494675"/>
              <a:ext cx="30000" cy="39500"/>
            </a:xfrm>
            <a:custGeom>
              <a:avLst/>
              <a:gdLst/>
              <a:ahLst/>
              <a:cxnLst/>
              <a:rect l="l" t="t" r="r" b="b"/>
              <a:pathLst>
                <a:path w="1200" h="1580" extrusionOk="0">
                  <a:moveTo>
                    <a:pt x="0" y="1"/>
                  </a:moveTo>
                  <a:lnTo>
                    <a:pt x="0" y="1580"/>
                  </a:lnTo>
                  <a:lnTo>
                    <a:pt x="1200" y="1580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0" name="Google Shape;770;p39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9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9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3" name="Google Shape;773;p39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774" name="Google Shape;774;p39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7" name="Google Shape;777;p39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9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9">
            <a:hlinkClick r:id="" action="ppaction://noaction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0" name="Google Shape;780;p39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781" name="Google Shape;781;p39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39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39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4" name="Google Shape;784;p39"/>
          <p:cNvSpPr/>
          <p:nvPr/>
        </p:nvSpPr>
        <p:spPr>
          <a:xfrm>
            <a:off x="1617125" y="4446728"/>
            <a:ext cx="3627900" cy="577800"/>
          </a:xfrm>
          <a:custGeom>
            <a:avLst/>
            <a:gdLst/>
            <a:ahLst/>
            <a:cxnLst/>
            <a:rect l="l" t="t" r="r" b="b"/>
            <a:pathLst>
              <a:path w="145116" h="23112" extrusionOk="0">
                <a:moveTo>
                  <a:pt x="145116" y="6882"/>
                </a:moveTo>
                <a:cubicBezTo>
                  <a:pt x="136245" y="7996"/>
                  <a:pt x="107047" y="14679"/>
                  <a:pt x="91891" y="13565"/>
                </a:cubicBezTo>
                <a:cubicBezTo>
                  <a:pt x="76735" y="12451"/>
                  <a:pt x="69495" y="-1392"/>
                  <a:pt x="54180" y="199"/>
                </a:cubicBezTo>
                <a:cubicBezTo>
                  <a:pt x="38865" y="1790"/>
                  <a:pt x="9030" y="19293"/>
                  <a:pt x="0" y="23112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785" name="Google Shape;785;p39"/>
          <p:cNvSpPr/>
          <p:nvPr/>
        </p:nvSpPr>
        <p:spPr>
          <a:xfrm>
            <a:off x="5376300" y="131650"/>
            <a:ext cx="1975975" cy="2965575"/>
          </a:xfrm>
          <a:custGeom>
            <a:avLst/>
            <a:gdLst/>
            <a:ahLst/>
            <a:cxnLst/>
            <a:rect l="l" t="t" r="r" b="b"/>
            <a:pathLst>
              <a:path w="79039" h="118623" extrusionOk="0">
                <a:moveTo>
                  <a:pt x="52987" y="118623"/>
                </a:moveTo>
                <a:cubicBezTo>
                  <a:pt x="57323" y="114844"/>
                  <a:pt x="79599" y="104461"/>
                  <a:pt x="79002" y="95948"/>
                </a:cubicBezTo>
                <a:cubicBezTo>
                  <a:pt x="78405" y="87435"/>
                  <a:pt x="50997" y="77053"/>
                  <a:pt x="49406" y="67546"/>
                </a:cubicBezTo>
                <a:cubicBezTo>
                  <a:pt x="47815" y="58039"/>
                  <a:pt x="73433" y="47019"/>
                  <a:pt x="69455" y="38904"/>
                </a:cubicBezTo>
                <a:cubicBezTo>
                  <a:pt x="65477" y="30789"/>
                  <a:pt x="37115" y="25339"/>
                  <a:pt x="25539" y="18855"/>
                </a:cubicBezTo>
                <a:cubicBezTo>
                  <a:pt x="13963" y="12371"/>
                  <a:pt x="4257" y="3143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79" name="Google Shape;625;p37">
            <a:extLst>
              <a:ext uri="{FF2B5EF4-FFF2-40B4-BE49-F238E27FC236}">
                <a16:creationId xmlns:a16="http://schemas.microsoft.com/office/drawing/2014/main" id="{C4C9D7A7-82A0-704D-B793-5FB0F40210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0776" y="1235775"/>
            <a:ext cx="4905411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Actors: Admin, Customer, System, Parking Attendant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U</a:t>
            </a:r>
            <a:r>
              <a:rPr lang="en-US" dirty="0"/>
              <a:t>se Cases: </a:t>
            </a:r>
          </a:p>
          <a:p>
            <a:r>
              <a:rPr lang="en-US" dirty="0"/>
              <a:t>Add/Remove parking floor</a:t>
            </a:r>
          </a:p>
          <a:p>
            <a:r>
              <a:rPr lang="en-US" dirty="0"/>
              <a:t>Add/Remove parking spot</a:t>
            </a:r>
          </a:p>
          <a:p>
            <a:r>
              <a:rPr lang="en-US" dirty="0"/>
              <a:t>Add/Remove parking attendant</a:t>
            </a:r>
          </a:p>
          <a:p>
            <a:r>
              <a:rPr lang="en-US" dirty="0"/>
              <a:t>Create/Modify Account</a:t>
            </a:r>
          </a:p>
          <a:p>
            <a:r>
              <a:rPr lang="en-US" dirty="0"/>
              <a:t>Take Ticket</a:t>
            </a:r>
          </a:p>
          <a:p>
            <a:r>
              <a:rPr lang="en-US" dirty="0"/>
              <a:t>Scan Ticket </a:t>
            </a:r>
          </a:p>
          <a:p>
            <a:r>
              <a:rPr lang="en-US" dirty="0"/>
              <a:t>Calculate/Modify Parking Rate</a:t>
            </a:r>
          </a:p>
          <a:p>
            <a:r>
              <a:rPr lang="en-US" dirty="0"/>
              <a:t>Find My Car</a:t>
            </a:r>
          </a:p>
          <a:p>
            <a:pPr marL="139700" indent="0"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0944B60-B1EF-F445-B70A-6081956CA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559" y="302741"/>
            <a:ext cx="6430881" cy="4538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872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/>
          <p:nvPr/>
        </p:nvSpPr>
        <p:spPr>
          <a:xfrm>
            <a:off x="1152113" y="575950"/>
            <a:ext cx="1244700" cy="12003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5"/>
          <p:cNvSpPr/>
          <p:nvPr/>
        </p:nvSpPr>
        <p:spPr>
          <a:xfrm>
            <a:off x="1124350" y="1947350"/>
            <a:ext cx="5607300" cy="843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5"/>
          <p:cNvSpPr txBox="1">
            <a:spLocks noGrp="1"/>
          </p:cNvSpPr>
          <p:nvPr>
            <p:ph type="title" idx="2"/>
          </p:nvPr>
        </p:nvSpPr>
        <p:spPr>
          <a:xfrm>
            <a:off x="1136299" y="1972850"/>
            <a:ext cx="55053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Class Diagram</a:t>
            </a:r>
            <a:endParaRPr sz="4000" dirty="0"/>
          </a:p>
        </p:txBody>
      </p:sp>
      <p:sp>
        <p:nvSpPr>
          <p:cNvPr id="398" name="Google Shape;398;p35"/>
          <p:cNvSpPr txBox="1">
            <a:spLocks noGrp="1"/>
          </p:cNvSpPr>
          <p:nvPr>
            <p:ph type="title"/>
          </p:nvPr>
        </p:nvSpPr>
        <p:spPr>
          <a:xfrm>
            <a:off x="1294763" y="539500"/>
            <a:ext cx="8901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400" name="Google Shape;400;p35"/>
          <p:cNvSpPr/>
          <p:nvPr/>
        </p:nvSpPr>
        <p:spPr>
          <a:xfrm rot="1532696">
            <a:off x="5252530" y="917351"/>
            <a:ext cx="4648906" cy="1739068"/>
          </a:xfrm>
          <a:custGeom>
            <a:avLst/>
            <a:gdLst/>
            <a:ahLst/>
            <a:cxnLst/>
            <a:rect l="l" t="t" r="r" b="b"/>
            <a:pathLst>
              <a:path w="303397" h="104955" extrusionOk="0">
                <a:moveTo>
                  <a:pt x="0" y="0"/>
                </a:moveTo>
                <a:cubicBezTo>
                  <a:pt x="4866" y="4518"/>
                  <a:pt x="13091" y="24212"/>
                  <a:pt x="29193" y="27108"/>
                </a:cubicBezTo>
                <a:cubicBezTo>
                  <a:pt x="45296" y="30004"/>
                  <a:pt x="78833" y="15524"/>
                  <a:pt x="96615" y="17377"/>
                </a:cubicBezTo>
                <a:cubicBezTo>
                  <a:pt x="114397" y="19231"/>
                  <a:pt x="118857" y="35681"/>
                  <a:pt x="135886" y="38229"/>
                </a:cubicBezTo>
                <a:cubicBezTo>
                  <a:pt x="152915" y="40778"/>
                  <a:pt x="184889" y="26644"/>
                  <a:pt x="198790" y="32668"/>
                </a:cubicBezTo>
                <a:cubicBezTo>
                  <a:pt x="212691" y="38692"/>
                  <a:pt x="212054" y="66031"/>
                  <a:pt x="219294" y="74372"/>
                </a:cubicBezTo>
                <a:cubicBezTo>
                  <a:pt x="226534" y="82713"/>
                  <a:pt x="233659" y="78601"/>
                  <a:pt x="242231" y="82713"/>
                </a:cubicBezTo>
                <a:cubicBezTo>
                  <a:pt x="250804" y="86826"/>
                  <a:pt x="260535" y="95340"/>
                  <a:pt x="270729" y="99047"/>
                </a:cubicBezTo>
                <a:cubicBezTo>
                  <a:pt x="280923" y="102754"/>
                  <a:pt x="297952" y="103970"/>
                  <a:pt x="303397" y="104955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01" name="Google Shape;401;p35"/>
          <p:cNvSpPr/>
          <p:nvPr/>
        </p:nvSpPr>
        <p:spPr>
          <a:xfrm>
            <a:off x="7690546" y="960965"/>
            <a:ext cx="1790665" cy="612484"/>
          </a:xfrm>
          <a:custGeom>
            <a:avLst/>
            <a:gdLst/>
            <a:ahLst/>
            <a:cxnLst/>
            <a:rect l="l" t="t" r="r" b="b"/>
            <a:pathLst>
              <a:path w="108083" h="36969" extrusionOk="0">
                <a:moveTo>
                  <a:pt x="0" y="36969"/>
                </a:moveTo>
                <a:cubicBezTo>
                  <a:pt x="4228" y="31640"/>
                  <a:pt x="9615" y="11078"/>
                  <a:pt x="25370" y="4996"/>
                </a:cubicBezTo>
                <a:cubicBezTo>
                  <a:pt x="41125" y="-1086"/>
                  <a:pt x="80744" y="1289"/>
                  <a:pt x="94529" y="478"/>
                </a:cubicBezTo>
                <a:cubicBezTo>
                  <a:pt x="108315" y="-333"/>
                  <a:pt x="105824" y="189"/>
                  <a:pt x="108083" y="131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02" name="Google Shape;402;p35"/>
          <p:cNvSpPr/>
          <p:nvPr/>
        </p:nvSpPr>
        <p:spPr>
          <a:xfrm>
            <a:off x="4385225" y="3015132"/>
            <a:ext cx="4045500" cy="15843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3" name="Google Shape;403;p35"/>
          <p:cNvGrpSpPr/>
          <p:nvPr/>
        </p:nvGrpSpPr>
        <p:grpSpPr>
          <a:xfrm>
            <a:off x="4720329" y="3149542"/>
            <a:ext cx="3375142" cy="1315224"/>
            <a:chOff x="4720329" y="3149542"/>
            <a:chExt cx="3375142" cy="1315224"/>
          </a:xfrm>
        </p:grpSpPr>
        <p:sp>
          <p:nvSpPr>
            <p:cNvPr id="404" name="Google Shape;404;p35"/>
            <p:cNvSpPr/>
            <p:nvPr/>
          </p:nvSpPr>
          <p:spPr>
            <a:xfrm>
              <a:off x="5101869" y="4012970"/>
              <a:ext cx="865884" cy="412845"/>
            </a:xfrm>
            <a:custGeom>
              <a:avLst/>
              <a:gdLst/>
              <a:ahLst/>
              <a:cxnLst/>
              <a:rect l="l" t="t" r="r" b="b"/>
              <a:pathLst>
                <a:path w="12137" h="5787" extrusionOk="0">
                  <a:moveTo>
                    <a:pt x="5775" y="1"/>
                  </a:moveTo>
                  <a:cubicBezTo>
                    <a:pt x="4600" y="1"/>
                    <a:pt x="3630" y="904"/>
                    <a:pt x="3482" y="2072"/>
                  </a:cubicBezTo>
                  <a:cubicBezTo>
                    <a:pt x="3463" y="2071"/>
                    <a:pt x="3445" y="2069"/>
                    <a:pt x="3427" y="2069"/>
                  </a:cubicBezTo>
                  <a:cubicBezTo>
                    <a:pt x="1981" y="2069"/>
                    <a:pt x="809" y="3275"/>
                    <a:pt x="809" y="4765"/>
                  </a:cubicBezTo>
                  <a:cubicBezTo>
                    <a:pt x="809" y="4859"/>
                    <a:pt x="814" y="4955"/>
                    <a:pt x="823" y="5047"/>
                  </a:cubicBezTo>
                  <a:cubicBezTo>
                    <a:pt x="439" y="5128"/>
                    <a:pt x="128" y="5413"/>
                    <a:pt x="0" y="5786"/>
                  </a:cubicBezTo>
                  <a:lnTo>
                    <a:pt x="12037" y="5786"/>
                  </a:lnTo>
                  <a:cubicBezTo>
                    <a:pt x="12100" y="5570"/>
                    <a:pt x="12136" y="5340"/>
                    <a:pt x="12136" y="5102"/>
                  </a:cubicBezTo>
                  <a:cubicBezTo>
                    <a:pt x="12136" y="3954"/>
                    <a:pt x="11322" y="3005"/>
                    <a:pt x="10257" y="2826"/>
                  </a:cubicBezTo>
                  <a:cubicBezTo>
                    <a:pt x="10257" y="2814"/>
                    <a:pt x="10258" y="2803"/>
                    <a:pt x="10258" y="2793"/>
                  </a:cubicBezTo>
                  <a:cubicBezTo>
                    <a:pt x="10258" y="2051"/>
                    <a:pt x="9674" y="1449"/>
                    <a:pt x="8954" y="1449"/>
                  </a:cubicBezTo>
                  <a:cubicBezTo>
                    <a:pt x="8591" y="1449"/>
                    <a:pt x="8265" y="1601"/>
                    <a:pt x="8027" y="1846"/>
                  </a:cubicBezTo>
                  <a:cubicBezTo>
                    <a:pt x="7792" y="790"/>
                    <a:pt x="6874" y="1"/>
                    <a:pt x="5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4796095" y="4158361"/>
              <a:ext cx="561394" cy="267525"/>
            </a:xfrm>
            <a:custGeom>
              <a:avLst/>
              <a:gdLst/>
              <a:ahLst/>
              <a:cxnLst/>
              <a:rect l="l" t="t" r="r" b="b"/>
              <a:pathLst>
                <a:path w="7869" h="3750" extrusionOk="0">
                  <a:moveTo>
                    <a:pt x="3743" y="0"/>
                  </a:moveTo>
                  <a:cubicBezTo>
                    <a:pt x="2981" y="0"/>
                    <a:pt x="2353" y="586"/>
                    <a:pt x="2256" y="1343"/>
                  </a:cubicBezTo>
                  <a:cubicBezTo>
                    <a:pt x="2245" y="1343"/>
                    <a:pt x="2231" y="1341"/>
                    <a:pt x="2220" y="1341"/>
                  </a:cubicBezTo>
                  <a:cubicBezTo>
                    <a:pt x="1283" y="1341"/>
                    <a:pt x="523" y="2124"/>
                    <a:pt x="523" y="3088"/>
                  </a:cubicBezTo>
                  <a:cubicBezTo>
                    <a:pt x="523" y="3150"/>
                    <a:pt x="526" y="3211"/>
                    <a:pt x="533" y="3271"/>
                  </a:cubicBezTo>
                  <a:cubicBezTo>
                    <a:pt x="284" y="3323"/>
                    <a:pt x="83" y="3508"/>
                    <a:pt x="0" y="3749"/>
                  </a:cubicBezTo>
                  <a:lnTo>
                    <a:pt x="7803" y="3749"/>
                  </a:lnTo>
                  <a:cubicBezTo>
                    <a:pt x="7845" y="3609"/>
                    <a:pt x="7869" y="3460"/>
                    <a:pt x="7869" y="3306"/>
                  </a:cubicBezTo>
                  <a:cubicBezTo>
                    <a:pt x="7869" y="2561"/>
                    <a:pt x="7341" y="1946"/>
                    <a:pt x="6649" y="1830"/>
                  </a:cubicBezTo>
                  <a:cubicBezTo>
                    <a:pt x="6649" y="1822"/>
                    <a:pt x="6650" y="1816"/>
                    <a:pt x="6650" y="1809"/>
                  </a:cubicBezTo>
                  <a:cubicBezTo>
                    <a:pt x="6650" y="1328"/>
                    <a:pt x="6272" y="938"/>
                    <a:pt x="5805" y="938"/>
                  </a:cubicBezTo>
                  <a:cubicBezTo>
                    <a:pt x="5569" y="938"/>
                    <a:pt x="5357" y="1037"/>
                    <a:pt x="5204" y="1196"/>
                  </a:cubicBezTo>
                  <a:cubicBezTo>
                    <a:pt x="5050" y="510"/>
                    <a:pt x="4455" y="0"/>
                    <a:pt x="37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4720329" y="4211581"/>
              <a:ext cx="449386" cy="214305"/>
            </a:xfrm>
            <a:custGeom>
              <a:avLst/>
              <a:gdLst/>
              <a:ahLst/>
              <a:cxnLst/>
              <a:rect l="l" t="t" r="r" b="b"/>
              <a:pathLst>
                <a:path w="6299" h="3004" extrusionOk="0">
                  <a:moveTo>
                    <a:pt x="2996" y="1"/>
                  </a:moveTo>
                  <a:cubicBezTo>
                    <a:pt x="2385" y="1"/>
                    <a:pt x="1882" y="469"/>
                    <a:pt x="1807" y="1076"/>
                  </a:cubicBezTo>
                  <a:cubicBezTo>
                    <a:pt x="1796" y="1076"/>
                    <a:pt x="1787" y="1075"/>
                    <a:pt x="1778" y="1075"/>
                  </a:cubicBezTo>
                  <a:cubicBezTo>
                    <a:pt x="1027" y="1075"/>
                    <a:pt x="419" y="1701"/>
                    <a:pt x="419" y="2473"/>
                  </a:cubicBezTo>
                  <a:cubicBezTo>
                    <a:pt x="419" y="2522"/>
                    <a:pt x="422" y="2572"/>
                    <a:pt x="428" y="2620"/>
                  </a:cubicBezTo>
                  <a:cubicBezTo>
                    <a:pt x="227" y="2661"/>
                    <a:pt x="67" y="2808"/>
                    <a:pt x="0" y="3003"/>
                  </a:cubicBezTo>
                  <a:lnTo>
                    <a:pt x="6246" y="3003"/>
                  </a:lnTo>
                  <a:cubicBezTo>
                    <a:pt x="6279" y="2891"/>
                    <a:pt x="6298" y="2771"/>
                    <a:pt x="6298" y="2648"/>
                  </a:cubicBezTo>
                  <a:cubicBezTo>
                    <a:pt x="6297" y="2051"/>
                    <a:pt x="5874" y="1559"/>
                    <a:pt x="5321" y="1466"/>
                  </a:cubicBezTo>
                  <a:cubicBezTo>
                    <a:pt x="5321" y="1460"/>
                    <a:pt x="5322" y="1454"/>
                    <a:pt x="5322" y="1449"/>
                  </a:cubicBezTo>
                  <a:cubicBezTo>
                    <a:pt x="5322" y="1064"/>
                    <a:pt x="5019" y="752"/>
                    <a:pt x="4645" y="752"/>
                  </a:cubicBezTo>
                  <a:cubicBezTo>
                    <a:pt x="4458" y="752"/>
                    <a:pt x="4288" y="831"/>
                    <a:pt x="4165" y="958"/>
                  </a:cubicBezTo>
                  <a:cubicBezTo>
                    <a:pt x="4042" y="410"/>
                    <a:pt x="3566" y="1"/>
                    <a:pt x="29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7064073" y="4180691"/>
              <a:ext cx="130485" cy="246694"/>
            </a:xfrm>
            <a:custGeom>
              <a:avLst/>
              <a:gdLst/>
              <a:ahLst/>
              <a:cxnLst/>
              <a:rect l="l" t="t" r="r" b="b"/>
              <a:pathLst>
                <a:path w="1829" h="3458" extrusionOk="0">
                  <a:moveTo>
                    <a:pt x="28" y="0"/>
                  </a:moveTo>
                  <a:cubicBezTo>
                    <a:pt x="12" y="0"/>
                    <a:pt x="0" y="13"/>
                    <a:pt x="0" y="27"/>
                  </a:cubicBezTo>
                  <a:lnTo>
                    <a:pt x="0" y="3430"/>
                  </a:lnTo>
                  <a:cubicBezTo>
                    <a:pt x="0" y="3446"/>
                    <a:pt x="13" y="3457"/>
                    <a:pt x="28" y="3457"/>
                  </a:cubicBezTo>
                  <a:lnTo>
                    <a:pt x="1802" y="3457"/>
                  </a:lnTo>
                  <a:cubicBezTo>
                    <a:pt x="1817" y="3457"/>
                    <a:pt x="1828" y="3444"/>
                    <a:pt x="1829" y="3430"/>
                  </a:cubicBezTo>
                  <a:lnTo>
                    <a:pt x="1829" y="27"/>
                  </a:lnTo>
                  <a:cubicBezTo>
                    <a:pt x="1829" y="12"/>
                    <a:pt x="1817" y="0"/>
                    <a:pt x="1802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7852835" y="4180691"/>
              <a:ext cx="130557" cy="246694"/>
            </a:xfrm>
            <a:custGeom>
              <a:avLst/>
              <a:gdLst/>
              <a:ahLst/>
              <a:cxnLst/>
              <a:rect l="l" t="t" r="r" b="b"/>
              <a:pathLst>
                <a:path w="1830" h="3458" extrusionOk="0">
                  <a:moveTo>
                    <a:pt x="28" y="0"/>
                  </a:moveTo>
                  <a:cubicBezTo>
                    <a:pt x="12" y="0"/>
                    <a:pt x="1" y="13"/>
                    <a:pt x="1" y="27"/>
                  </a:cubicBezTo>
                  <a:lnTo>
                    <a:pt x="1" y="3430"/>
                  </a:lnTo>
                  <a:cubicBezTo>
                    <a:pt x="1" y="3446"/>
                    <a:pt x="14" y="3457"/>
                    <a:pt x="28" y="3457"/>
                  </a:cubicBezTo>
                  <a:lnTo>
                    <a:pt x="1803" y="3457"/>
                  </a:lnTo>
                  <a:cubicBezTo>
                    <a:pt x="1816" y="3457"/>
                    <a:pt x="1829" y="3444"/>
                    <a:pt x="1830" y="3430"/>
                  </a:cubicBezTo>
                  <a:lnTo>
                    <a:pt x="1830" y="27"/>
                  </a:lnTo>
                  <a:cubicBezTo>
                    <a:pt x="1830" y="12"/>
                    <a:pt x="1816" y="0"/>
                    <a:pt x="1803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7098389" y="3699431"/>
              <a:ext cx="869879" cy="295633"/>
            </a:xfrm>
            <a:custGeom>
              <a:avLst/>
              <a:gdLst/>
              <a:ahLst/>
              <a:cxnLst/>
              <a:rect l="l" t="t" r="r" b="b"/>
              <a:pathLst>
                <a:path w="12193" h="4144" extrusionOk="0">
                  <a:moveTo>
                    <a:pt x="3028" y="1"/>
                  </a:moveTo>
                  <a:cubicBezTo>
                    <a:pt x="2041" y="1"/>
                    <a:pt x="1171" y="581"/>
                    <a:pt x="893" y="1426"/>
                  </a:cubicBezTo>
                  <a:lnTo>
                    <a:pt x="0" y="4144"/>
                  </a:lnTo>
                  <a:lnTo>
                    <a:pt x="12192" y="4144"/>
                  </a:lnTo>
                  <a:lnTo>
                    <a:pt x="11299" y="1426"/>
                  </a:lnTo>
                  <a:cubicBezTo>
                    <a:pt x="11021" y="581"/>
                    <a:pt x="10152" y="1"/>
                    <a:pt x="9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7149184" y="3749155"/>
              <a:ext cx="768216" cy="280224"/>
            </a:xfrm>
            <a:custGeom>
              <a:avLst/>
              <a:gdLst/>
              <a:ahLst/>
              <a:cxnLst/>
              <a:rect l="l" t="t" r="r" b="b"/>
              <a:pathLst>
                <a:path w="10768" h="3928" extrusionOk="0">
                  <a:moveTo>
                    <a:pt x="2045" y="0"/>
                  </a:moveTo>
                  <a:cubicBezTo>
                    <a:pt x="1545" y="0"/>
                    <a:pt x="1107" y="315"/>
                    <a:pt x="967" y="773"/>
                  </a:cubicBezTo>
                  <a:lnTo>
                    <a:pt x="0" y="3928"/>
                  </a:lnTo>
                  <a:lnTo>
                    <a:pt x="10768" y="3928"/>
                  </a:lnTo>
                  <a:lnTo>
                    <a:pt x="9802" y="773"/>
                  </a:lnTo>
                  <a:cubicBezTo>
                    <a:pt x="9663" y="316"/>
                    <a:pt x="9223" y="0"/>
                    <a:pt x="87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7008354" y="3979084"/>
              <a:ext cx="1048592" cy="316892"/>
            </a:xfrm>
            <a:custGeom>
              <a:avLst/>
              <a:gdLst/>
              <a:ahLst/>
              <a:cxnLst/>
              <a:rect l="l" t="t" r="r" b="b"/>
              <a:pathLst>
                <a:path w="14698" h="4442" extrusionOk="0">
                  <a:moveTo>
                    <a:pt x="1784" y="1"/>
                  </a:moveTo>
                  <a:cubicBezTo>
                    <a:pt x="893" y="1"/>
                    <a:pt x="169" y="716"/>
                    <a:pt x="169" y="1601"/>
                  </a:cubicBezTo>
                  <a:lnTo>
                    <a:pt x="0" y="4442"/>
                  </a:lnTo>
                  <a:lnTo>
                    <a:pt x="14697" y="4442"/>
                  </a:lnTo>
                  <a:lnTo>
                    <a:pt x="14524" y="1601"/>
                  </a:lnTo>
                  <a:cubicBezTo>
                    <a:pt x="14524" y="717"/>
                    <a:pt x="13802" y="1"/>
                    <a:pt x="12911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7008354" y="3979084"/>
              <a:ext cx="1048592" cy="316892"/>
            </a:xfrm>
            <a:custGeom>
              <a:avLst/>
              <a:gdLst/>
              <a:ahLst/>
              <a:cxnLst/>
              <a:rect l="l" t="t" r="r" b="b"/>
              <a:pathLst>
                <a:path w="14698" h="4442" extrusionOk="0">
                  <a:moveTo>
                    <a:pt x="1784" y="1"/>
                  </a:moveTo>
                  <a:cubicBezTo>
                    <a:pt x="893" y="1"/>
                    <a:pt x="169" y="716"/>
                    <a:pt x="169" y="1601"/>
                  </a:cubicBezTo>
                  <a:lnTo>
                    <a:pt x="0" y="4442"/>
                  </a:lnTo>
                  <a:lnTo>
                    <a:pt x="14697" y="4442"/>
                  </a:lnTo>
                  <a:lnTo>
                    <a:pt x="14524" y="1601"/>
                  </a:lnTo>
                  <a:cubicBezTo>
                    <a:pt x="14524" y="717"/>
                    <a:pt x="13802" y="1"/>
                    <a:pt x="12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7285520" y="4204732"/>
              <a:ext cx="515806" cy="84253"/>
            </a:xfrm>
            <a:custGeom>
              <a:avLst/>
              <a:gdLst/>
              <a:ahLst/>
              <a:cxnLst/>
              <a:rect l="l" t="t" r="r" b="b"/>
              <a:pathLst>
                <a:path w="7230" h="1181" extrusionOk="0">
                  <a:moveTo>
                    <a:pt x="1890" y="0"/>
                  </a:moveTo>
                  <a:cubicBezTo>
                    <a:pt x="1343" y="0"/>
                    <a:pt x="825" y="237"/>
                    <a:pt x="467" y="646"/>
                  </a:cubicBezTo>
                  <a:lnTo>
                    <a:pt x="0" y="1180"/>
                  </a:lnTo>
                  <a:lnTo>
                    <a:pt x="7230" y="1180"/>
                  </a:lnTo>
                  <a:lnTo>
                    <a:pt x="6536" y="520"/>
                  </a:lnTo>
                  <a:cubicBezTo>
                    <a:pt x="6186" y="187"/>
                    <a:pt x="5718" y="0"/>
                    <a:pt x="5234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7033467" y="3979084"/>
              <a:ext cx="997868" cy="163583"/>
            </a:xfrm>
            <a:custGeom>
              <a:avLst/>
              <a:gdLst/>
              <a:ahLst/>
              <a:cxnLst/>
              <a:rect l="l" t="t" r="r" b="b"/>
              <a:pathLst>
                <a:path w="13987" h="2293" extrusionOk="0">
                  <a:moveTo>
                    <a:pt x="1433" y="1"/>
                  </a:moveTo>
                  <a:cubicBezTo>
                    <a:pt x="810" y="1"/>
                    <a:pt x="270" y="352"/>
                    <a:pt x="1" y="865"/>
                  </a:cubicBezTo>
                  <a:cubicBezTo>
                    <a:pt x="208" y="823"/>
                    <a:pt x="740" y="735"/>
                    <a:pt x="1341" y="735"/>
                  </a:cubicBezTo>
                  <a:cubicBezTo>
                    <a:pt x="2081" y="735"/>
                    <a:pt x="2926" y="869"/>
                    <a:pt x="3398" y="1391"/>
                  </a:cubicBezTo>
                  <a:cubicBezTo>
                    <a:pt x="3934" y="1983"/>
                    <a:pt x="5481" y="2293"/>
                    <a:pt x="7032" y="2293"/>
                  </a:cubicBezTo>
                  <a:cubicBezTo>
                    <a:pt x="8538" y="2293"/>
                    <a:pt x="10048" y="2001"/>
                    <a:pt x="10641" y="1391"/>
                  </a:cubicBezTo>
                  <a:cubicBezTo>
                    <a:pt x="11142" y="876"/>
                    <a:pt x="12012" y="746"/>
                    <a:pt x="12758" y="746"/>
                  </a:cubicBezTo>
                  <a:cubicBezTo>
                    <a:pt x="13293" y="746"/>
                    <a:pt x="13763" y="813"/>
                    <a:pt x="13986" y="854"/>
                  </a:cubicBezTo>
                  <a:cubicBezTo>
                    <a:pt x="13718" y="348"/>
                    <a:pt x="13180" y="1"/>
                    <a:pt x="125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7062789" y="4059627"/>
              <a:ext cx="199474" cy="110292"/>
            </a:xfrm>
            <a:custGeom>
              <a:avLst/>
              <a:gdLst/>
              <a:ahLst/>
              <a:cxnLst/>
              <a:rect l="l" t="t" r="r" b="b"/>
              <a:pathLst>
                <a:path w="2796" h="1546" extrusionOk="0">
                  <a:moveTo>
                    <a:pt x="906" y="1"/>
                  </a:moveTo>
                  <a:cubicBezTo>
                    <a:pt x="610" y="1"/>
                    <a:pt x="469" y="259"/>
                    <a:pt x="469" y="259"/>
                  </a:cubicBezTo>
                  <a:cubicBezTo>
                    <a:pt x="0" y="1147"/>
                    <a:pt x="1101" y="1418"/>
                    <a:pt x="1625" y="1515"/>
                  </a:cubicBezTo>
                  <a:cubicBezTo>
                    <a:pt x="1736" y="1535"/>
                    <a:pt x="1851" y="1546"/>
                    <a:pt x="1964" y="1546"/>
                  </a:cubicBezTo>
                  <a:cubicBezTo>
                    <a:pt x="2384" y="1546"/>
                    <a:pt x="2771" y="1396"/>
                    <a:pt x="2781" y="1009"/>
                  </a:cubicBezTo>
                  <a:cubicBezTo>
                    <a:pt x="2796" y="518"/>
                    <a:pt x="1488" y="150"/>
                    <a:pt x="1075" y="27"/>
                  </a:cubicBezTo>
                  <a:cubicBezTo>
                    <a:pt x="1014" y="9"/>
                    <a:pt x="958" y="1"/>
                    <a:pt x="9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7794121" y="4059627"/>
              <a:ext cx="199402" cy="110292"/>
            </a:xfrm>
            <a:custGeom>
              <a:avLst/>
              <a:gdLst/>
              <a:ahLst/>
              <a:cxnLst/>
              <a:rect l="l" t="t" r="r" b="b"/>
              <a:pathLst>
                <a:path w="2795" h="1546" extrusionOk="0">
                  <a:moveTo>
                    <a:pt x="1890" y="1"/>
                  </a:moveTo>
                  <a:cubicBezTo>
                    <a:pt x="1839" y="1"/>
                    <a:pt x="1783" y="9"/>
                    <a:pt x="1722" y="27"/>
                  </a:cubicBezTo>
                  <a:cubicBezTo>
                    <a:pt x="1309" y="150"/>
                    <a:pt x="0" y="518"/>
                    <a:pt x="15" y="1009"/>
                  </a:cubicBezTo>
                  <a:cubicBezTo>
                    <a:pt x="26" y="1396"/>
                    <a:pt x="413" y="1546"/>
                    <a:pt x="832" y="1546"/>
                  </a:cubicBezTo>
                  <a:cubicBezTo>
                    <a:pt x="945" y="1546"/>
                    <a:pt x="1060" y="1535"/>
                    <a:pt x="1171" y="1515"/>
                  </a:cubicBezTo>
                  <a:cubicBezTo>
                    <a:pt x="1694" y="1418"/>
                    <a:pt x="2795" y="1147"/>
                    <a:pt x="2327" y="259"/>
                  </a:cubicBezTo>
                  <a:cubicBezTo>
                    <a:pt x="2327" y="259"/>
                    <a:pt x="2187" y="1"/>
                    <a:pt x="18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6989520" y="4223923"/>
              <a:ext cx="1085476" cy="95952"/>
            </a:xfrm>
            <a:custGeom>
              <a:avLst/>
              <a:gdLst/>
              <a:ahLst/>
              <a:cxnLst/>
              <a:rect l="l" t="t" r="r" b="b"/>
              <a:pathLst>
                <a:path w="15215" h="1345" extrusionOk="0">
                  <a:moveTo>
                    <a:pt x="511" y="1"/>
                  </a:moveTo>
                  <a:cubicBezTo>
                    <a:pt x="230" y="1"/>
                    <a:pt x="1" y="228"/>
                    <a:pt x="1" y="507"/>
                  </a:cubicBezTo>
                  <a:lnTo>
                    <a:pt x="1" y="840"/>
                  </a:lnTo>
                  <a:cubicBezTo>
                    <a:pt x="1" y="1116"/>
                    <a:pt x="230" y="1345"/>
                    <a:pt x="511" y="1345"/>
                  </a:cubicBezTo>
                  <a:lnTo>
                    <a:pt x="14703" y="1345"/>
                  </a:lnTo>
                  <a:cubicBezTo>
                    <a:pt x="14984" y="1345"/>
                    <a:pt x="15213" y="1116"/>
                    <a:pt x="15214" y="840"/>
                  </a:cubicBezTo>
                  <a:lnTo>
                    <a:pt x="15214" y="507"/>
                  </a:lnTo>
                  <a:cubicBezTo>
                    <a:pt x="15214" y="229"/>
                    <a:pt x="14985" y="1"/>
                    <a:pt x="14704" y="1"/>
                  </a:cubicBezTo>
                  <a:lnTo>
                    <a:pt x="12178" y="1"/>
                  </a:lnTo>
                  <a:lnTo>
                    <a:pt x="10542" y="675"/>
                  </a:lnTo>
                  <a:lnTo>
                    <a:pt x="4785" y="675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7030042" y="4250746"/>
              <a:ext cx="198475" cy="42305"/>
            </a:xfrm>
            <a:custGeom>
              <a:avLst/>
              <a:gdLst/>
              <a:ahLst/>
              <a:cxnLst/>
              <a:rect l="l" t="t" r="r" b="b"/>
              <a:pathLst>
                <a:path w="2782" h="593" extrusionOk="0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lnTo>
                    <a:pt x="0" y="583"/>
                  </a:lnTo>
                  <a:cubicBezTo>
                    <a:pt x="0" y="588"/>
                    <a:pt x="4" y="592"/>
                    <a:pt x="9" y="592"/>
                  </a:cubicBezTo>
                  <a:lnTo>
                    <a:pt x="2773" y="592"/>
                  </a:lnTo>
                  <a:cubicBezTo>
                    <a:pt x="2778" y="592"/>
                    <a:pt x="2782" y="588"/>
                    <a:pt x="2782" y="583"/>
                  </a:cubicBezTo>
                  <a:lnTo>
                    <a:pt x="2782" y="9"/>
                  </a:lnTo>
                  <a:cubicBezTo>
                    <a:pt x="2782" y="4"/>
                    <a:pt x="2778" y="0"/>
                    <a:pt x="2773" y="0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7843133" y="4250746"/>
              <a:ext cx="198475" cy="42305"/>
            </a:xfrm>
            <a:custGeom>
              <a:avLst/>
              <a:gdLst/>
              <a:ahLst/>
              <a:cxnLst/>
              <a:rect l="l" t="t" r="r" b="b"/>
              <a:pathLst>
                <a:path w="2782" h="593" extrusionOk="0">
                  <a:moveTo>
                    <a:pt x="10" y="0"/>
                  </a:moveTo>
                  <a:cubicBezTo>
                    <a:pt x="5" y="0"/>
                    <a:pt x="1" y="4"/>
                    <a:pt x="1" y="9"/>
                  </a:cubicBezTo>
                  <a:lnTo>
                    <a:pt x="1" y="583"/>
                  </a:lnTo>
                  <a:cubicBezTo>
                    <a:pt x="1" y="588"/>
                    <a:pt x="5" y="592"/>
                    <a:pt x="10" y="592"/>
                  </a:cubicBezTo>
                  <a:lnTo>
                    <a:pt x="2773" y="592"/>
                  </a:lnTo>
                  <a:cubicBezTo>
                    <a:pt x="2776" y="592"/>
                    <a:pt x="2781" y="588"/>
                    <a:pt x="2782" y="583"/>
                  </a:cubicBezTo>
                  <a:lnTo>
                    <a:pt x="2782" y="9"/>
                  </a:lnTo>
                  <a:cubicBezTo>
                    <a:pt x="2782" y="4"/>
                    <a:pt x="2777" y="0"/>
                    <a:pt x="2773" y="0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7935664" y="3883131"/>
              <a:ext cx="159807" cy="90102"/>
            </a:xfrm>
            <a:custGeom>
              <a:avLst/>
              <a:gdLst/>
              <a:ahLst/>
              <a:cxnLst/>
              <a:rect l="l" t="t" r="r" b="b"/>
              <a:pathLst>
                <a:path w="2240" h="1263" extrusionOk="0">
                  <a:moveTo>
                    <a:pt x="1326" y="0"/>
                  </a:moveTo>
                  <a:cubicBezTo>
                    <a:pt x="646" y="0"/>
                    <a:pt x="858" y="151"/>
                    <a:pt x="535" y="350"/>
                  </a:cubicBezTo>
                  <a:cubicBezTo>
                    <a:pt x="422" y="419"/>
                    <a:pt x="325" y="442"/>
                    <a:pt x="246" y="442"/>
                  </a:cubicBezTo>
                  <a:cubicBezTo>
                    <a:pt x="88" y="442"/>
                    <a:pt x="1" y="350"/>
                    <a:pt x="1" y="350"/>
                  </a:cubicBezTo>
                  <a:lnTo>
                    <a:pt x="1" y="350"/>
                  </a:lnTo>
                  <a:lnTo>
                    <a:pt x="212" y="797"/>
                  </a:lnTo>
                  <a:cubicBezTo>
                    <a:pt x="233" y="783"/>
                    <a:pt x="258" y="777"/>
                    <a:pt x="287" y="777"/>
                  </a:cubicBezTo>
                  <a:cubicBezTo>
                    <a:pt x="417" y="777"/>
                    <a:pt x="609" y="906"/>
                    <a:pt x="664" y="989"/>
                  </a:cubicBezTo>
                  <a:cubicBezTo>
                    <a:pt x="800" y="1199"/>
                    <a:pt x="1023" y="1220"/>
                    <a:pt x="1153" y="1238"/>
                  </a:cubicBezTo>
                  <a:cubicBezTo>
                    <a:pt x="1274" y="1255"/>
                    <a:pt x="1381" y="1263"/>
                    <a:pt x="1475" y="1263"/>
                  </a:cubicBezTo>
                  <a:cubicBezTo>
                    <a:pt x="2028" y="1263"/>
                    <a:pt x="2144" y="994"/>
                    <a:pt x="2170" y="753"/>
                  </a:cubicBezTo>
                  <a:cubicBezTo>
                    <a:pt x="2195" y="526"/>
                    <a:pt x="2239" y="17"/>
                    <a:pt x="1432" y="1"/>
                  </a:cubicBezTo>
                  <a:cubicBezTo>
                    <a:pt x="1394" y="0"/>
                    <a:pt x="1359" y="0"/>
                    <a:pt x="1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6973539" y="3883131"/>
              <a:ext cx="159736" cy="90102"/>
            </a:xfrm>
            <a:custGeom>
              <a:avLst/>
              <a:gdLst/>
              <a:ahLst/>
              <a:cxnLst/>
              <a:rect l="l" t="t" r="r" b="b"/>
              <a:pathLst>
                <a:path w="2239" h="1263" extrusionOk="0">
                  <a:moveTo>
                    <a:pt x="913" y="0"/>
                  </a:moveTo>
                  <a:cubicBezTo>
                    <a:pt x="880" y="0"/>
                    <a:pt x="845" y="0"/>
                    <a:pt x="808" y="1"/>
                  </a:cubicBezTo>
                  <a:cubicBezTo>
                    <a:pt x="1" y="17"/>
                    <a:pt x="45" y="526"/>
                    <a:pt x="69" y="753"/>
                  </a:cubicBezTo>
                  <a:cubicBezTo>
                    <a:pt x="96" y="994"/>
                    <a:pt x="213" y="1263"/>
                    <a:pt x="765" y="1263"/>
                  </a:cubicBezTo>
                  <a:cubicBezTo>
                    <a:pt x="859" y="1263"/>
                    <a:pt x="966" y="1255"/>
                    <a:pt x="1087" y="1238"/>
                  </a:cubicBezTo>
                  <a:cubicBezTo>
                    <a:pt x="1216" y="1220"/>
                    <a:pt x="1439" y="1199"/>
                    <a:pt x="1575" y="989"/>
                  </a:cubicBezTo>
                  <a:cubicBezTo>
                    <a:pt x="1630" y="906"/>
                    <a:pt x="1823" y="777"/>
                    <a:pt x="1953" y="777"/>
                  </a:cubicBezTo>
                  <a:cubicBezTo>
                    <a:pt x="1982" y="777"/>
                    <a:pt x="2008" y="783"/>
                    <a:pt x="2028" y="797"/>
                  </a:cubicBezTo>
                  <a:lnTo>
                    <a:pt x="2238" y="350"/>
                  </a:lnTo>
                  <a:lnTo>
                    <a:pt x="2238" y="350"/>
                  </a:lnTo>
                  <a:cubicBezTo>
                    <a:pt x="2238" y="350"/>
                    <a:pt x="2152" y="442"/>
                    <a:pt x="1994" y="442"/>
                  </a:cubicBezTo>
                  <a:cubicBezTo>
                    <a:pt x="1915" y="442"/>
                    <a:pt x="1818" y="419"/>
                    <a:pt x="1704" y="350"/>
                  </a:cubicBezTo>
                  <a:cubicBezTo>
                    <a:pt x="1381" y="151"/>
                    <a:pt x="1593" y="0"/>
                    <a:pt x="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6661059" y="3771270"/>
              <a:ext cx="83257" cy="658682"/>
            </a:xfrm>
            <a:custGeom>
              <a:avLst/>
              <a:gdLst/>
              <a:ahLst/>
              <a:cxnLst/>
              <a:rect l="l" t="t" r="r" b="b"/>
              <a:pathLst>
                <a:path w="1167" h="9233" extrusionOk="0">
                  <a:moveTo>
                    <a:pt x="0" y="0"/>
                  </a:moveTo>
                  <a:lnTo>
                    <a:pt x="0" y="9232"/>
                  </a:lnTo>
                  <a:lnTo>
                    <a:pt x="1167" y="9232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6677539" y="3771270"/>
              <a:ext cx="94743" cy="658682"/>
            </a:xfrm>
            <a:custGeom>
              <a:avLst/>
              <a:gdLst/>
              <a:ahLst/>
              <a:cxnLst/>
              <a:rect l="l" t="t" r="r" b="b"/>
              <a:pathLst>
                <a:path w="1328" h="9233" extrusionOk="0">
                  <a:moveTo>
                    <a:pt x="1" y="0"/>
                  </a:moveTo>
                  <a:lnTo>
                    <a:pt x="1" y="9232"/>
                  </a:lnTo>
                  <a:lnTo>
                    <a:pt x="1328" y="9232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6692878" y="3803516"/>
              <a:ext cx="63067" cy="626365"/>
            </a:xfrm>
            <a:custGeom>
              <a:avLst/>
              <a:gdLst/>
              <a:ahLst/>
              <a:cxnLst/>
              <a:rect l="l" t="t" r="r" b="b"/>
              <a:pathLst>
                <a:path w="884" h="8780" extrusionOk="0">
                  <a:moveTo>
                    <a:pt x="0" y="1"/>
                  </a:moveTo>
                  <a:lnTo>
                    <a:pt x="0" y="8779"/>
                  </a:lnTo>
                  <a:lnTo>
                    <a:pt x="884" y="8779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rgbClr val="073763">
                <a:alpha val="17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6711498" y="3819282"/>
              <a:ext cx="785552" cy="50437"/>
            </a:xfrm>
            <a:custGeom>
              <a:avLst/>
              <a:gdLst/>
              <a:ahLst/>
              <a:cxnLst/>
              <a:rect l="l" t="t" r="r" b="b"/>
              <a:pathLst>
                <a:path w="11011" h="707" extrusionOk="0">
                  <a:moveTo>
                    <a:pt x="1" y="0"/>
                  </a:moveTo>
                  <a:lnTo>
                    <a:pt x="1" y="706"/>
                  </a:lnTo>
                  <a:lnTo>
                    <a:pt x="11011" y="706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6691950" y="3812862"/>
              <a:ext cx="68917" cy="68914"/>
            </a:xfrm>
            <a:custGeom>
              <a:avLst/>
              <a:gdLst/>
              <a:ahLst/>
              <a:cxnLst/>
              <a:rect l="l" t="t" r="r" b="b"/>
              <a:pathLst>
                <a:path w="966" h="966" extrusionOk="0">
                  <a:moveTo>
                    <a:pt x="483" y="0"/>
                  </a:moveTo>
                  <a:cubicBezTo>
                    <a:pt x="216" y="0"/>
                    <a:pt x="1" y="217"/>
                    <a:pt x="1" y="483"/>
                  </a:cubicBezTo>
                  <a:cubicBezTo>
                    <a:pt x="1" y="749"/>
                    <a:pt x="216" y="965"/>
                    <a:pt x="483" y="965"/>
                  </a:cubicBezTo>
                  <a:cubicBezTo>
                    <a:pt x="749" y="965"/>
                    <a:pt x="965" y="749"/>
                    <a:pt x="965" y="483"/>
                  </a:cubicBezTo>
                  <a:cubicBezTo>
                    <a:pt x="965" y="217"/>
                    <a:pt x="749" y="0"/>
                    <a:pt x="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6831282" y="3835476"/>
              <a:ext cx="102091" cy="16836"/>
            </a:xfrm>
            <a:custGeom>
              <a:avLst/>
              <a:gdLst/>
              <a:ahLst/>
              <a:cxnLst/>
              <a:rect l="l" t="t" r="r" b="b"/>
              <a:pathLst>
                <a:path w="1431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6960840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1" y="0"/>
                  </a:moveTo>
                  <a:lnTo>
                    <a:pt x="1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7090541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7220170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1" y="0"/>
                  </a:moveTo>
                  <a:lnTo>
                    <a:pt x="1" y="236"/>
                  </a:lnTo>
                  <a:lnTo>
                    <a:pt x="1432" y="236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7349871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6611690" y="4354332"/>
              <a:ext cx="218879" cy="75549"/>
            </a:xfrm>
            <a:custGeom>
              <a:avLst/>
              <a:gdLst/>
              <a:ahLst/>
              <a:cxnLst/>
              <a:rect l="l" t="t" r="r" b="b"/>
              <a:pathLst>
                <a:path w="3068" h="1059" extrusionOk="0">
                  <a:moveTo>
                    <a:pt x="1" y="1"/>
                  </a:moveTo>
                  <a:lnTo>
                    <a:pt x="1" y="1058"/>
                  </a:lnTo>
                  <a:lnTo>
                    <a:pt x="3068" y="1058"/>
                  </a:lnTo>
                  <a:lnTo>
                    <a:pt x="3068" y="1"/>
                  </a:ln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6628241" y="4354332"/>
              <a:ext cx="218736" cy="75549"/>
            </a:xfrm>
            <a:custGeom>
              <a:avLst/>
              <a:gdLst/>
              <a:ahLst/>
              <a:cxnLst/>
              <a:rect l="l" t="t" r="r" b="b"/>
              <a:pathLst>
                <a:path w="3066" h="1059" extrusionOk="0">
                  <a:moveTo>
                    <a:pt x="0" y="1"/>
                  </a:moveTo>
                  <a:lnTo>
                    <a:pt x="0" y="1058"/>
                  </a:lnTo>
                  <a:lnTo>
                    <a:pt x="3066" y="1058"/>
                  </a:lnTo>
                  <a:lnTo>
                    <a:pt x="3066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6628241" y="4354332"/>
              <a:ext cx="65564" cy="48012"/>
            </a:xfrm>
            <a:custGeom>
              <a:avLst/>
              <a:gdLst/>
              <a:ahLst/>
              <a:cxnLst/>
              <a:rect l="l" t="t" r="r" b="b"/>
              <a:pathLst>
                <a:path w="919" h="673" extrusionOk="0">
                  <a:moveTo>
                    <a:pt x="517" y="1"/>
                  </a:moveTo>
                  <a:lnTo>
                    <a:pt x="0" y="379"/>
                  </a:lnTo>
                  <a:lnTo>
                    <a:pt x="0" y="673"/>
                  </a:lnTo>
                  <a:lnTo>
                    <a:pt x="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6632379" y="4354332"/>
              <a:ext cx="131698" cy="75549"/>
            </a:xfrm>
            <a:custGeom>
              <a:avLst/>
              <a:gdLst/>
              <a:ahLst/>
              <a:cxnLst/>
              <a:rect l="l" t="t" r="r" b="b"/>
              <a:pathLst>
                <a:path w="1846" h="1059" extrusionOk="0">
                  <a:moveTo>
                    <a:pt x="1444" y="1"/>
                  </a:moveTo>
                  <a:lnTo>
                    <a:pt x="0" y="1058"/>
                  </a:lnTo>
                  <a:lnTo>
                    <a:pt x="402" y="1058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6694804" y="4354332"/>
              <a:ext cx="131698" cy="75549"/>
            </a:xfrm>
            <a:custGeom>
              <a:avLst/>
              <a:gdLst/>
              <a:ahLst/>
              <a:cxnLst/>
              <a:rect l="l" t="t" r="r" b="b"/>
              <a:pathLst>
                <a:path w="1846" h="1059" extrusionOk="0">
                  <a:moveTo>
                    <a:pt x="1443" y="1"/>
                  </a:moveTo>
                  <a:lnTo>
                    <a:pt x="0" y="1058"/>
                  </a:lnTo>
                  <a:lnTo>
                    <a:pt x="401" y="1058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6765076" y="4369742"/>
              <a:ext cx="81901" cy="60140"/>
            </a:xfrm>
            <a:custGeom>
              <a:avLst/>
              <a:gdLst/>
              <a:ahLst/>
              <a:cxnLst/>
              <a:rect l="l" t="t" r="r" b="b"/>
              <a:pathLst>
                <a:path w="1148" h="843" extrusionOk="0">
                  <a:moveTo>
                    <a:pt x="1148" y="0"/>
                  </a:moveTo>
                  <a:lnTo>
                    <a:pt x="0" y="842"/>
                  </a:lnTo>
                  <a:lnTo>
                    <a:pt x="401" y="842"/>
                  </a:lnTo>
                  <a:lnTo>
                    <a:pt x="1148" y="295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5574156" y="3149542"/>
              <a:ext cx="215668" cy="125416"/>
            </a:xfrm>
            <a:custGeom>
              <a:avLst/>
              <a:gdLst/>
              <a:ahLst/>
              <a:cxnLst/>
              <a:rect l="l" t="t" r="r" b="b"/>
              <a:pathLst>
                <a:path w="3023" h="1758" extrusionOk="0">
                  <a:moveTo>
                    <a:pt x="0" y="1"/>
                  </a:moveTo>
                  <a:lnTo>
                    <a:pt x="0" y="1757"/>
                  </a:lnTo>
                  <a:lnTo>
                    <a:pt x="3023" y="1757"/>
                  </a:lnTo>
                  <a:lnTo>
                    <a:pt x="3023" y="1"/>
                  </a:ln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5632372" y="3149542"/>
              <a:ext cx="157453" cy="125416"/>
            </a:xfrm>
            <a:custGeom>
              <a:avLst/>
              <a:gdLst/>
              <a:ahLst/>
              <a:cxnLst/>
              <a:rect l="l" t="t" r="r" b="b"/>
              <a:pathLst>
                <a:path w="2207" h="1758" extrusionOk="0">
                  <a:moveTo>
                    <a:pt x="0" y="1"/>
                  </a:moveTo>
                  <a:lnTo>
                    <a:pt x="0" y="1757"/>
                  </a:lnTo>
                  <a:lnTo>
                    <a:pt x="2207" y="1757"/>
                  </a:lnTo>
                  <a:lnTo>
                    <a:pt x="2207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5506523" y="3307988"/>
              <a:ext cx="919605" cy="1119396"/>
            </a:xfrm>
            <a:custGeom>
              <a:avLst/>
              <a:gdLst/>
              <a:ahLst/>
              <a:cxnLst/>
              <a:rect l="l" t="t" r="r" b="b"/>
              <a:pathLst>
                <a:path w="12890" h="15691" extrusionOk="0">
                  <a:moveTo>
                    <a:pt x="1" y="1"/>
                  </a:moveTo>
                  <a:lnTo>
                    <a:pt x="1" y="15690"/>
                  </a:lnTo>
                  <a:lnTo>
                    <a:pt x="12889" y="15690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5454087" y="4333501"/>
              <a:ext cx="1038461" cy="93883"/>
            </a:xfrm>
            <a:custGeom>
              <a:avLst/>
              <a:gdLst/>
              <a:ahLst/>
              <a:cxnLst/>
              <a:rect l="l" t="t" r="r" b="b"/>
              <a:pathLst>
                <a:path w="14556" h="1316" extrusionOk="0">
                  <a:moveTo>
                    <a:pt x="1" y="0"/>
                  </a:moveTo>
                  <a:lnTo>
                    <a:pt x="1" y="1315"/>
                  </a:lnTo>
                  <a:lnTo>
                    <a:pt x="14556" y="1315"/>
                  </a:lnTo>
                  <a:lnTo>
                    <a:pt x="14556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5506523" y="3910811"/>
              <a:ext cx="919605" cy="422761"/>
            </a:xfrm>
            <a:custGeom>
              <a:avLst/>
              <a:gdLst/>
              <a:ahLst/>
              <a:cxnLst/>
              <a:rect l="l" t="t" r="r" b="b"/>
              <a:pathLst>
                <a:path w="12890" h="5926" extrusionOk="0">
                  <a:moveTo>
                    <a:pt x="1" y="1"/>
                  </a:moveTo>
                  <a:lnTo>
                    <a:pt x="1" y="5925"/>
                  </a:lnTo>
                  <a:lnTo>
                    <a:pt x="12889" y="5925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5429616" y="3220597"/>
              <a:ext cx="1062932" cy="108437"/>
            </a:xfrm>
            <a:custGeom>
              <a:avLst/>
              <a:gdLst/>
              <a:ahLst/>
              <a:cxnLst/>
              <a:rect l="l" t="t" r="r" b="b"/>
              <a:pathLst>
                <a:path w="14899" h="1520" extrusionOk="0">
                  <a:moveTo>
                    <a:pt x="0" y="0"/>
                  </a:moveTo>
                  <a:lnTo>
                    <a:pt x="0" y="1519"/>
                  </a:lnTo>
                  <a:lnTo>
                    <a:pt x="14899" y="1519"/>
                  </a:lnTo>
                  <a:lnTo>
                    <a:pt x="148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5590422" y="3307988"/>
              <a:ext cx="919605" cy="1119396"/>
            </a:xfrm>
            <a:custGeom>
              <a:avLst/>
              <a:gdLst/>
              <a:ahLst/>
              <a:cxnLst/>
              <a:rect l="l" t="t" r="r" b="b"/>
              <a:pathLst>
                <a:path w="12890" h="15691" extrusionOk="0">
                  <a:moveTo>
                    <a:pt x="1" y="1"/>
                  </a:moveTo>
                  <a:lnTo>
                    <a:pt x="1" y="15690"/>
                  </a:lnTo>
                  <a:lnTo>
                    <a:pt x="12889" y="15690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5537985" y="4333501"/>
              <a:ext cx="1038461" cy="93883"/>
            </a:xfrm>
            <a:custGeom>
              <a:avLst/>
              <a:gdLst/>
              <a:ahLst/>
              <a:cxnLst/>
              <a:rect l="l" t="t" r="r" b="b"/>
              <a:pathLst>
                <a:path w="14556" h="1316" extrusionOk="0">
                  <a:moveTo>
                    <a:pt x="0" y="0"/>
                  </a:moveTo>
                  <a:lnTo>
                    <a:pt x="0" y="1315"/>
                  </a:lnTo>
                  <a:lnTo>
                    <a:pt x="14555" y="1315"/>
                  </a:lnTo>
                  <a:lnTo>
                    <a:pt x="14555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5632372" y="3363990"/>
              <a:ext cx="832139" cy="503803"/>
            </a:xfrm>
            <a:custGeom>
              <a:avLst/>
              <a:gdLst/>
              <a:ahLst/>
              <a:cxnLst/>
              <a:rect l="l" t="t" r="r" b="b"/>
              <a:pathLst>
                <a:path w="11664" h="7062" extrusionOk="0">
                  <a:moveTo>
                    <a:pt x="0" y="1"/>
                  </a:moveTo>
                  <a:lnTo>
                    <a:pt x="0" y="7061"/>
                  </a:lnTo>
                  <a:lnTo>
                    <a:pt x="11664" y="7061"/>
                  </a:lnTo>
                  <a:lnTo>
                    <a:pt x="116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5632372" y="3363990"/>
              <a:ext cx="800677" cy="503803"/>
            </a:xfrm>
            <a:custGeom>
              <a:avLst/>
              <a:gdLst/>
              <a:ahLst/>
              <a:cxnLst/>
              <a:rect l="l" t="t" r="r" b="b"/>
              <a:pathLst>
                <a:path w="11223" h="7062" extrusionOk="0">
                  <a:moveTo>
                    <a:pt x="0" y="1"/>
                  </a:moveTo>
                  <a:lnTo>
                    <a:pt x="0" y="7061"/>
                  </a:lnTo>
                  <a:lnTo>
                    <a:pt x="11223" y="7061"/>
                  </a:lnTo>
                  <a:lnTo>
                    <a:pt x="112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5590422" y="3910811"/>
              <a:ext cx="919605" cy="422761"/>
            </a:xfrm>
            <a:custGeom>
              <a:avLst/>
              <a:gdLst/>
              <a:ahLst/>
              <a:cxnLst/>
              <a:rect l="l" t="t" r="r" b="b"/>
              <a:pathLst>
                <a:path w="12890" h="5926" extrusionOk="0">
                  <a:moveTo>
                    <a:pt x="1" y="1"/>
                  </a:moveTo>
                  <a:lnTo>
                    <a:pt x="1" y="5925"/>
                  </a:lnTo>
                  <a:lnTo>
                    <a:pt x="12889" y="5925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5513586" y="3220597"/>
              <a:ext cx="1062932" cy="108437"/>
            </a:xfrm>
            <a:custGeom>
              <a:avLst/>
              <a:gdLst/>
              <a:ahLst/>
              <a:cxnLst/>
              <a:rect l="l" t="t" r="r" b="b"/>
              <a:pathLst>
                <a:path w="14899" h="1520" extrusionOk="0">
                  <a:moveTo>
                    <a:pt x="0" y="0"/>
                  </a:moveTo>
                  <a:lnTo>
                    <a:pt x="0" y="1519"/>
                  </a:lnTo>
                  <a:lnTo>
                    <a:pt x="14898" y="1519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5618460" y="3940275"/>
              <a:ext cx="846051" cy="367116"/>
            </a:xfrm>
            <a:custGeom>
              <a:avLst/>
              <a:gdLst/>
              <a:ahLst/>
              <a:cxnLst/>
              <a:rect l="l" t="t" r="r" b="b"/>
              <a:pathLst>
                <a:path w="11859" h="5146" extrusionOk="0">
                  <a:moveTo>
                    <a:pt x="0" y="1"/>
                  </a:moveTo>
                  <a:lnTo>
                    <a:pt x="0" y="5145"/>
                  </a:lnTo>
                  <a:lnTo>
                    <a:pt x="11859" y="5145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5641147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5669113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5697079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5725045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5753083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578097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5809016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5836910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5864948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5892914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5920809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7" y="4694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5948776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5976813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600470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6032746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606064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608867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6116644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614461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6172577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6200615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6228509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6256547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628437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7" y="4694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631240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6340374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636834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6396307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6424345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5680742" y="3363990"/>
              <a:ext cx="347367" cy="503732"/>
            </a:xfrm>
            <a:custGeom>
              <a:avLst/>
              <a:gdLst/>
              <a:ahLst/>
              <a:cxnLst/>
              <a:rect l="l" t="t" r="r" b="b"/>
              <a:pathLst>
                <a:path w="4869" h="7061" extrusionOk="0">
                  <a:moveTo>
                    <a:pt x="2069" y="1"/>
                  </a:moveTo>
                  <a:lnTo>
                    <a:pt x="0" y="7060"/>
                  </a:lnTo>
                  <a:lnTo>
                    <a:pt x="2800" y="7060"/>
                  </a:lnTo>
                  <a:lnTo>
                    <a:pt x="4868" y="1"/>
                  </a:lnTo>
                  <a:close/>
                </a:path>
              </a:pathLst>
            </a:custGeom>
            <a:solidFill>
              <a:srgbClr val="FFFFFF">
                <a:alpha val="1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5932438" y="3363990"/>
              <a:ext cx="263468" cy="503732"/>
            </a:xfrm>
            <a:custGeom>
              <a:avLst/>
              <a:gdLst/>
              <a:ahLst/>
              <a:cxnLst/>
              <a:rect l="l" t="t" r="r" b="b"/>
              <a:pathLst>
                <a:path w="3693" h="7061" extrusionOk="0">
                  <a:moveTo>
                    <a:pt x="2070" y="1"/>
                  </a:moveTo>
                  <a:lnTo>
                    <a:pt x="1" y="7060"/>
                  </a:lnTo>
                  <a:lnTo>
                    <a:pt x="1624" y="7060"/>
                  </a:lnTo>
                  <a:lnTo>
                    <a:pt x="3693" y="1"/>
                  </a:lnTo>
                  <a:close/>
                </a:path>
              </a:pathLst>
            </a:custGeom>
            <a:solidFill>
              <a:srgbClr val="FFFFFF">
                <a:alpha val="1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6212101" y="3363990"/>
              <a:ext cx="179640" cy="503732"/>
            </a:xfrm>
            <a:custGeom>
              <a:avLst/>
              <a:gdLst/>
              <a:ahLst/>
              <a:cxnLst/>
              <a:rect l="l" t="t" r="r" b="b"/>
              <a:pathLst>
                <a:path w="2518" h="7061" extrusionOk="0">
                  <a:moveTo>
                    <a:pt x="2070" y="1"/>
                  </a:moveTo>
                  <a:lnTo>
                    <a:pt x="1" y="7060"/>
                  </a:lnTo>
                  <a:lnTo>
                    <a:pt x="448" y="7060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FFFFFF">
                <a:alpha val="1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5618460" y="3841540"/>
              <a:ext cx="874088" cy="47726"/>
            </a:xfrm>
            <a:custGeom>
              <a:avLst/>
              <a:gdLst/>
              <a:ahLst/>
              <a:cxnLst/>
              <a:rect l="l" t="t" r="r" b="b"/>
              <a:pathLst>
                <a:path w="12252" h="669" extrusionOk="0">
                  <a:moveTo>
                    <a:pt x="0" y="0"/>
                  </a:moveTo>
                  <a:lnTo>
                    <a:pt x="0" y="668"/>
                  </a:lnTo>
                  <a:lnTo>
                    <a:pt x="12252" y="668"/>
                  </a:lnTo>
                  <a:lnTo>
                    <a:pt x="12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5663263" y="3841540"/>
              <a:ext cx="829285" cy="47726"/>
            </a:xfrm>
            <a:custGeom>
              <a:avLst/>
              <a:gdLst/>
              <a:ahLst/>
              <a:cxnLst/>
              <a:rect l="l" t="t" r="r" b="b"/>
              <a:pathLst>
                <a:path w="11624" h="669" extrusionOk="0">
                  <a:moveTo>
                    <a:pt x="1" y="0"/>
                  </a:moveTo>
                  <a:lnTo>
                    <a:pt x="1" y="668"/>
                  </a:lnTo>
                  <a:lnTo>
                    <a:pt x="11624" y="668"/>
                  </a:lnTo>
                  <a:lnTo>
                    <a:pt x="116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5020110" y="3866010"/>
              <a:ext cx="46087" cy="129339"/>
            </a:xfrm>
            <a:custGeom>
              <a:avLst/>
              <a:gdLst/>
              <a:ahLst/>
              <a:cxnLst/>
              <a:rect l="l" t="t" r="r" b="b"/>
              <a:pathLst>
                <a:path w="646" h="1813" extrusionOk="0">
                  <a:moveTo>
                    <a:pt x="280" y="0"/>
                  </a:moveTo>
                  <a:cubicBezTo>
                    <a:pt x="203" y="0"/>
                    <a:pt x="136" y="46"/>
                    <a:pt x="103" y="181"/>
                  </a:cubicBezTo>
                  <a:cubicBezTo>
                    <a:pt x="1" y="602"/>
                    <a:pt x="274" y="1813"/>
                    <a:pt x="274" y="1813"/>
                  </a:cubicBezTo>
                  <a:lnTo>
                    <a:pt x="539" y="1529"/>
                  </a:lnTo>
                  <a:lnTo>
                    <a:pt x="646" y="205"/>
                  </a:lnTo>
                  <a:lnTo>
                    <a:pt x="646" y="205"/>
                  </a:lnTo>
                  <a:cubicBezTo>
                    <a:pt x="646" y="205"/>
                    <a:pt x="646" y="205"/>
                    <a:pt x="646" y="205"/>
                  </a:cubicBezTo>
                  <a:cubicBezTo>
                    <a:pt x="644" y="205"/>
                    <a:pt x="442" y="0"/>
                    <a:pt x="280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5025960" y="3783184"/>
              <a:ext cx="91604" cy="138542"/>
            </a:xfrm>
            <a:custGeom>
              <a:avLst/>
              <a:gdLst/>
              <a:ahLst/>
              <a:cxnLst/>
              <a:rect l="l" t="t" r="r" b="b"/>
              <a:pathLst>
                <a:path w="1284" h="1942" extrusionOk="0">
                  <a:moveTo>
                    <a:pt x="853" y="1"/>
                  </a:moveTo>
                  <a:cubicBezTo>
                    <a:pt x="741" y="1"/>
                    <a:pt x="616" y="34"/>
                    <a:pt x="489" y="132"/>
                  </a:cubicBezTo>
                  <a:cubicBezTo>
                    <a:pt x="85" y="444"/>
                    <a:pt x="1" y="1509"/>
                    <a:pt x="1" y="1509"/>
                  </a:cubicBezTo>
                  <a:cubicBezTo>
                    <a:pt x="1" y="1509"/>
                    <a:pt x="285" y="1942"/>
                    <a:pt x="438" y="1942"/>
                  </a:cubicBezTo>
                  <a:cubicBezTo>
                    <a:pt x="495" y="1942"/>
                    <a:pt x="534" y="1882"/>
                    <a:pt x="532" y="1716"/>
                  </a:cubicBezTo>
                  <a:cubicBezTo>
                    <a:pt x="527" y="1109"/>
                    <a:pt x="1283" y="163"/>
                    <a:pt x="1283" y="163"/>
                  </a:cubicBezTo>
                  <a:cubicBezTo>
                    <a:pt x="1283" y="163"/>
                    <a:pt x="1099" y="1"/>
                    <a:pt x="853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5036091" y="3962390"/>
              <a:ext cx="40309" cy="82897"/>
            </a:xfrm>
            <a:custGeom>
              <a:avLst/>
              <a:gdLst/>
              <a:ahLst/>
              <a:cxnLst/>
              <a:rect l="l" t="t" r="r" b="b"/>
              <a:pathLst>
                <a:path w="565" h="1162" extrusionOk="0">
                  <a:moveTo>
                    <a:pt x="198" y="1"/>
                  </a:moveTo>
                  <a:cubicBezTo>
                    <a:pt x="164" y="2"/>
                    <a:pt x="131" y="12"/>
                    <a:pt x="100" y="27"/>
                  </a:cubicBezTo>
                  <a:cubicBezTo>
                    <a:pt x="73" y="38"/>
                    <a:pt x="47" y="52"/>
                    <a:pt x="31" y="75"/>
                  </a:cubicBezTo>
                  <a:cubicBezTo>
                    <a:pt x="1" y="115"/>
                    <a:pt x="7" y="171"/>
                    <a:pt x="12" y="219"/>
                  </a:cubicBezTo>
                  <a:cubicBezTo>
                    <a:pt x="25" y="339"/>
                    <a:pt x="32" y="458"/>
                    <a:pt x="30" y="578"/>
                  </a:cubicBezTo>
                  <a:cubicBezTo>
                    <a:pt x="28" y="669"/>
                    <a:pt x="21" y="760"/>
                    <a:pt x="37" y="850"/>
                  </a:cubicBezTo>
                  <a:cubicBezTo>
                    <a:pt x="52" y="938"/>
                    <a:pt x="94" y="1027"/>
                    <a:pt x="168" y="1079"/>
                  </a:cubicBezTo>
                  <a:cubicBezTo>
                    <a:pt x="222" y="1117"/>
                    <a:pt x="290" y="1132"/>
                    <a:pt x="356" y="1146"/>
                  </a:cubicBezTo>
                  <a:cubicBezTo>
                    <a:pt x="388" y="1154"/>
                    <a:pt x="421" y="1161"/>
                    <a:pt x="453" y="1162"/>
                  </a:cubicBezTo>
                  <a:cubicBezTo>
                    <a:pt x="455" y="1162"/>
                    <a:pt x="458" y="1162"/>
                    <a:pt x="461" y="1162"/>
                  </a:cubicBezTo>
                  <a:cubicBezTo>
                    <a:pt x="486" y="1162"/>
                    <a:pt x="512" y="1157"/>
                    <a:pt x="532" y="1141"/>
                  </a:cubicBezTo>
                  <a:cubicBezTo>
                    <a:pt x="554" y="1122"/>
                    <a:pt x="564" y="1088"/>
                    <a:pt x="545" y="1065"/>
                  </a:cubicBezTo>
                  <a:cubicBezTo>
                    <a:pt x="524" y="1039"/>
                    <a:pt x="484" y="1048"/>
                    <a:pt x="452" y="1044"/>
                  </a:cubicBezTo>
                  <a:cubicBezTo>
                    <a:pt x="399" y="1037"/>
                    <a:pt x="352" y="998"/>
                    <a:pt x="327" y="951"/>
                  </a:cubicBezTo>
                  <a:cubicBezTo>
                    <a:pt x="302" y="904"/>
                    <a:pt x="295" y="850"/>
                    <a:pt x="292" y="796"/>
                  </a:cubicBezTo>
                  <a:cubicBezTo>
                    <a:pt x="291" y="767"/>
                    <a:pt x="297" y="727"/>
                    <a:pt x="327" y="720"/>
                  </a:cubicBezTo>
                  <a:cubicBezTo>
                    <a:pt x="330" y="720"/>
                    <a:pt x="332" y="719"/>
                    <a:pt x="334" y="719"/>
                  </a:cubicBezTo>
                  <a:cubicBezTo>
                    <a:pt x="353" y="719"/>
                    <a:pt x="369" y="732"/>
                    <a:pt x="382" y="746"/>
                  </a:cubicBezTo>
                  <a:cubicBezTo>
                    <a:pt x="421" y="790"/>
                    <a:pt x="435" y="850"/>
                    <a:pt x="460" y="903"/>
                  </a:cubicBezTo>
                  <a:cubicBezTo>
                    <a:pt x="467" y="918"/>
                    <a:pt x="475" y="934"/>
                    <a:pt x="489" y="945"/>
                  </a:cubicBezTo>
                  <a:cubicBezTo>
                    <a:pt x="499" y="953"/>
                    <a:pt x="511" y="958"/>
                    <a:pt x="523" y="958"/>
                  </a:cubicBezTo>
                  <a:cubicBezTo>
                    <a:pt x="528" y="958"/>
                    <a:pt x="534" y="957"/>
                    <a:pt x="539" y="954"/>
                  </a:cubicBezTo>
                  <a:cubicBezTo>
                    <a:pt x="553" y="948"/>
                    <a:pt x="562" y="931"/>
                    <a:pt x="564" y="914"/>
                  </a:cubicBezTo>
                  <a:cubicBezTo>
                    <a:pt x="565" y="898"/>
                    <a:pt x="560" y="882"/>
                    <a:pt x="555" y="866"/>
                  </a:cubicBezTo>
                  <a:cubicBezTo>
                    <a:pt x="534" y="794"/>
                    <a:pt x="502" y="721"/>
                    <a:pt x="498" y="644"/>
                  </a:cubicBezTo>
                  <a:cubicBezTo>
                    <a:pt x="496" y="608"/>
                    <a:pt x="501" y="571"/>
                    <a:pt x="496" y="535"/>
                  </a:cubicBezTo>
                  <a:cubicBezTo>
                    <a:pt x="488" y="478"/>
                    <a:pt x="458" y="427"/>
                    <a:pt x="419" y="385"/>
                  </a:cubicBezTo>
                  <a:cubicBezTo>
                    <a:pt x="388" y="352"/>
                    <a:pt x="341" y="329"/>
                    <a:pt x="310" y="296"/>
                  </a:cubicBezTo>
                  <a:cubicBezTo>
                    <a:pt x="287" y="270"/>
                    <a:pt x="305" y="221"/>
                    <a:pt x="311" y="191"/>
                  </a:cubicBezTo>
                  <a:cubicBezTo>
                    <a:pt x="318" y="137"/>
                    <a:pt x="325" y="77"/>
                    <a:pt x="289" y="37"/>
                  </a:cubicBezTo>
                  <a:cubicBezTo>
                    <a:pt x="266" y="11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5021180" y="3766847"/>
              <a:ext cx="96669" cy="106796"/>
            </a:xfrm>
            <a:custGeom>
              <a:avLst/>
              <a:gdLst/>
              <a:ahLst/>
              <a:cxnLst/>
              <a:rect l="l" t="t" r="r" b="b"/>
              <a:pathLst>
                <a:path w="1355" h="1497" extrusionOk="0">
                  <a:moveTo>
                    <a:pt x="1091" y="1"/>
                  </a:moveTo>
                  <a:cubicBezTo>
                    <a:pt x="976" y="1"/>
                    <a:pt x="464" y="40"/>
                    <a:pt x="219" y="712"/>
                  </a:cubicBezTo>
                  <a:cubicBezTo>
                    <a:pt x="1" y="1309"/>
                    <a:pt x="30" y="1334"/>
                    <a:pt x="36" y="1334"/>
                  </a:cubicBezTo>
                  <a:cubicBezTo>
                    <a:pt x="37" y="1334"/>
                    <a:pt x="37" y="1334"/>
                    <a:pt x="37" y="1334"/>
                  </a:cubicBezTo>
                  <a:lnTo>
                    <a:pt x="650" y="1496"/>
                  </a:lnTo>
                  <a:cubicBezTo>
                    <a:pt x="649" y="1494"/>
                    <a:pt x="1354" y="465"/>
                    <a:pt x="1115" y="1"/>
                  </a:cubicBezTo>
                  <a:cubicBezTo>
                    <a:pt x="1115" y="1"/>
                    <a:pt x="1106" y="1"/>
                    <a:pt x="1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5071619" y="3952902"/>
              <a:ext cx="172221" cy="164867"/>
            </a:xfrm>
            <a:custGeom>
              <a:avLst/>
              <a:gdLst/>
              <a:ahLst/>
              <a:cxnLst/>
              <a:rect l="l" t="t" r="r" b="b"/>
              <a:pathLst>
                <a:path w="2414" h="2311" extrusionOk="0">
                  <a:moveTo>
                    <a:pt x="72" y="1"/>
                  </a:moveTo>
                  <a:lnTo>
                    <a:pt x="0" y="2311"/>
                  </a:lnTo>
                  <a:lnTo>
                    <a:pt x="2414" y="544"/>
                  </a:lnTo>
                  <a:lnTo>
                    <a:pt x="2365" y="18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5206528" y="4407694"/>
              <a:ext cx="60284" cy="51650"/>
            </a:xfrm>
            <a:custGeom>
              <a:avLst/>
              <a:gdLst/>
              <a:ahLst/>
              <a:cxnLst/>
              <a:rect l="l" t="t" r="r" b="b"/>
              <a:pathLst>
                <a:path w="845" h="724" extrusionOk="0">
                  <a:moveTo>
                    <a:pt x="44" y="0"/>
                  </a:moveTo>
                  <a:lnTo>
                    <a:pt x="44" y="0"/>
                  </a:lnTo>
                  <a:cubicBezTo>
                    <a:pt x="44" y="0"/>
                    <a:pt x="0" y="259"/>
                    <a:pt x="83" y="331"/>
                  </a:cubicBezTo>
                  <a:cubicBezTo>
                    <a:pt x="165" y="400"/>
                    <a:pt x="234" y="389"/>
                    <a:pt x="293" y="495"/>
                  </a:cubicBezTo>
                  <a:cubicBezTo>
                    <a:pt x="344" y="584"/>
                    <a:pt x="482" y="723"/>
                    <a:pt x="615" y="723"/>
                  </a:cubicBezTo>
                  <a:cubicBezTo>
                    <a:pt x="641" y="723"/>
                    <a:pt x="666" y="718"/>
                    <a:pt x="691" y="706"/>
                  </a:cubicBezTo>
                  <a:cubicBezTo>
                    <a:pt x="844" y="634"/>
                    <a:pt x="763" y="474"/>
                    <a:pt x="654" y="323"/>
                  </a:cubicBezTo>
                  <a:cubicBezTo>
                    <a:pt x="545" y="171"/>
                    <a:pt x="452" y="58"/>
                    <a:pt x="452" y="58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CB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5137112" y="3986574"/>
              <a:ext cx="127632" cy="432106"/>
            </a:xfrm>
            <a:custGeom>
              <a:avLst/>
              <a:gdLst/>
              <a:ahLst/>
              <a:cxnLst/>
              <a:rect l="l" t="t" r="r" b="b"/>
              <a:pathLst>
                <a:path w="1789" h="6057" extrusionOk="0">
                  <a:moveTo>
                    <a:pt x="1491" y="1"/>
                  </a:moveTo>
                  <a:cubicBezTo>
                    <a:pt x="1491" y="1"/>
                    <a:pt x="283" y="901"/>
                    <a:pt x="46" y="1003"/>
                  </a:cubicBezTo>
                  <a:lnTo>
                    <a:pt x="46" y="1003"/>
                  </a:lnTo>
                  <a:cubicBezTo>
                    <a:pt x="39" y="988"/>
                    <a:pt x="32" y="976"/>
                    <a:pt x="26" y="968"/>
                  </a:cubicBezTo>
                  <a:cubicBezTo>
                    <a:pt x="3" y="998"/>
                    <a:pt x="0" y="1012"/>
                    <a:pt x="14" y="1012"/>
                  </a:cubicBezTo>
                  <a:cubicBezTo>
                    <a:pt x="21" y="1012"/>
                    <a:pt x="32" y="1009"/>
                    <a:pt x="46" y="1003"/>
                  </a:cubicBezTo>
                  <a:lnTo>
                    <a:pt x="46" y="1003"/>
                  </a:lnTo>
                  <a:cubicBezTo>
                    <a:pt x="289" y="1519"/>
                    <a:pt x="990" y="5971"/>
                    <a:pt x="990" y="5971"/>
                  </a:cubicBezTo>
                  <a:cubicBezTo>
                    <a:pt x="1064" y="6035"/>
                    <a:pt x="1151" y="6057"/>
                    <a:pt x="1234" y="6057"/>
                  </a:cubicBezTo>
                  <a:cubicBezTo>
                    <a:pt x="1399" y="6057"/>
                    <a:pt x="1548" y="5971"/>
                    <a:pt x="1548" y="5971"/>
                  </a:cubicBezTo>
                  <a:cubicBezTo>
                    <a:pt x="1788" y="3569"/>
                    <a:pt x="1491" y="1"/>
                    <a:pt x="1491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5209739" y="3989571"/>
              <a:ext cx="41949" cy="430109"/>
            </a:xfrm>
            <a:custGeom>
              <a:avLst/>
              <a:gdLst/>
              <a:ahLst/>
              <a:cxnLst/>
              <a:rect l="l" t="t" r="r" b="b"/>
              <a:pathLst>
                <a:path w="588" h="6029" extrusionOk="0">
                  <a:moveTo>
                    <a:pt x="43" y="1"/>
                  </a:moveTo>
                  <a:cubicBezTo>
                    <a:pt x="23" y="1"/>
                    <a:pt x="0" y="18"/>
                    <a:pt x="3" y="45"/>
                  </a:cubicBezTo>
                  <a:cubicBezTo>
                    <a:pt x="277" y="1986"/>
                    <a:pt x="517" y="4036"/>
                    <a:pt x="320" y="5995"/>
                  </a:cubicBezTo>
                  <a:cubicBezTo>
                    <a:pt x="318" y="6017"/>
                    <a:pt x="334" y="6028"/>
                    <a:pt x="351" y="6028"/>
                  </a:cubicBezTo>
                  <a:cubicBezTo>
                    <a:pt x="369" y="6028"/>
                    <a:pt x="387" y="6017"/>
                    <a:pt x="390" y="5995"/>
                  </a:cubicBezTo>
                  <a:cubicBezTo>
                    <a:pt x="588" y="4031"/>
                    <a:pt x="345" y="1974"/>
                    <a:pt x="71" y="26"/>
                  </a:cubicBezTo>
                  <a:cubicBezTo>
                    <a:pt x="68" y="8"/>
                    <a:pt x="56" y="1"/>
                    <a:pt x="43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5052428" y="4413116"/>
              <a:ext cx="60284" cy="51650"/>
            </a:xfrm>
            <a:custGeom>
              <a:avLst/>
              <a:gdLst/>
              <a:ahLst/>
              <a:cxnLst/>
              <a:rect l="l" t="t" r="r" b="b"/>
              <a:pathLst>
                <a:path w="845" h="724" extrusionOk="0">
                  <a:moveTo>
                    <a:pt x="801" y="1"/>
                  </a:moveTo>
                  <a:lnTo>
                    <a:pt x="393" y="59"/>
                  </a:lnTo>
                  <a:cubicBezTo>
                    <a:pt x="393" y="59"/>
                    <a:pt x="300" y="172"/>
                    <a:pt x="192" y="323"/>
                  </a:cubicBezTo>
                  <a:cubicBezTo>
                    <a:pt x="83" y="475"/>
                    <a:pt x="1" y="634"/>
                    <a:pt x="154" y="707"/>
                  </a:cubicBezTo>
                  <a:cubicBezTo>
                    <a:pt x="179" y="719"/>
                    <a:pt x="204" y="724"/>
                    <a:pt x="230" y="724"/>
                  </a:cubicBezTo>
                  <a:cubicBezTo>
                    <a:pt x="363" y="724"/>
                    <a:pt x="501" y="583"/>
                    <a:pt x="552" y="496"/>
                  </a:cubicBezTo>
                  <a:cubicBezTo>
                    <a:pt x="611" y="390"/>
                    <a:pt x="680" y="401"/>
                    <a:pt x="762" y="331"/>
                  </a:cubicBezTo>
                  <a:cubicBezTo>
                    <a:pt x="845" y="260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CB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5054497" y="3976515"/>
              <a:ext cx="127560" cy="447658"/>
            </a:xfrm>
            <a:custGeom>
              <a:avLst/>
              <a:gdLst/>
              <a:ahLst/>
              <a:cxnLst/>
              <a:rect l="l" t="t" r="r" b="b"/>
              <a:pathLst>
                <a:path w="1788" h="6275" extrusionOk="0">
                  <a:moveTo>
                    <a:pt x="262" y="1"/>
                  </a:moveTo>
                  <a:cubicBezTo>
                    <a:pt x="262" y="1"/>
                    <a:pt x="1" y="3786"/>
                    <a:pt x="241" y="6188"/>
                  </a:cubicBezTo>
                  <a:cubicBezTo>
                    <a:pt x="241" y="6188"/>
                    <a:pt x="390" y="6275"/>
                    <a:pt x="555" y="6275"/>
                  </a:cubicBezTo>
                  <a:cubicBezTo>
                    <a:pt x="638" y="6275"/>
                    <a:pt x="725" y="6253"/>
                    <a:pt x="799" y="6188"/>
                  </a:cubicBezTo>
                  <a:cubicBezTo>
                    <a:pt x="799" y="6188"/>
                    <a:pt x="1509" y="1681"/>
                    <a:pt x="1748" y="1211"/>
                  </a:cubicBezTo>
                  <a:lnTo>
                    <a:pt x="1748" y="1211"/>
                  </a:lnTo>
                  <a:cubicBezTo>
                    <a:pt x="1763" y="1219"/>
                    <a:pt x="1773" y="1224"/>
                    <a:pt x="1779" y="1224"/>
                  </a:cubicBezTo>
                  <a:cubicBezTo>
                    <a:pt x="1788" y="1224"/>
                    <a:pt x="1783" y="1212"/>
                    <a:pt x="1763" y="1186"/>
                  </a:cubicBezTo>
                  <a:cubicBezTo>
                    <a:pt x="1759" y="1192"/>
                    <a:pt x="1753" y="1201"/>
                    <a:pt x="1748" y="1211"/>
                  </a:cubicBezTo>
                  <a:lnTo>
                    <a:pt x="1748" y="1211"/>
                  </a:lnTo>
                  <a:cubicBezTo>
                    <a:pt x="1521" y="1080"/>
                    <a:pt x="262" y="1"/>
                    <a:pt x="262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5067482" y="3995135"/>
              <a:ext cx="42021" cy="430109"/>
            </a:xfrm>
            <a:custGeom>
              <a:avLst/>
              <a:gdLst/>
              <a:ahLst/>
              <a:cxnLst/>
              <a:rect l="l" t="t" r="r" b="b"/>
              <a:pathLst>
                <a:path w="589" h="6029" extrusionOk="0">
                  <a:moveTo>
                    <a:pt x="546" y="0"/>
                  </a:moveTo>
                  <a:cubicBezTo>
                    <a:pt x="533" y="0"/>
                    <a:pt x="520" y="8"/>
                    <a:pt x="518" y="26"/>
                  </a:cubicBezTo>
                  <a:cubicBezTo>
                    <a:pt x="244" y="1973"/>
                    <a:pt x="0" y="4031"/>
                    <a:pt x="198" y="5995"/>
                  </a:cubicBezTo>
                  <a:cubicBezTo>
                    <a:pt x="200" y="6017"/>
                    <a:pt x="219" y="6028"/>
                    <a:pt x="236" y="6028"/>
                  </a:cubicBezTo>
                  <a:cubicBezTo>
                    <a:pt x="253" y="6028"/>
                    <a:pt x="269" y="6017"/>
                    <a:pt x="267" y="5995"/>
                  </a:cubicBezTo>
                  <a:cubicBezTo>
                    <a:pt x="70" y="4036"/>
                    <a:pt x="311" y="1985"/>
                    <a:pt x="585" y="44"/>
                  </a:cubicBezTo>
                  <a:cubicBezTo>
                    <a:pt x="589" y="18"/>
                    <a:pt x="566" y="0"/>
                    <a:pt x="546" y="0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5200749" y="3778190"/>
              <a:ext cx="166299" cy="97664"/>
            </a:xfrm>
            <a:custGeom>
              <a:avLst/>
              <a:gdLst/>
              <a:ahLst/>
              <a:cxnLst/>
              <a:rect l="l" t="t" r="r" b="b"/>
              <a:pathLst>
                <a:path w="2331" h="1369" extrusionOk="0">
                  <a:moveTo>
                    <a:pt x="315" y="1"/>
                  </a:moveTo>
                  <a:cubicBezTo>
                    <a:pt x="315" y="1"/>
                    <a:pt x="1" y="306"/>
                    <a:pt x="275" y="732"/>
                  </a:cubicBezTo>
                  <a:cubicBezTo>
                    <a:pt x="550" y="1159"/>
                    <a:pt x="1543" y="1368"/>
                    <a:pt x="1543" y="1368"/>
                  </a:cubicBezTo>
                  <a:cubicBezTo>
                    <a:pt x="1543" y="1368"/>
                    <a:pt x="2330" y="950"/>
                    <a:pt x="1761" y="881"/>
                  </a:cubicBezTo>
                  <a:cubicBezTo>
                    <a:pt x="1192" y="812"/>
                    <a:pt x="315" y="1"/>
                    <a:pt x="315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5173639" y="3763423"/>
              <a:ext cx="118928" cy="100661"/>
            </a:xfrm>
            <a:custGeom>
              <a:avLst/>
              <a:gdLst/>
              <a:ahLst/>
              <a:cxnLst/>
              <a:rect l="l" t="t" r="r" b="b"/>
              <a:pathLst>
                <a:path w="1667" h="1411" extrusionOk="0">
                  <a:moveTo>
                    <a:pt x="95" y="1"/>
                  </a:moveTo>
                  <a:cubicBezTo>
                    <a:pt x="91" y="1"/>
                    <a:pt x="1" y="6"/>
                    <a:pt x="70" y="472"/>
                  </a:cubicBezTo>
                  <a:cubicBezTo>
                    <a:pt x="158" y="1064"/>
                    <a:pt x="1151" y="1411"/>
                    <a:pt x="1151" y="1411"/>
                  </a:cubicBezTo>
                  <a:lnTo>
                    <a:pt x="1666" y="846"/>
                  </a:lnTo>
                  <a:lnTo>
                    <a:pt x="1666" y="846"/>
                  </a:lnTo>
                  <a:cubicBezTo>
                    <a:pt x="1666" y="846"/>
                    <a:pt x="1666" y="846"/>
                    <a:pt x="1666" y="846"/>
                  </a:cubicBezTo>
                  <a:cubicBezTo>
                    <a:pt x="1664" y="846"/>
                    <a:pt x="714" y="1"/>
                    <a:pt x="95" y="1"/>
                  </a:cubicBezTo>
                  <a:cubicBezTo>
                    <a:pt x="95" y="1"/>
                    <a:pt x="95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5062416" y="3758429"/>
              <a:ext cx="182423" cy="233424"/>
            </a:xfrm>
            <a:custGeom>
              <a:avLst/>
              <a:gdLst/>
              <a:ahLst/>
              <a:cxnLst/>
              <a:rect l="l" t="t" r="r" b="b"/>
              <a:pathLst>
                <a:path w="2557" h="3272" extrusionOk="0">
                  <a:moveTo>
                    <a:pt x="1212" y="0"/>
                  </a:moveTo>
                  <a:cubicBezTo>
                    <a:pt x="1035" y="0"/>
                    <a:pt x="853" y="18"/>
                    <a:pt x="682" y="45"/>
                  </a:cubicBezTo>
                  <a:cubicBezTo>
                    <a:pt x="264" y="111"/>
                    <a:pt x="30" y="394"/>
                    <a:pt x="29" y="909"/>
                  </a:cubicBezTo>
                  <a:cubicBezTo>
                    <a:pt x="29" y="1246"/>
                    <a:pt x="1" y="2664"/>
                    <a:pt x="205" y="3064"/>
                  </a:cubicBezTo>
                  <a:cubicBezTo>
                    <a:pt x="205" y="3064"/>
                    <a:pt x="476" y="3272"/>
                    <a:pt x="1070" y="3272"/>
                  </a:cubicBezTo>
                  <a:cubicBezTo>
                    <a:pt x="1429" y="3272"/>
                    <a:pt x="1904" y="3196"/>
                    <a:pt x="2509" y="2954"/>
                  </a:cubicBezTo>
                  <a:cubicBezTo>
                    <a:pt x="2510" y="2953"/>
                    <a:pt x="2556" y="1622"/>
                    <a:pt x="2220" y="500"/>
                  </a:cubicBezTo>
                  <a:cubicBezTo>
                    <a:pt x="2106" y="120"/>
                    <a:pt x="1676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5271878" y="3835904"/>
              <a:ext cx="117430" cy="42733"/>
            </a:xfrm>
            <a:custGeom>
              <a:avLst/>
              <a:gdLst/>
              <a:ahLst/>
              <a:cxnLst/>
              <a:rect l="l" t="t" r="r" b="b"/>
              <a:pathLst>
                <a:path w="1646" h="599" extrusionOk="0">
                  <a:moveTo>
                    <a:pt x="437" y="1"/>
                  </a:moveTo>
                  <a:cubicBezTo>
                    <a:pt x="437" y="2"/>
                    <a:pt x="1" y="369"/>
                    <a:pt x="391" y="519"/>
                  </a:cubicBezTo>
                  <a:cubicBezTo>
                    <a:pt x="549" y="580"/>
                    <a:pt x="786" y="598"/>
                    <a:pt x="1011" y="598"/>
                  </a:cubicBezTo>
                  <a:cubicBezTo>
                    <a:pt x="1340" y="598"/>
                    <a:pt x="1645" y="559"/>
                    <a:pt x="1645" y="559"/>
                  </a:cubicBezTo>
                  <a:lnTo>
                    <a:pt x="1579" y="256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5366478" y="3838187"/>
              <a:ext cx="85254" cy="55788"/>
            </a:xfrm>
            <a:custGeom>
              <a:avLst/>
              <a:gdLst/>
              <a:ahLst/>
              <a:cxnLst/>
              <a:rect l="l" t="t" r="r" b="b"/>
              <a:pathLst>
                <a:path w="1195" h="782" extrusionOk="0">
                  <a:moveTo>
                    <a:pt x="1092" y="1"/>
                  </a:moveTo>
                  <a:cubicBezTo>
                    <a:pt x="1055" y="1"/>
                    <a:pt x="1018" y="8"/>
                    <a:pt x="982" y="17"/>
                  </a:cubicBezTo>
                  <a:cubicBezTo>
                    <a:pt x="844" y="53"/>
                    <a:pt x="712" y="105"/>
                    <a:pt x="575" y="144"/>
                  </a:cubicBezTo>
                  <a:cubicBezTo>
                    <a:pt x="481" y="170"/>
                    <a:pt x="383" y="188"/>
                    <a:pt x="283" y="188"/>
                  </a:cubicBezTo>
                  <a:cubicBezTo>
                    <a:pt x="239" y="188"/>
                    <a:pt x="200" y="183"/>
                    <a:pt x="162" y="183"/>
                  </a:cubicBezTo>
                  <a:cubicBezTo>
                    <a:pt x="124" y="183"/>
                    <a:pt x="87" y="188"/>
                    <a:pt x="46" y="207"/>
                  </a:cubicBezTo>
                  <a:cubicBezTo>
                    <a:pt x="34" y="212"/>
                    <a:pt x="24" y="217"/>
                    <a:pt x="17" y="228"/>
                  </a:cubicBezTo>
                  <a:cubicBezTo>
                    <a:pt x="10" y="237"/>
                    <a:pt x="9" y="245"/>
                    <a:pt x="8" y="256"/>
                  </a:cubicBezTo>
                  <a:cubicBezTo>
                    <a:pt x="0" y="320"/>
                    <a:pt x="15" y="385"/>
                    <a:pt x="48" y="440"/>
                  </a:cubicBezTo>
                  <a:cubicBezTo>
                    <a:pt x="56" y="455"/>
                    <a:pt x="66" y="468"/>
                    <a:pt x="81" y="476"/>
                  </a:cubicBezTo>
                  <a:cubicBezTo>
                    <a:pt x="91" y="481"/>
                    <a:pt x="103" y="482"/>
                    <a:pt x="114" y="483"/>
                  </a:cubicBezTo>
                  <a:cubicBezTo>
                    <a:pt x="253" y="502"/>
                    <a:pt x="385" y="559"/>
                    <a:pt x="493" y="647"/>
                  </a:cubicBezTo>
                  <a:cubicBezTo>
                    <a:pt x="551" y="694"/>
                    <a:pt x="605" y="752"/>
                    <a:pt x="677" y="777"/>
                  </a:cubicBezTo>
                  <a:cubicBezTo>
                    <a:pt x="684" y="780"/>
                    <a:pt x="692" y="782"/>
                    <a:pt x="701" y="782"/>
                  </a:cubicBezTo>
                  <a:cubicBezTo>
                    <a:pt x="708" y="782"/>
                    <a:pt x="715" y="780"/>
                    <a:pt x="721" y="776"/>
                  </a:cubicBezTo>
                  <a:cubicBezTo>
                    <a:pt x="741" y="761"/>
                    <a:pt x="730" y="728"/>
                    <a:pt x="716" y="706"/>
                  </a:cubicBezTo>
                  <a:cubicBezTo>
                    <a:pt x="699" y="678"/>
                    <a:pt x="682" y="648"/>
                    <a:pt x="665" y="619"/>
                  </a:cubicBezTo>
                  <a:cubicBezTo>
                    <a:pt x="644" y="582"/>
                    <a:pt x="622" y="540"/>
                    <a:pt x="639" y="502"/>
                  </a:cubicBezTo>
                  <a:cubicBezTo>
                    <a:pt x="652" y="470"/>
                    <a:pt x="687" y="455"/>
                    <a:pt x="720" y="445"/>
                  </a:cubicBezTo>
                  <a:cubicBezTo>
                    <a:pt x="788" y="422"/>
                    <a:pt x="861" y="416"/>
                    <a:pt x="932" y="403"/>
                  </a:cubicBezTo>
                  <a:cubicBezTo>
                    <a:pt x="1004" y="389"/>
                    <a:pt x="1076" y="367"/>
                    <a:pt x="1130" y="318"/>
                  </a:cubicBezTo>
                  <a:cubicBezTo>
                    <a:pt x="1135" y="315"/>
                    <a:pt x="1140" y="310"/>
                    <a:pt x="1141" y="305"/>
                  </a:cubicBezTo>
                  <a:cubicBezTo>
                    <a:pt x="1144" y="295"/>
                    <a:pt x="1134" y="286"/>
                    <a:pt x="1125" y="282"/>
                  </a:cubicBezTo>
                  <a:cubicBezTo>
                    <a:pt x="1116" y="280"/>
                    <a:pt x="1105" y="281"/>
                    <a:pt x="1095" y="280"/>
                  </a:cubicBezTo>
                  <a:cubicBezTo>
                    <a:pt x="1072" y="279"/>
                    <a:pt x="1050" y="268"/>
                    <a:pt x="1033" y="251"/>
                  </a:cubicBezTo>
                  <a:cubicBezTo>
                    <a:pt x="1071" y="232"/>
                    <a:pt x="1107" y="212"/>
                    <a:pt x="1145" y="193"/>
                  </a:cubicBezTo>
                  <a:cubicBezTo>
                    <a:pt x="1159" y="185"/>
                    <a:pt x="1175" y="177"/>
                    <a:pt x="1183" y="165"/>
                  </a:cubicBezTo>
                  <a:cubicBezTo>
                    <a:pt x="1192" y="151"/>
                    <a:pt x="1194" y="131"/>
                    <a:pt x="1182" y="120"/>
                  </a:cubicBezTo>
                  <a:cubicBezTo>
                    <a:pt x="1169" y="105"/>
                    <a:pt x="1138" y="108"/>
                    <a:pt x="1135" y="88"/>
                  </a:cubicBezTo>
                  <a:cubicBezTo>
                    <a:pt x="1133" y="73"/>
                    <a:pt x="1151" y="63"/>
                    <a:pt x="1156" y="51"/>
                  </a:cubicBezTo>
                  <a:cubicBezTo>
                    <a:pt x="1162" y="36"/>
                    <a:pt x="1155" y="19"/>
                    <a:pt x="1143" y="11"/>
                  </a:cubicBezTo>
                  <a:cubicBezTo>
                    <a:pt x="1130" y="4"/>
                    <a:pt x="1115" y="1"/>
                    <a:pt x="1099" y="1"/>
                  </a:cubicBezTo>
                  <a:cubicBezTo>
                    <a:pt x="1097" y="1"/>
                    <a:pt x="1094" y="1"/>
                    <a:pt x="1092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5136256" y="3776264"/>
              <a:ext cx="28180" cy="203676"/>
            </a:xfrm>
            <a:custGeom>
              <a:avLst/>
              <a:gdLst/>
              <a:ahLst/>
              <a:cxnLst/>
              <a:rect l="l" t="t" r="r" b="b"/>
              <a:pathLst>
                <a:path w="395" h="2855" extrusionOk="0">
                  <a:moveTo>
                    <a:pt x="0" y="1"/>
                  </a:moveTo>
                  <a:cubicBezTo>
                    <a:pt x="0" y="1"/>
                    <a:pt x="15" y="1751"/>
                    <a:pt x="197" y="2842"/>
                  </a:cubicBezTo>
                  <a:lnTo>
                    <a:pt x="394" y="2854"/>
                  </a:lnTo>
                  <a:cubicBezTo>
                    <a:pt x="394" y="2854"/>
                    <a:pt x="119" y="1557"/>
                    <a:pt x="171" y="1"/>
                  </a:cubicBezTo>
                  <a:close/>
                </a:path>
              </a:pathLst>
            </a:custGeom>
            <a:solidFill>
              <a:srgbClr val="FB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5070906" y="3955970"/>
              <a:ext cx="174860" cy="36455"/>
            </a:xfrm>
            <a:custGeom>
              <a:avLst/>
              <a:gdLst/>
              <a:ahLst/>
              <a:cxnLst/>
              <a:rect l="l" t="t" r="r" b="b"/>
              <a:pathLst>
                <a:path w="2451" h="511" extrusionOk="0">
                  <a:moveTo>
                    <a:pt x="2386" y="0"/>
                  </a:moveTo>
                  <a:cubicBezTo>
                    <a:pt x="2386" y="0"/>
                    <a:pt x="1791" y="226"/>
                    <a:pt x="956" y="226"/>
                  </a:cubicBezTo>
                  <a:cubicBezTo>
                    <a:pt x="669" y="226"/>
                    <a:pt x="354" y="199"/>
                    <a:pt x="25" y="128"/>
                  </a:cubicBezTo>
                  <a:lnTo>
                    <a:pt x="1" y="413"/>
                  </a:lnTo>
                  <a:cubicBezTo>
                    <a:pt x="1" y="413"/>
                    <a:pt x="483" y="510"/>
                    <a:pt x="1073" y="510"/>
                  </a:cubicBezTo>
                  <a:cubicBezTo>
                    <a:pt x="1526" y="510"/>
                    <a:pt x="2042" y="453"/>
                    <a:pt x="2451" y="250"/>
                  </a:cubicBezTo>
                  <a:lnTo>
                    <a:pt x="2386" y="0"/>
                  </a:ln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5120489" y="3967384"/>
              <a:ext cx="15909" cy="29820"/>
            </a:xfrm>
            <a:custGeom>
              <a:avLst/>
              <a:gdLst/>
              <a:ahLst/>
              <a:cxnLst/>
              <a:rect l="l" t="t" r="r" b="b"/>
              <a:pathLst>
                <a:path w="223" h="418" extrusionOk="0">
                  <a:moveTo>
                    <a:pt x="57" y="0"/>
                  </a:moveTo>
                  <a:lnTo>
                    <a:pt x="1" y="418"/>
                  </a:lnTo>
                  <a:lnTo>
                    <a:pt x="223" y="418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5191261" y="3961677"/>
              <a:ext cx="18834" cy="31960"/>
            </a:xfrm>
            <a:custGeom>
              <a:avLst/>
              <a:gdLst/>
              <a:ahLst/>
              <a:cxnLst/>
              <a:rect l="l" t="t" r="r" b="b"/>
              <a:pathLst>
                <a:path w="264" h="448" extrusionOk="0">
                  <a:moveTo>
                    <a:pt x="97" y="0"/>
                  </a:moveTo>
                  <a:lnTo>
                    <a:pt x="1" y="32"/>
                  </a:lnTo>
                  <a:lnTo>
                    <a:pt x="64" y="447"/>
                  </a:lnTo>
                  <a:lnTo>
                    <a:pt x="263" y="38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5138610" y="3793457"/>
              <a:ext cx="6564" cy="6349"/>
            </a:xfrm>
            <a:custGeom>
              <a:avLst/>
              <a:gdLst/>
              <a:ahLst/>
              <a:cxnLst/>
              <a:rect l="l" t="t" r="r" b="b"/>
              <a:pathLst>
                <a:path w="92" h="89" extrusionOk="0">
                  <a:moveTo>
                    <a:pt x="46" y="0"/>
                  </a:moveTo>
                  <a:cubicBezTo>
                    <a:pt x="21" y="0"/>
                    <a:pt x="1" y="20"/>
                    <a:pt x="1" y="45"/>
                  </a:cubicBezTo>
                  <a:cubicBezTo>
                    <a:pt x="1" y="69"/>
                    <a:pt x="21" y="89"/>
                    <a:pt x="46" y="89"/>
                  </a:cubicBezTo>
                  <a:cubicBezTo>
                    <a:pt x="71" y="89"/>
                    <a:pt x="92" y="69"/>
                    <a:pt x="92" y="45"/>
                  </a:cubicBezTo>
                  <a:cubicBezTo>
                    <a:pt x="92" y="20"/>
                    <a:pt x="71" y="0"/>
                    <a:pt x="46" y="0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5138610" y="3823277"/>
              <a:ext cx="6564" cy="6349"/>
            </a:xfrm>
            <a:custGeom>
              <a:avLst/>
              <a:gdLst/>
              <a:ahLst/>
              <a:cxnLst/>
              <a:rect l="l" t="t" r="r" b="b"/>
              <a:pathLst>
                <a:path w="92" h="89" extrusionOk="0">
                  <a:moveTo>
                    <a:pt x="46" y="0"/>
                  </a:moveTo>
                  <a:cubicBezTo>
                    <a:pt x="21" y="0"/>
                    <a:pt x="1" y="20"/>
                    <a:pt x="1" y="44"/>
                  </a:cubicBezTo>
                  <a:cubicBezTo>
                    <a:pt x="1" y="68"/>
                    <a:pt x="21" y="88"/>
                    <a:pt x="46" y="88"/>
                  </a:cubicBezTo>
                  <a:cubicBezTo>
                    <a:pt x="71" y="88"/>
                    <a:pt x="92" y="68"/>
                    <a:pt x="92" y="44"/>
                  </a:cubicBezTo>
                  <a:cubicBezTo>
                    <a:pt x="92" y="20"/>
                    <a:pt x="71" y="0"/>
                    <a:pt x="46" y="0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5140251" y="3854025"/>
              <a:ext cx="6492" cy="6349"/>
            </a:xfrm>
            <a:custGeom>
              <a:avLst/>
              <a:gdLst/>
              <a:ahLst/>
              <a:cxnLst/>
              <a:rect l="l" t="t" r="r" b="b"/>
              <a:pathLst>
                <a:path w="91" h="89" extrusionOk="0">
                  <a:moveTo>
                    <a:pt x="45" y="1"/>
                  </a:moveTo>
                  <a:cubicBezTo>
                    <a:pt x="20" y="1"/>
                    <a:pt x="0" y="20"/>
                    <a:pt x="0" y="44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1" y="69"/>
                    <a:pt x="91" y="44"/>
                  </a:cubicBezTo>
                  <a:cubicBezTo>
                    <a:pt x="91" y="20"/>
                    <a:pt x="70" y="1"/>
                    <a:pt x="45" y="1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5143461" y="3890123"/>
              <a:ext cx="6564" cy="6349"/>
            </a:xfrm>
            <a:custGeom>
              <a:avLst/>
              <a:gdLst/>
              <a:ahLst/>
              <a:cxnLst/>
              <a:rect l="l" t="t" r="r" b="b"/>
              <a:pathLst>
                <a:path w="92" h="89" extrusionOk="0">
                  <a:moveTo>
                    <a:pt x="46" y="1"/>
                  </a:moveTo>
                  <a:cubicBezTo>
                    <a:pt x="21" y="1"/>
                    <a:pt x="0" y="21"/>
                    <a:pt x="0" y="45"/>
                  </a:cubicBezTo>
                  <a:cubicBezTo>
                    <a:pt x="0" y="69"/>
                    <a:pt x="21" y="89"/>
                    <a:pt x="46" y="89"/>
                  </a:cubicBezTo>
                  <a:cubicBezTo>
                    <a:pt x="71" y="89"/>
                    <a:pt x="91" y="69"/>
                    <a:pt x="91" y="45"/>
                  </a:cubicBezTo>
                  <a:cubicBezTo>
                    <a:pt x="91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5146529" y="3931357"/>
              <a:ext cx="6135" cy="6349"/>
            </a:xfrm>
            <a:custGeom>
              <a:avLst/>
              <a:gdLst/>
              <a:ahLst/>
              <a:cxnLst/>
              <a:rect l="l" t="t" r="r" b="b"/>
              <a:pathLst>
                <a:path w="86" h="89" extrusionOk="0">
                  <a:moveTo>
                    <a:pt x="43" y="0"/>
                  </a:moveTo>
                  <a:cubicBezTo>
                    <a:pt x="19" y="0"/>
                    <a:pt x="1" y="20"/>
                    <a:pt x="1" y="44"/>
                  </a:cubicBezTo>
                  <a:cubicBezTo>
                    <a:pt x="1" y="69"/>
                    <a:pt x="19" y="88"/>
                    <a:pt x="43" y="88"/>
                  </a:cubicBezTo>
                  <a:cubicBezTo>
                    <a:pt x="67" y="88"/>
                    <a:pt x="86" y="69"/>
                    <a:pt x="86" y="44"/>
                  </a:cubicBezTo>
                  <a:cubicBezTo>
                    <a:pt x="86" y="20"/>
                    <a:pt x="67" y="0"/>
                    <a:pt x="43" y="0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5079182" y="3836974"/>
              <a:ext cx="41022" cy="40592"/>
            </a:xfrm>
            <a:custGeom>
              <a:avLst/>
              <a:gdLst/>
              <a:ahLst/>
              <a:cxnLst/>
              <a:rect l="l" t="t" r="r" b="b"/>
              <a:pathLst>
                <a:path w="575" h="569" extrusionOk="0">
                  <a:moveTo>
                    <a:pt x="522" y="44"/>
                  </a:moveTo>
                  <a:cubicBezTo>
                    <a:pt x="530" y="197"/>
                    <a:pt x="519" y="472"/>
                    <a:pt x="354" y="516"/>
                  </a:cubicBezTo>
                  <a:cubicBezTo>
                    <a:pt x="334" y="522"/>
                    <a:pt x="315" y="525"/>
                    <a:pt x="297" y="525"/>
                  </a:cubicBezTo>
                  <a:cubicBezTo>
                    <a:pt x="166" y="525"/>
                    <a:pt x="83" y="388"/>
                    <a:pt x="76" y="257"/>
                  </a:cubicBezTo>
                  <a:cubicBezTo>
                    <a:pt x="72" y="187"/>
                    <a:pt x="81" y="112"/>
                    <a:pt x="98" y="44"/>
                  </a:cubicBezTo>
                  <a:close/>
                  <a:moveTo>
                    <a:pt x="80" y="0"/>
                  </a:moveTo>
                  <a:cubicBezTo>
                    <a:pt x="73" y="0"/>
                    <a:pt x="68" y="4"/>
                    <a:pt x="65" y="9"/>
                  </a:cubicBezTo>
                  <a:lnTo>
                    <a:pt x="65" y="9"/>
                  </a:lnTo>
                  <a:cubicBezTo>
                    <a:pt x="63" y="11"/>
                    <a:pt x="62" y="14"/>
                    <a:pt x="61" y="17"/>
                  </a:cubicBezTo>
                  <a:cubicBezTo>
                    <a:pt x="0" y="227"/>
                    <a:pt x="29" y="569"/>
                    <a:pt x="298" y="569"/>
                  </a:cubicBezTo>
                  <a:cubicBezTo>
                    <a:pt x="307" y="569"/>
                    <a:pt x="317" y="568"/>
                    <a:pt x="327" y="567"/>
                  </a:cubicBezTo>
                  <a:cubicBezTo>
                    <a:pt x="557" y="550"/>
                    <a:pt x="574" y="200"/>
                    <a:pt x="563" y="22"/>
                  </a:cubicBezTo>
                  <a:cubicBezTo>
                    <a:pt x="562" y="11"/>
                    <a:pt x="554" y="0"/>
                    <a:pt x="541" y="0"/>
                  </a:cubicBezTo>
                  <a:lnTo>
                    <a:pt x="82" y="0"/>
                  </a:lnTo>
                  <a:cubicBezTo>
                    <a:pt x="81" y="0"/>
                    <a:pt x="81" y="0"/>
                    <a:pt x="80" y="0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5169501" y="3830483"/>
              <a:ext cx="43662" cy="44088"/>
            </a:xfrm>
            <a:custGeom>
              <a:avLst/>
              <a:gdLst/>
              <a:ahLst/>
              <a:cxnLst/>
              <a:rect l="l" t="t" r="r" b="b"/>
              <a:pathLst>
                <a:path w="612" h="618" extrusionOk="0">
                  <a:moveTo>
                    <a:pt x="31" y="96"/>
                  </a:moveTo>
                  <a:cubicBezTo>
                    <a:pt x="32" y="96"/>
                    <a:pt x="35" y="97"/>
                    <a:pt x="38" y="98"/>
                  </a:cubicBezTo>
                  <a:cubicBezTo>
                    <a:pt x="40" y="99"/>
                    <a:pt x="42" y="100"/>
                    <a:pt x="44" y="100"/>
                  </a:cubicBezTo>
                  <a:cubicBezTo>
                    <a:pt x="45" y="100"/>
                    <a:pt x="45" y="100"/>
                    <a:pt x="45" y="100"/>
                  </a:cubicBezTo>
                  <a:lnTo>
                    <a:pt x="45" y="100"/>
                  </a:lnTo>
                  <a:cubicBezTo>
                    <a:pt x="44" y="106"/>
                    <a:pt x="41" y="109"/>
                    <a:pt x="38" y="109"/>
                  </a:cubicBezTo>
                  <a:cubicBezTo>
                    <a:pt x="31" y="109"/>
                    <a:pt x="23" y="96"/>
                    <a:pt x="31" y="96"/>
                  </a:cubicBezTo>
                  <a:close/>
                  <a:moveTo>
                    <a:pt x="484" y="48"/>
                  </a:moveTo>
                  <a:cubicBezTo>
                    <a:pt x="517" y="165"/>
                    <a:pt x="536" y="305"/>
                    <a:pt x="502" y="420"/>
                  </a:cubicBezTo>
                  <a:cubicBezTo>
                    <a:pt x="475" y="512"/>
                    <a:pt x="396" y="574"/>
                    <a:pt x="307" y="574"/>
                  </a:cubicBezTo>
                  <a:cubicBezTo>
                    <a:pt x="287" y="574"/>
                    <a:pt x="266" y="571"/>
                    <a:pt x="245" y="564"/>
                  </a:cubicBezTo>
                  <a:cubicBezTo>
                    <a:pt x="149" y="533"/>
                    <a:pt x="105" y="428"/>
                    <a:pt x="79" y="337"/>
                  </a:cubicBezTo>
                  <a:cubicBezTo>
                    <a:pt x="59" y="264"/>
                    <a:pt x="61" y="191"/>
                    <a:pt x="46" y="118"/>
                  </a:cubicBezTo>
                  <a:cubicBezTo>
                    <a:pt x="45" y="112"/>
                    <a:pt x="45" y="106"/>
                    <a:pt x="45" y="100"/>
                  </a:cubicBezTo>
                  <a:lnTo>
                    <a:pt x="45" y="100"/>
                  </a:lnTo>
                  <a:cubicBezTo>
                    <a:pt x="56" y="99"/>
                    <a:pt x="72" y="94"/>
                    <a:pt x="79" y="94"/>
                  </a:cubicBezTo>
                  <a:cubicBezTo>
                    <a:pt x="214" y="79"/>
                    <a:pt x="349" y="63"/>
                    <a:pt x="484" y="48"/>
                  </a:cubicBezTo>
                  <a:close/>
                  <a:moveTo>
                    <a:pt x="502" y="1"/>
                  </a:moveTo>
                  <a:cubicBezTo>
                    <a:pt x="502" y="1"/>
                    <a:pt x="501" y="1"/>
                    <a:pt x="500" y="1"/>
                  </a:cubicBezTo>
                  <a:cubicBezTo>
                    <a:pt x="342" y="20"/>
                    <a:pt x="182" y="37"/>
                    <a:pt x="24" y="56"/>
                  </a:cubicBezTo>
                  <a:cubicBezTo>
                    <a:pt x="12" y="57"/>
                    <a:pt x="2" y="65"/>
                    <a:pt x="2" y="78"/>
                  </a:cubicBezTo>
                  <a:cubicBezTo>
                    <a:pt x="0" y="280"/>
                    <a:pt x="62" y="618"/>
                    <a:pt x="305" y="618"/>
                  </a:cubicBezTo>
                  <a:cubicBezTo>
                    <a:pt x="315" y="618"/>
                    <a:pt x="327" y="617"/>
                    <a:pt x="338" y="616"/>
                  </a:cubicBezTo>
                  <a:cubicBezTo>
                    <a:pt x="612" y="582"/>
                    <a:pt x="582" y="218"/>
                    <a:pt x="520" y="19"/>
                  </a:cubicBezTo>
                  <a:cubicBezTo>
                    <a:pt x="520" y="17"/>
                    <a:pt x="520" y="16"/>
                    <a:pt x="519" y="15"/>
                  </a:cubicBezTo>
                  <a:lnTo>
                    <a:pt x="519" y="15"/>
                  </a:lnTo>
                  <a:cubicBezTo>
                    <a:pt x="517" y="7"/>
                    <a:pt x="512" y="1"/>
                    <a:pt x="502" y="1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5106577" y="3717123"/>
              <a:ext cx="69702" cy="74122"/>
            </a:xfrm>
            <a:custGeom>
              <a:avLst/>
              <a:gdLst/>
              <a:ahLst/>
              <a:cxnLst/>
              <a:rect l="l" t="t" r="r" b="b"/>
              <a:pathLst>
                <a:path w="977" h="1039" extrusionOk="0">
                  <a:moveTo>
                    <a:pt x="104" y="0"/>
                  </a:moveTo>
                  <a:lnTo>
                    <a:pt x="104" y="0"/>
                  </a:lnTo>
                  <a:cubicBezTo>
                    <a:pt x="104" y="1"/>
                    <a:pt x="303" y="413"/>
                    <a:pt x="81" y="766"/>
                  </a:cubicBezTo>
                  <a:cubicBezTo>
                    <a:pt x="0" y="894"/>
                    <a:pt x="181" y="1038"/>
                    <a:pt x="502" y="1038"/>
                  </a:cubicBezTo>
                  <a:cubicBezTo>
                    <a:pt x="576" y="1038"/>
                    <a:pt x="658" y="1031"/>
                    <a:pt x="745" y="1013"/>
                  </a:cubicBezTo>
                  <a:cubicBezTo>
                    <a:pt x="854" y="993"/>
                    <a:pt x="976" y="895"/>
                    <a:pt x="908" y="815"/>
                  </a:cubicBezTo>
                  <a:cubicBezTo>
                    <a:pt x="809" y="700"/>
                    <a:pt x="737" y="578"/>
                    <a:pt x="734" y="464"/>
                  </a:cubicBezTo>
                  <a:cubicBezTo>
                    <a:pt x="732" y="359"/>
                    <a:pt x="670" y="250"/>
                    <a:pt x="706" y="195"/>
                  </a:cubicBezTo>
                  <a:cubicBezTo>
                    <a:pt x="742" y="143"/>
                    <a:pt x="104" y="1"/>
                    <a:pt x="104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5110358" y="3716410"/>
              <a:ext cx="51295" cy="44588"/>
            </a:xfrm>
            <a:custGeom>
              <a:avLst/>
              <a:gdLst/>
              <a:ahLst/>
              <a:cxnLst/>
              <a:rect l="l" t="t" r="r" b="b"/>
              <a:pathLst>
                <a:path w="719" h="625" extrusionOk="0">
                  <a:moveTo>
                    <a:pt x="1" y="0"/>
                  </a:moveTo>
                  <a:cubicBezTo>
                    <a:pt x="1" y="0"/>
                    <a:pt x="105" y="111"/>
                    <a:pt x="122" y="277"/>
                  </a:cubicBezTo>
                  <a:cubicBezTo>
                    <a:pt x="324" y="462"/>
                    <a:pt x="546" y="556"/>
                    <a:pt x="718" y="624"/>
                  </a:cubicBezTo>
                  <a:cubicBezTo>
                    <a:pt x="697" y="578"/>
                    <a:pt x="682" y="516"/>
                    <a:pt x="681" y="475"/>
                  </a:cubicBezTo>
                  <a:cubicBezTo>
                    <a:pt x="680" y="370"/>
                    <a:pt x="617" y="261"/>
                    <a:pt x="653" y="207"/>
                  </a:cubicBezTo>
                  <a:cubicBezTo>
                    <a:pt x="687" y="15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A8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5098516" y="3648494"/>
              <a:ext cx="98096" cy="103158"/>
            </a:xfrm>
            <a:custGeom>
              <a:avLst/>
              <a:gdLst/>
              <a:ahLst/>
              <a:cxnLst/>
              <a:rect l="l" t="t" r="r" b="b"/>
              <a:pathLst>
                <a:path w="1375" h="1446" extrusionOk="0">
                  <a:moveTo>
                    <a:pt x="611" y="0"/>
                  </a:moveTo>
                  <a:cubicBezTo>
                    <a:pt x="394" y="0"/>
                    <a:pt x="184" y="144"/>
                    <a:pt x="141" y="252"/>
                  </a:cubicBezTo>
                  <a:cubicBezTo>
                    <a:pt x="1" y="586"/>
                    <a:pt x="85" y="895"/>
                    <a:pt x="119" y="948"/>
                  </a:cubicBezTo>
                  <a:cubicBezTo>
                    <a:pt x="313" y="1255"/>
                    <a:pt x="671" y="1445"/>
                    <a:pt x="906" y="1445"/>
                  </a:cubicBezTo>
                  <a:cubicBezTo>
                    <a:pt x="988" y="1445"/>
                    <a:pt x="1055" y="1422"/>
                    <a:pt x="1095" y="1373"/>
                  </a:cubicBezTo>
                  <a:cubicBezTo>
                    <a:pt x="1374" y="1027"/>
                    <a:pt x="1146" y="301"/>
                    <a:pt x="878" y="92"/>
                  </a:cubicBezTo>
                  <a:cubicBezTo>
                    <a:pt x="795" y="26"/>
                    <a:pt x="702" y="0"/>
                    <a:pt x="611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5086958" y="3627877"/>
              <a:ext cx="96312" cy="105441"/>
            </a:xfrm>
            <a:custGeom>
              <a:avLst/>
              <a:gdLst/>
              <a:ahLst/>
              <a:cxnLst/>
              <a:rect l="l" t="t" r="r" b="b"/>
              <a:pathLst>
                <a:path w="1350" h="1478" extrusionOk="0">
                  <a:moveTo>
                    <a:pt x="821" y="0"/>
                  </a:moveTo>
                  <a:cubicBezTo>
                    <a:pt x="842" y="42"/>
                    <a:pt x="867" y="81"/>
                    <a:pt x="895" y="117"/>
                  </a:cubicBezTo>
                  <a:cubicBezTo>
                    <a:pt x="787" y="99"/>
                    <a:pt x="677" y="90"/>
                    <a:pt x="568" y="90"/>
                  </a:cubicBezTo>
                  <a:cubicBezTo>
                    <a:pt x="529" y="90"/>
                    <a:pt x="491" y="91"/>
                    <a:pt x="452" y="93"/>
                  </a:cubicBezTo>
                  <a:cubicBezTo>
                    <a:pt x="463" y="113"/>
                    <a:pt x="481" y="128"/>
                    <a:pt x="503" y="138"/>
                  </a:cubicBezTo>
                  <a:lnTo>
                    <a:pt x="503" y="138"/>
                  </a:lnTo>
                  <a:cubicBezTo>
                    <a:pt x="497" y="135"/>
                    <a:pt x="490" y="134"/>
                    <a:pt x="482" y="134"/>
                  </a:cubicBezTo>
                  <a:cubicBezTo>
                    <a:pt x="421" y="134"/>
                    <a:pt x="323" y="208"/>
                    <a:pt x="284" y="233"/>
                  </a:cubicBezTo>
                  <a:cubicBezTo>
                    <a:pt x="213" y="284"/>
                    <a:pt x="151" y="344"/>
                    <a:pt x="99" y="413"/>
                  </a:cubicBezTo>
                  <a:cubicBezTo>
                    <a:pt x="92" y="423"/>
                    <a:pt x="86" y="436"/>
                    <a:pt x="94" y="445"/>
                  </a:cubicBezTo>
                  <a:cubicBezTo>
                    <a:pt x="97" y="449"/>
                    <a:pt x="105" y="450"/>
                    <a:pt x="111" y="450"/>
                  </a:cubicBezTo>
                  <a:cubicBezTo>
                    <a:pt x="128" y="451"/>
                    <a:pt x="144" y="452"/>
                    <a:pt x="161" y="452"/>
                  </a:cubicBezTo>
                  <a:cubicBezTo>
                    <a:pt x="180" y="452"/>
                    <a:pt x="199" y="451"/>
                    <a:pt x="219" y="449"/>
                  </a:cubicBezTo>
                  <a:lnTo>
                    <a:pt x="219" y="449"/>
                  </a:lnTo>
                  <a:cubicBezTo>
                    <a:pt x="138" y="502"/>
                    <a:pt x="81" y="584"/>
                    <a:pt x="46" y="673"/>
                  </a:cubicBezTo>
                  <a:cubicBezTo>
                    <a:pt x="11" y="762"/>
                    <a:pt x="1" y="860"/>
                    <a:pt x="1" y="956"/>
                  </a:cubicBezTo>
                  <a:cubicBezTo>
                    <a:pt x="9" y="955"/>
                    <a:pt x="16" y="955"/>
                    <a:pt x="24" y="955"/>
                  </a:cubicBezTo>
                  <a:cubicBezTo>
                    <a:pt x="50" y="955"/>
                    <a:pt x="76" y="960"/>
                    <a:pt x="99" y="968"/>
                  </a:cubicBezTo>
                  <a:cubicBezTo>
                    <a:pt x="113" y="975"/>
                    <a:pt x="127" y="1065"/>
                    <a:pt x="132" y="1082"/>
                  </a:cubicBezTo>
                  <a:cubicBezTo>
                    <a:pt x="142" y="1127"/>
                    <a:pt x="165" y="1160"/>
                    <a:pt x="191" y="1197"/>
                  </a:cubicBezTo>
                  <a:cubicBezTo>
                    <a:pt x="241" y="1269"/>
                    <a:pt x="292" y="1341"/>
                    <a:pt x="343" y="1412"/>
                  </a:cubicBezTo>
                  <a:cubicBezTo>
                    <a:pt x="365" y="1443"/>
                    <a:pt x="406" y="1477"/>
                    <a:pt x="435" y="1477"/>
                  </a:cubicBezTo>
                  <a:cubicBezTo>
                    <a:pt x="454" y="1477"/>
                    <a:pt x="467" y="1461"/>
                    <a:pt x="463" y="1415"/>
                  </a:cubicBezTo>
                  <a:cubicBezTo>
                    <a:pt x="458" y="1355"/>
                    <a:pt x="418" y="1301"/>
                    <a:pt x="414" y="1242"/>
                  </a:cubicBezTo>
                  <a:cubicBezTo>
                    <a:pt x="413" y="1237"/>
                    <a:pt x="415" y="1235"/>
                    <a:pt x="419" y="1235"/>
                  </a:cubicBezTo>
                  <a:cubicBezTo>
                    <a:pt x="437" y="1235"/>
                    <a:pt x="495" y="1290"/>
                    <a:pt x="515" y="1290"/>
                  </a:cubicBezTo>
                  <a:cubicBezTo>
                    <a:pt x="519" y="1290"/>
                    <a:pt x="521" y="1288"/>
                    <a:pt x="521" y="1283"/>
                  </a:cubicBezTo>
                  <a:cubicBezTo>
                    <a:pt x="522" y="1243"/>
                    <a:pt x="470" y="1164"/>
                    <a:pt x="486" y="1129"/>
                  </a:cubicBezTo>
                  <a:cubicBezTo>
                    <a:pt x="500" y="1102"/>
                    <a:pt x="530" y="1065"/>
                    <a:pt x="522" y="1034"/>
                  </a:cubicBezTo>
                  <a:cubicBezTo>
                    <a:pt x="449" y="639"/>
                    <a:pt x="535" y="563"/>
                    <a:pt x="638" y="563"/>
                  </a:cubicBezTo>
                  <a:cubicBezTo>
                    <a:pt x="703" y="563"/>
                    <a:pt x="774" y="593"/>
                    <a:pt x="817" y="593"/>
                  </a:cubicBezTo>
                  <a:cubicBezTo>
                    <a:pt x="819" y="593"/>
                    <a:pt x="820" y="593"/>
                    <a:pt x="822" y="593"/>
                  </a:cubicBezTo>
                  <a:cubicBezTo>
                    <a:pt x="939" y="584"/>
                    <a:pt x="924" y="479"/>
                    <a:pt x="1012" y="479"/>
                  </a:cubicBezTo>
                  <a:cubicBezTo>
                    <a:pt x="1017" y="479"/>
                    <a:pt x="1023" y="479"/>
                    <a:pt x="1028" y="480"/>
                  </a:cubicBezTo>
                  <a:cubicBezTo>
                    <a:pt x="1278" y="511"/>
                    <a:pt x="1344" y="955"/>
                    <a:pt x="1349" y="955"/>
                  </a:cubicBezTo>
                  <a:cubicBezTo>
                    <a:pt x="1350" y="955"/>
                    <a:pt x="1350" y="954"/>
                    <a:pt x="1350" y="952"/>
                  </a:cubicBezTo>
                  <a:cubicBezTo>
                    <a:pt x="1350" y="875"/>
                    <a:pt x="1335" y="800"/>
                    <a:pt x="1316" y="726"/>
                  </a:cubicBezTo>
                  <a:cubicBezTo>
                    <a:pt x="1305" y="694"/>
                    <a:pt x="1297" y="657"/>
                    <a:pt x="1279" y="627"/>
                  </a:cubicBezTo>
                  <a:cubicBezTo>
                    <a:pt x="1267" y="606"/>
                    <a:pt x="1255" y="601"/>
                    <a:pt x="1259" y="570"/>
                  </a:cubicBezTo>
                  <a:cubicBezTo>
                    <a:pt x="1276" y="428"/>
                    <a:pt x="1251" y="298"/>
                    <a:pt x="1154" y="187"/>
                  </a:cubicBezTo>
                  <a:cubicBezTo>
                    <a:pt x="1069" y="91"/>
                    <a:pt x="947" y="30"/>
                    <a:pt x="821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5100442" y="3703426"/>
              <a:ext cx="41521" cy="23114"/>
            </a:xfrm>
            <a:custGeom>
              <a:avLst/>
              <a:gdLst/>
              <a:ahLst/>
              <a:cxnLst/>
              <a:rect l="l" t="t" r="r" b="b"/>
              <a:pathLst>
                <a:path w="582" h="324" extrusionOk="0">
                  <a:moveTo>
                    <a:pt x="142" y="0"/>
                  </a:moveTo>
                  <a:cubicBezTo>
                    <a:pt x="127" y="0"/>
                    <a:pt x="112" y="3"/>
                    <a:pt x="99" y="9"/>
                  </a:cubicBezTo>
                  <a:cubicBezTo>
                    <a:pt x="0" y="57"/>
                    <a:pt x="124" y="324"/>
                    <a:pt x="321" y="324"/>
                  </a:cubicBezTo>
                  <a:cubicBezTo>
                    <a:pt x="335" y="324"/>
                    <a:pt x="348" y="323"/>
                    <a:pt x="362" y="320"/>
                  </a:cubicBezTo>
                  <a:cubicBezTo>
                    <a:pt x="581" y="279"/>
                    <a:pt x="457" y="183"/>
                    <a:pt x="399" y="135"/>
                  </a:cubicBezTo>
                  <a:cubicBezTo>
                    <a:pt x="399" y="135"/>
                    <a:pt x="251" y="0"/>
                    <a:pt x="142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5134044" y="3701357"/>
              <a:ext cx="12913" cy="7491"/>
            </a:xfrm>
            <a:custGeom>
              <a:avLst/>
              <a:gdLst/>
              <a:ahLst/>
              <a:cxnLst/>
              <a:rect l="l" t="t" r="r" b="b"/>
              <a:pathLst>
                <a:path w="181" h="105" extrusionOk="0">
                  <a:moveTo>
                    <a:pt x="158" y="0"/>
                  </a:moveTo>
                  <a:cubicBezTo>
                    <a:pt x="152" y="0"/>
                    <a:pt x="146" y="4"/>
                    <a:pt x="143" y="12"/>
                  </a:cubicBezTo>
                  <a:cubicBezTo>
                    <a:pt x="137" y="45"/>
                    <a:pt x="120" y="70"/>
                    <a:pt x="84" y="70"/>
                  </a:cubicBezTo>
                  <a:cubicBezTo>
                    <a:pt x="82" y="70"/>
                    <a:pt x="80" y="70"/>
                    <a:pt x="78" y="70"/>
                  </a:cubicBezTo>
                  <a:cubicBezTo>
                    <a:pt x="68" y="70"/>
                    <a:pt x="58" y="67"/>
                    <a:pt x="48" y="64"/>
                  </a:cubicBezTo>
                  <a:cubicBezTo>
                    <a:pt x="46" y="63"/>
                    <a:pt x="38" y="60"/>
                    <a:pt x="37" y="60"/>
                  </a:cubicBezTo>
                  <a:cubicBezTo>
                    <a:pt x="37" y="60"/>
                    <a:pt x="37" y="60"/>
                    <a:pt x="39" y="61"/>
                  </a:cubicBezTo>
                  <a:cubicBezTo>
                    <a:pt x="36" y="59"/>
                    <a:pt x="32" y="59"/>
                    <a:pt x="29" y="59"/>
                  </a:cubicBezTo>
                  <a:cubicBezTo>
                    <a:pt x="13" y="59"/>
                    <a:pt x="0" y="80"/>
                    <a:pt x="18" y="89"/>
                  </a:cubicBezTo>
                  <a:cubicBezTo>
                    <a:pt x="39" y="99"/>
                    <a:pt x="60" y="105"/>
                    <a:pt x="80" y="105"/>
                  </a:cubicBezTo>
                  <a:cubicBezTo>
                    <a:pt x="126" y="105"/>
                    <a:pt x="164" y="76"/>
                    <a:pt x="178" y="23"/>
                  </a:cubicBezTo>
                  <a:cubicBezTo>
                    <a:pt x="181" y="10"/>
                    <a:pt x="169" y="0"/>
                    <a:pt x="158" y="0"/>
                  </a:cubicBezTo>
                  <a:close/>
                </a:path>
              </a:pathLst>
            </a:custGeom>
            <a:solidFill>
              <a:srgbClr val="1D1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5160298" y="3693153"/>
              <a:ext cx="13412" cy="6920"/>
            </a:xfrm>
            <a:custGeom>
              <a:avLst/>
              <a:gdLst/>
              <a:ahLst/>
              <a:cxnLst/>
              <a:rect l="l" t="t" r="r" b="b"/>
              <a:pathLst>
                <a:path w="188" h="97" extrusionOk="0">
                  <a:moveTo>
                    <a:pt x="165" y="1"/>
                  </a:moveTo>
                  <a:cubicBezTo>
                    <a:pt x="158" y="1"/>
                    <a:pt x="152" y="4"/>
                    <a:pt x="149" y="12"/>
                  </a:cubicBezTo>
                  <a:cubicBezTo>
                    <a:pt x="138" y="40"/>
                    <a:pt x="123" y="62"/>
                    <a:pt x="97" y="62"/>
                  </a:cubicBezTo>
                  <a:cubicBezTo>
                    <a:pt x="90" y="62"/>
                    <a:pt x="83" y="60"/>
                    <a:pt x="74" y="57"/>
                  </a:cubicBezTo>
                  <a:cubicBezTo>
                    <a:pt x="63" y="52"/>
                    <a:pt x="49" y="44"/>
                    <a:pt x="41" y="36"/>
                  </a:cubicBezTo>
                  <a:cubicBezTo>
                    <a:pt x="37" y="32"/>
                    <a:pt x="32" y="31"/>
                    <a:pt x="27" y="31"/>
                  </a:cubicBezTo>
                  <a:cubicBezTo>
                    <a:pt x="13" y="31"/>
                    <a:pt x="0" y="47"/>
                    <a:pt x="14" y="58"/>
                  </a:cubicBezTo>
                  <a:cubicBezTo>
                    <a:pt x="34" y="75"/>
                    <a:pt x="60" y="91"/>
                    <a:pt x="86" y="95"/>
                  </a:cubicBezTo>
                  <a:cubicBezTo>
                    <a:pt x="91" y="96"/>
                    <a:pt x="96" y="96"/>
                    <a:pt x="100" y="96"/>
                  </a:cubicBezTo>
                  <a:cubicBezTo>
                    <a:pt x="143" y="96"/>
                    <a:pt x="169" y="61"/>
                    <a:pt x="183" y="23"/>
                  </a:cubicBezTo>
                  <a:cubicBezTo>
                    <a:pt x="187" y="10"/>
                    <a:pt x="176" y="1"/>
                    <a:pt x="165" y="1"/>
                  </a:cubicBezTo>
                  <a:close/>
                </a:path>
              </a:pathLst>
            </a:custGeom>
            <a:solidFill>
              <a:srgbClr val="1D1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5155376" y="3679313"/>
              <a:ext cx="14411" cy="9631"/>
            </a:xfrm>
            <a:custGeom>
              <a:avLst/>
              <a:gdLst/>
              <a:ahLst/>
              <a:cxnLst/>
              <a:rect l="l" t="t" r="r" b="b"/>
              <a:pathLst>
                <a:path w="202" h="135" extrusionOk="0">
                  <a:moveTo>
                    <a:pt x="145" y="1"/>
                  </a:moveTo>
                  <a:cubicBezTo>
                    <a:pt x="81" y="1"/>
                    <a:pt x="29" y="41"/>
                    <a:pt x="6" y="105"/>
                  </a:cubicBezTo>
                  <a:cubicBezTo>
                    <a:pt x="0" y="122"/>
                    <a:pt x="14" y="135"/>
                    <a:pt x="27" y="135"/>
                  </a:cubicBezTo>
                  <a:cubicBezTo>
                    <a:pt x="34" y="135"/>
                    <a:pt x="41" y="131"/>
                    <a:pt x="45" y="122"/>
                  </a:cubicBezTo>
                  <a:cubicBezTo>
                    <a:pt x="62" y="73"/>
                    <a:pt x="99" y="44"/>
                    <a:pt x="147" y="44"/>
                  </a:cubicBezTo>
                  <a:cubicBezTo>
                    <a:pt x="154" y="44"/>
                    <a:pt x="161" y="45"/>
                    <a:pt x="169" y="46"/>
                  </a:cubicBezTo>
                  <a:cubicBezTo>
                    <a:pt x="171" y="47"/>
                    <a:pt x="172" y="47"/>
                    <a:pt x="173" y="47"/>
                  </a:cubicBezTo>
                  <a:cubicBezTo>
                    <a:pt x="197" y="47"/>
                    <a:pt x="202" y="9"/>
                    <a:pt x="175" y="4"/>
                  </a:cubicBezTo>
                  <a:cubicBezTo>
                    <a:pt x="165" y="2"/>
                    <a:pt x="155" y="1"/>
                    <a:pt x="145" y="1"/>
                  </a:cubicBezTo>
                  <a:close/>
                </a:path>
              </a:pathLst>
            </a:custGeom>
            <a:solidFill>
              <a:srgbClr val="55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5129978" y="3689443"/>
              <a:ext cx="16052" cy="7419"/>
            </a:xfrm>
            <a:custGeom>
              <a:avLst/>
              <a:gdLst/>
              <a:ahLst/>
              <a:cxnLst/>
              <a:rect l="l" t="t" r="r" b="b"/>
              <a:pathLst>
                <a:path w="225" h="104" extrusionOk="0">
                  <a:moveTo>
                    <a:pt x="135" y="1"/>
                  </a:moveTo>
                  <a:cubicBezTo>
                    <a:pt x="87" y="1"/>
                    <a:pt x="43" y="25"/>
                    <a:pt x="12" y="68"/>
                  </a:cubicBezTo>
                  <a:cubicBezTo>
                    <a:pt x="0" y="84"/>
                    <a:pt x="16" y="103"/>
                    <a:pt x="31" y="103"/>
                  </a:cubicBezTo>
                  <a:cubicBezTo>
                    <a:pt x="37" y="103"/>
                    <a:pt x="42" y="101"/>
                    <a:pt x="46" y="95"/>
                  </a:cubicBezTo>
                  <a:cubicBezTo>
                    <a:pt x="69" y="63"/>
                    <a:pt x="100" y="45"/>
                    <a:pt x="135" y="45"/>
                  </a:cubicBezTo>
                  <a:cubicBezTo>
                    <a:pt x="152" y="45"/>
                    <a:pt x="169" y="48"/>
                    <a:pt x="186" y="57"/>
                  </a:cubicBezTo>
                  <a:cubicBezTo>
                    <a:pt x="189" y="58"/>
                    <a:pt x="192" y="59"/>
                    <a:pt x="194" y="59"/>
                  </a:cubicBezTo>
                  <a:cubicBezTo>
                    <a:pt x="214" y="59"/>
                    <a:pt x="224" y="27"/>
                    <a:pt x="204" y="17"/>
                  </a:cubicBezTo>
                  <a:cubicBezTo>
                    <a:pt x="180" y="6"/>
                    <a:pt x="157" y="1"/>
                    <a:pt x="135" y="1"/>
                  </a:cubicBezTo>
                  <a:close/>
                </a:path>
              </a:pathLst>
            </a:custGeom>
            <a:solidFill>
              <a:srgbClr val="55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5150810" y="3692725"/>
              <a:ext cx="19120" cy="26681"/>
            </a:xfrm>
            <a:custGeom>
              <a:avLst/>
              <a:gdLst/>
              <a:ahLst/>
              <a:cxnLst/>
              <a:rect l="l" t="t" r="r" b="b"/>
              <a:pathLst>
                <a:path w="268" h="374" extrusionOk="0">
                  <a:moveTo>
                    <a:pt x="25" y="0"/>
                  </a:moveTo>
                  <a:cubicBezTo>
                    <a:pt x="17" y="0"/>
                    <a:pt x="10" y="4"/>
                    <a:pt x="9" y="12"/>
                  </a:cubicBezTo>
                  <a:cubicBezTo>
                    <a:pt x="1" y="58"/>
                    <a:pt x="3" y="110"/>
                    <a:pt x="25" y="152"/>
                  </a:cubicBezTo>
                  <a:cubicBezTo>
                    <a:pt x="60" y="219"/>
                    <a:pt x="267" y="280"/>
                    <a:pt x="104" y="350"/>
                  </a:cubicBezTo>
                  <a:cubicBezTo>
                    <a:pt x="90" y="357"/>
                    <a:pt x="95" y="373"/>
                    <a:pt x="109" y="373"/>
                  </a:cubicBezTo>
                  <a:cubicBezTo>
                    <a:pt x="111" y="373"/>
                    <a:pt x="114" y="373"/>
                    <a:pt x="117" y="372"/>
                  </a:cubicBezTo>
                  <a:cubicBezTo>
                    <a:pt x="189" y="340"/>
                    <a:pt x="231" y="298"/>
                    <a:pt x="176" y="242"/>
                  </a:cubicBezTo>
                  <a:cubicBezTo>
                    <a:pt x="136" y="200"/>
                    <a:pt x="71" y="185"/>
                    <a:pt x="47" y="132"/>
                  </a:cubicBezTo>
                  <a:cubicBezTo>
                    <a:pt x="32" y="96"/>
                    <a:pt x="32" y="52"/>
                    <a:pt x="39" y="13"/>
                  </a:cubicBezTo>
                  <a:cubicBezTo>
                    <a:pt x="40" y="5"/>
                    <a:pt x="32" y="0"/>
                    <a:pt x="25" y="0"/>
                  </a:cubicBezTo>
                  <a:close/>
                </a:path>
              </a:pathLst>
            </a:custGeom>
            <a:solidFill>
              <a:srgbClr val="DA8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5149668" y="3724614"/>
              <a:ext cx="17764" cy="10558"/>
            </a:xfrm>
            <a:custGeom>
              <a:avLst/>
              <a:gdLst/>
              <a:ahLst/>
              <a:cxnLst/>
              <a:rect l="l" t="t" r="r" b="b"/>
              <a:pathLst>
                <a:path w="249" h="148" extrusionOk="0">
                  <a:moveTo>
                    <a:pt x="247" y="0"/>
                  </a:moveTo>
                  <a:lnTo>
                    <a:pt x="0" y="13"/>
                  </a:lnTo>
                  <a:cubicBezTo>
                    <a:pt x="0" y="13"/>
                    <a:pt x="8" y="147"/>
                    <a:pt x="113" y="147"/>
                  </a:cubicBezTo>
                  <a:cubicBezTo>
                    <a:pt x="118" y="147"/>
                    <a:pt x="123" y="147"/>
                    <a:pt x="129" y="146"/>
                  </a:cubicBezTo>
                  <a:cubicBezTo>
                    <a:pt x="249" y="132"/>
                    <a:pt x="247" y="0"/>
                    <a:pt x="247" y="0"/>
                  </a:cubicBezTo>
                  <a:close/>
                </a:path>
              </a:pathLst>
            </a:custGeom>
            <a:solidFill>
              <a:srgbClr val="F7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5131904" y="3715768"/>
              <a:ext cx="11914" cy="11914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83" y="1"/>
                  </a:moveTo>
                  <a:cubicBezTo>
                    <a:pt x="38" y="1"/>
                    <a:pt x="0" y="38"/>
                    <a:pt x="0" y="84"/>
                  </a:cubicBezTo>
                  <a:cubicBezTo>
                    <a:pt x="0" y="129"/>
                    <a:pt x="38" y="167"/>
                    <a:pt x="83" y="167"/>
                  </a:cubicBezTo>
                  <a:cubicBezTo>
                    <a:pt x="129" y="167"/>
                    <a:pt x="166" y="129"/>
                    <a:pt x="166" y="84"/>
                  </a:cubicBezTo>
                  <a:cubicBezTo>
                    <a:pt x="166" y="38"/>
                    <a:pt x="129" y="1"/>
                    <a:pt x="83" y="1"/>
                  </a:cubicBezTo>
                  <a:close/>
                </a:path>
              </a:pathLst>
            </a:custGeom>
            <a:solidFill>
              <a:srgbClr val="F1A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5171356" y="3703212"/>
              <a:ext cx="12057" cy="12128"/>
            </a:xfrm>
            <a:custGeom>
              <a:avLst/>
              <a:gdLst/>
              <a:ahLst/>
              <a:cxnLst/>
              <a:rect l="l" t="t" r="r" b="b"/>
              <a:pathLst>
                <a:path w="169" h="170" extrusionOk="0">
                  <a:moveTo>
                    <a:pt x="85" y="1"/>
                  </a:moveTo>
                  <a:cubicBezTo>
                    <a:pt x="38" y="1"/>
                    <a:pt x="1" y="38"/>
                    <a:pt x="1" y="85"/>
                  </a:cubicBezTo>
                  <a:cubicBezTo>
                    <a:pt x="1" y="131"/>
                    <a:pt x="38" y="170"/>
                    <a:pt x="85" y="170"/>
                  </a:cubicBezTo>
                  <a:cubicBezTo>
                    <a:pt x="132" y="170"/>
                    <a:pt x="169" y="131"/>
                    <a:pt x="169" y="85"/>
                  </a:cubicBezTo>
                  <a:cubicBezTo>
                    <a:pt x="169" y="38"/>
                    <a:pt x="132" y="1"/>
                    <a:pt x="85" y="1"/>
                  </a:cubicBezTo>
                  <a:close/>
                </a:path>
              </a:pathLst>
            </a:custGeom>
            <a:solidFill>
              <a:srgbClr val="F1A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35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5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5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35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529" name="Google Shape;529;p35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35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5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5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" name="Google Shape;535;p35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536" name="Google Shape;536;p35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35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35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65570413"/>
      </p:ext>
    </p:extLst>
  </p:cSld>
  <p:clrMapOvr>
    <a:masterClrMapping/>
  </p:clrMapOvr>
</p:sld>
</file>

<file path=ppt/theme/theme1.xml><?xml version="1.0" encoding="utf-8"?>
<a:theme xmlns:a="http://schemas.openxmlformats.org/drawingml/2006/main" name="Parking Finder App Pitch Deck by Slidesgo">
  <a:themeElements>
    <a:clrScheme name="Simple Light">
      <a:dk1>
        <a:srgbClr val="073763"/>
      </a:dk1>
      <a:lt1>
        <a:srgbClr val="0B5394"/>
      </a:lt1>
      <a:dk2>
        <a:srgbClr val="3D85C6"/>
      </a:dk2>
      <a:lt2>
        <a:srgbClr val="6FA8DC"/>
      </a:lt2>
      <a:accent1>
        <a:srgbClr val="EE375F"/>
      </a:accent1>
      <a:accent2>
        <a:srgbClr val="FF5F6C"/>
      </a:accent2>
      <a:accent3>
        <a:srgbClr val="D4AF3D"/>
      </a:accent3>
      <a:accent4>
        <a:srgbClr val="BEA02F"/>
      </a:accent4>
      <a:accent5>
        <a:srgbClr val="F0F8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296</Words>
  <Application>Microsoft Macintosh PowerPoint</Application>
  <PresentationFormat>On-screen Show (16:9)</PresentationFormat>
  <Paragraphs>91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Kumbh Sans Medium</vt:lpstr>
      <vt:lpstr>Albert Sans</vt:lpstr>
      <vt:lpstr>Yeseva One</vt:lpstr>
      <vt:lpstr>Kumbh Sans SemiBold</vt:lpstr>
      <vt:lpstr>Kumbh Sans</vt:lpstr>
      <vt:lpstr>Arial</vt:lpstr>
      <vt:lpstr>NanumMyeongjo</vt:lpstr>
      <vt:lpstr>Parking Finder App Pitch Deck by Slidesgo</vt:lpstr>
      <vt:lpstr>Design a Parking Lot using OOP</vt:lpstr>
      <vt:lpstr>1</vt:lpstr>
      <vt:lpstr>System Requirements</vt:lpstr>
      <vt:lpstr>System Requirements</vt:lpstr>
      <vt:lpstr>System Requirements</vt:lpstr>
      <vt:lpstr>Use Case Diagram</vt:lpstr>
      <vt:lpstr>Use Case Diagram</vt:lpstr>
      <vt:lpstr>PowerPoint Presentation</vt:lpstr>
      <vt:lpstr>Class Diagram</vt:lpstr>
      <vt:lpstr>Class Diagram</vt:lpstr>
      <vt:lpstr>PowerPoint Presentation</vt:lpstr>
      <vt:lpstr>Page Flow Diagram</vt:lpstr>
      <vt:lpstr>Code</vt:lpstr>
      <vt:lpstr>constants.py</vt:lpstr>
      <vt:lpstr>account.py</vt:lpstr>
      <vt:lpstr>admin.py</vt:lpstr>
      <vt:lpstr>admin.py (cont’d)</vt:lpstr>
      <vt:lpstr>user.py</vt:lpstr>
      <vt:lpstr>user.py (cont’d)</vt:lpstr>
      <vt:lpstr>user.py (cont’d)</vt:lpstr>
      <vt:lpstr>user.py (cont’d)</vt:lpstr>
      <vt:lpstr>user.py (cont’d)</vt:lpstr>
      <vt:lpstr>parkinglot.py</vt:lpstr>
      <vt:lpstr>parkingfloor.py</vt:lpstr>
      <vt:lpstr>parkingfloor.py (cont’d)</vt:lpstr>
      <vt:lpstr>parkingspot.py</vt:lpstr>
      <vt:lpstr>Output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 Parking Lot using OOP</dc:title>
  <cp:lastModifiedBy>Microsoft Office User</cp:lastModifiedBy>
  <cp:revision>2</cp:revision>
  <dcterms:modified xsi:type="dcterms:W3CDTF">2023-10-15T12:40:02Z</dcterms:modified>
</cp:coreProperties>
</file>