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199F-5B9D-494B-A138-C151DC302F34}" type="datetimeFigureOut">
              <a:rPr lang="pt-BR" smtClean="0"/>
              <a:t>10/10/2016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AAA1D-30B2-4B7E-B562-6BA1B71686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6441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199F-5B9D-494B-A138-C151DC302F34}" type="datetimeFigureOut">
              <a:rPr lang="pt-BR" smtClean="0"/>
              <a:t>10/10/2016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AAA1D-30B2-4B7E-B562-6BA1B71686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248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199F-5B9D-494B-A138-C151DC302F34}" type="datetimeFigureOut">
              <a:rPr lang="pt-BR" smtClean="0"/>
              <a:t>10/10/2016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AAA1D-30B2-4B7E-B562-6BA1B71686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017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199F-5B9D-494B-A138-C151DC302F34}" type="datetimeFigureOut">
              <a:rPr lang="pt-BR" smtClean="0"/>
              <a:t>10/10/2016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AAA1D-30B2-4B7E-B562-6BA1B71686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3121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199F-5B9D-494B-A138-C151DC302F34}" type="datetimeFigureOut">
              <a:rPr lang="pt-BR" smtClean="0"/>
              <a:t>10/10/2016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AAA1D-30B2-4B7E-B562-6BA1B71686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744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199F-5B9D-494B-A138-C151DC302F34}" type="datetimeFigureOut">
              <a:rPr lang="pt-BR" smtClean="0"/>
              <a:t>10/10/2016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AAA1D-30B2-4B7E-B562-6BA1B71686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3368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199F-5B9D-494B-A138-C151DC302F34}" type="datetimeFigureOut">
              <a:rPr lang="pt-BR" smtClean="0"/>
              <a:t>10/10/2016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AAA1D-30B2-4B7E-B562-6BA1B71686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9231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199F-5B9D-494B-A138-C151DC302F34}" type="datetimeFigureOut">
              <a:rPr lang="pt-BR" smtClean="0"/>
              <a:t>10/10/2016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AAA1D-30B2-4B7E-B562-6BA1B71686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7694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199F-5B9D-494B-A138-C151DC302F34}" type="datetimeFigureOut">
              <a:rPr lang="pt-BR" smtClean="0"/>
              <a:t>10/10/2016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AAA1D-30B2-4B7E-B562-6BA1B71686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9479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199F-5B9D-494B-A138-C151DC302F34}" type="datetimeFigureOut">
              <a:rPr lang="pt-BR" smtClean="0"/>
              <a:t>10/10/2016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AAA1D-30B2-4B7E-B562-6BA1B71686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210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199F-5B9D-494B-A138-C151DC302F34}" type="datetimeFigureOut">
              <a:rPr lang="pt-BR" smtClean="0"/>
              <a:t>10/10/2016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AAA1D-30B2-4B7E-B562-6BA1B71686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7609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1199F-5B9D-494B-A138-C151DC302F34}" type="datetimeFigureOut">
              <a:rPr lang="pt-BR" smtClean="0"/>
              <a:t>10/10/2016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AAA1D-30B2-4B7E-B562-6BA1B71686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069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145" y="1435994"/>
            <a:ext cx="1085850" cy="1143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500" y="1173163"/>
            <a:ext cx="1085850" cy="11430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570" y="1030288"/>
            <a:ext cx="10858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39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Vanessa</dc:creator>
  <cp:lastModifiedBy>Vanessa</cp:lastModifiedBy>
  <cp:revision>1</cp:revision>
  <dcterms:created xsi:type="dcterms:W3CDTF">2016-10-11T01:12:26Z</dcterms:created>
  <dcterms:modified xsi:type="dcterms:W3CDTF">2016-10-11T01:12:59Z</dcterms:modified>
</cp:coreProperties>
</file>