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176B-8AD7-4F62-8215-E41A0559F6F1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3D5-D154-488D-A647-777284B286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77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176B-8AD7-4F62-8215-E41A0559F6F1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3D5-D154-488D-A647-777284B286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57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176B-8AD7-4F62-8215-E41A0559F6F1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3D5-D154-488D-A647-777284B286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52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176B-8AD7-4F62-8215-E41A0559F6F1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3D5-D154-488D-A647-777284B286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09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176B-8AD7-4F62-8215-E41A0559F6F1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3D5-D154-488D-A647-777284B286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24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176B-8AD7-4F62-8215-E41A0559F6F1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3D5-D154-488D-A647-777284B286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59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176B-8AD7-4F62-8215-E41A0559F6F1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3D5-D154-488D-A647-777284B286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48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176B-8AD7-4F62-8215-E41A0559F6F1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3D5-D154-488D-A647-777284B286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57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176B-8AD7-4F62-8215-E41A0559F6F1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3D5-D154-488D-A647-777284B286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42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176B-8AD7-4F62-8215-E41A0559F6F1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3D5-D154-488D-A647-777284B286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13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176B-8AD7-4F62-8215-E41A0559F6F1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3D5-D154-488D-A647-777284B286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24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8176B-8AD7-4F62-8215-E41A0559F6F1}" type="datetimeFigureOut">
              <a:rPr lang="pt-BR" smtClean="0"/>
              <a:t>26/02/2015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7E3D5-D154-488D-A647-777284B286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89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52119" y="3501008"/>
            <a:ext cx="3024334" cy="32322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5854" y="3645024"/>
            <a:ext cx="2664297" cy="298353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501" y="3140968"/>
            <a:ext cx="3168352" cy="359232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84168" y="0"/>
            <a:ext cx="3059832" cy="285293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15814" y="116632"/>
            <a:ext cx="3096345" cy="288032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116632"/>
            <a:ext cx="3071943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6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DRCARLOS</dc:creator>
  <cp:lastModifiedBy>DRCARLOS</cp:lastModifiedBy>
  <cp:revision>2</cp:revision>
  <dcterms:created xsi:type="dcterms:W3CDTF">2015-02-25T18:41:26Z</dcterms:created>
  <dcterms:modified xsi:type="dcterms:W3CDTF">2015-02-26T16:57:24Z</dcterms:modified>
</cp:coreProperties>
</file>