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kwuemeka Anyanwu" initials="CA" lastIdx="1" clrIdx="0">
    <p:extLst>
      <p:ext uri="{19B8F6BF-5375-455C-9EA6-DF929625EA0E}">
        <p15:presenceInfo xmlns:p15="http://schemas.microsoft.com/office/powerpoint/2012/main" userId="33a530cad97f32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8T23:45:37.87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9487-17D1-462A-9235-6DB8EC5CA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E514A-FFF0-4F73-AA13-BAE974752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2D66-F1DD-4F79-8228-EFA8F4FD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409EE-DC0A-4A58-9086-7BBDF33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9629-0DC5-43E0-970B-DC88C3DB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141-6C27-4F6A-9929-00C3CCFA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652E-66FB-4259-849C-9E73F8DDE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99BBC-950E-457F-9F38-94E1DB58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5381-EE00-46AA-B6C6-17A2BBB4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188AE-7F98-4CB6-B72A-9F8B7DF1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A88F2-5EB7-43D4-A54F-73AFB7AEF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30363-83B2-48C3-B27B-0F80B4DB9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5E27-4BF3-4145-B01C-C0830AA9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0D8A4-2AD5-4DE0-B809-9E7AE6D5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701F-5493-4834-9669-C2576801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9532-DFB4-49B8-831F-F79D432C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3DE5-A37E-4207-9101-60ABAEF1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7C55-99FB-4ED9-84EF-7314D8A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D4B2-66EA-49BD-895B-AAC736B0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A8BE-F63D-4FE7-BB21-025087B1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FE66-CF3D-4B03-BB06-9C649E1D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7470-B7A9-4184-8B70-2BA30EF2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643E-04F4-4063-9BC5-7A99A439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E0-C930-4C4D-98B8-6568336E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EDC5-5F0D-490E-89F6-E1816F2D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FEB3-2349-4F36-ACB6-A9D51C1D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E4E6-1400-4A77-87D1-B94E13BF8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C46E-C0BD-42C5-AF0B-F5263230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61C72-A947-4784-A421-FD3C775A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3F9B-BBCD-444F-A234-6070F54D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CD320-BE09-4175-B079-D376DE2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9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5FE1-B0CD-4E5E-86C3-D37FC96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F01E-D153-4B98-B6C5-542D3FF1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DC43B-FE41-44D8-8661-3CC756E6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6CA5E-6F23-4017-ADE7-CA7879F43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AE94-1D7F-43FA-98AC-A4B89D7C7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E8B4C-BF15-4462-B672-AD1F33C4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F7BD9-2613-4BD5-9359-E021F230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A222F-45D9-4CD8-AD1F-2EF10E55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48BC-CDB9-4D8C-BB71-C2A69C41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8009-A8FF-4420-92CD-F22B43B6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F2450-490C-4397-9B21-271DCF37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E0128-8E2B-4F45-AADB-97D78CA5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FB592-D41B-4C1A-B735-0C34A49F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CC97D-4A23-4807-B1DA-E01C031D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7EFF6-81D9-4F7A-A870-DA973289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3CC0-A5E6-479C-AFF4-BA57AC94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AB57-5874-48BA-A66F-D823EDDA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B1361-FB41-4C55-AC2C-FBD2B9159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4FF9-1705-4AA5-BBD0-20691862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4F271-E0C8-4618-AD01-F08534F1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FF769-33D9-4F96-B85D-45F68187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1F52-6B39-40C2-825E-9F553C71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CC91A-A980-4879-88F6-3985C45F9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58021-DBCD-49D4-B07D-4C1A759B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796E7-E838-4F3F-A57F-FFC7819B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D64DD-7B55-4F09-BE8D-C43CE710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EB932-5BB8-468A-B105-655A13F1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1BE2C-B6A7-4DB3-8F30-C7B94374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9C0C3-8543-4176-8DCB-99443D3D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4D6DB-E887-406E-A05F-B0EDF5C3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9AE9-A81F-41A4-9E06-61A6325DD34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8CFC-4266-483C-9983-914E7AE3F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C80A-49A8-49D5-BEB9-89D971EE0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9DC7-1540-411F-9F7D-593E1428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AD5923D9-27B2-4B68-9B0E-8BFBADF5EF46}"/>
              </a:ext>
            </a:extLst>
          </p:cNvPr>
          <p:cNvSpPr/>
          <p:nvPr/>
        </p:nvSpPr>
        <p:spPr>
          <a:xfrm>
            <a:off x="593125" y="210065"/>
            <a:ext cx="1235676" cy="37070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249D67-42DD-43FD-8896-30A2FE3B189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210963" y="580768"/>
            <a:ext cx="0" cy="37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EE65594-3CCF-40B7-A0C9-975FA4AEC4D3}"/>
              </a:ext>
            </a:extLst>
          </p:cNvPr>
          <p:cNvSpPr/>
          <p:nvPr/>
        </p:nvSpPr>
        <p:spPr>
          <a:xfrm>
            <a:off x="593125" y="951470"/>
            <a:ext cx="1235673" cy="4695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 Rings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C90B82-F3A1-4A71-B7DA-2F13788FEBB4}"/>
              </a:ext>
            </a:extLst>
          </p:cNvPr>
          <p:cNvCxnSpPr>
            <a:stCxn id="6" idx="4"/>
          </p:cNvCxnSpPr>
          <p:nvPr/>
        </p:nvCxnSpPr>
        <p:spPr>
          <a:xfrm>
            <a:off x="1210962" y="1421027"/>
            <a:ext cx="1" cy="32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BB3FE9C9-4514-4BBE-A53E-8C7BEDF22470}"/>
              </a:ext>
            </a:extLst>
          </p:cNvPr>
          <p:cNvSpPr/>
          <p:nvPr/>
        </p:nvSpPr>
        <p:spPr>
          <a:xfrm>
            <a:off x="593126" y="1699053"/>
            <a:ext cx="1235672" cy="10256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7am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51A9C5-8583-4BE8-9520-21CB59F969B3}"/>
              </a:ext>
            </a:extLst>
          </p:cNvPr>
          <p:cNvCxnSpPr>
            <a:stCxn id="9" idx="2"/>
          </p:cNvCxnSpPr>
          <p:nvPr/>
        </p:nvCxnSpPr>
        <p:spPr>
          <a:xfrm flipH="1">
            <a:off x="1210961" y="2724664"/>
            <a:ext cx="1" cy="29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8EDDD-D29C-4274-A74F-1AC6C8258409}"/>
              </a:ext>
            </a:extLst>
          </p:cNvPr>
          <p:cNvSpPr/>
          <p:nvPr/>
        </p:nvSpPr>
        <p:spPr>
          <a:xfrm>
            <a:off x="593125" y="3015049"/>
            <a:ext cx="1235671" cy="73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 bath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C4E3E2-C940-435A-A9C9-D90031FE0496}"/>
              </a:ext>
            </a:extLst>
          </p:cNvPr>
          <p:cNvCxnSpPr>
            <a:stCxn id="14" idx="2"/>
          </p:cNvCxnSpPr>
          <p:nvPr/>
        </p:nvCxnSpPr>
        <p:spPr>
          <a:xfrm>
            <a:off x="1210961" y="3750275"/>
            <a:ext cx="0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B91D74-ACD5-496A-B273-3CBA91FD05AA}"/>
              </a:ext>
            </a:extLst>
          </p:cNvPr>
          <p:cNvSpPr/>
          <p:nvPr/>
        </p:nvSpPr>
        <p:spPr>
          <a:xfrm>
            <a:off x="593125" y="3997410"/>
            <a:ext cx="1235662" cy="73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out clothes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F310D0-9527-4BBC-9A53-106732E7765F}"/>
              </a:ext>
            </a:extLst>
          </p:cNvPr>
          <p:cNvCxnSpPr>
            <a:stCxn id="17" idx="2"/>
          </p:cNvCxnSpPr>
          <p:nvPr/>
        </p:nvCxnSpPr>
        <p:spPr>
          <a:xfrm>
            <a:off x="1210956" y="4732636"/>
            <a:ext cx="5" cy="42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DF5CD358-A5E7-4B27-85C8-AA62183CC471}"/>
              </a:ext>
            </a:extLst>
          </p:cNvPr>
          <p:cNvSpPr/>
          <p:nvPr/>
        </p:nvSpPr>
        <p:spPr>
          <a:xfrm>
            <a:off x="302739" y="5158947"/>
            <a:ext cx="1816433" cy="14889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clothes wrinkled 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0ACA82-7024-432C-88EA-D39B1D4F0FCF}"/>
              </a:ext>
            </a:extLst>
          </p:cNvPr>
          <p:cNvCxnSpPr>
            <a:stCxn id="20" idx="3"/>
          </p:cNvCxnSpPr>
          <p:nvPr/>
        </p:nvCxnSpPr>
        <p:spPr>
          <a:xfrm>
            <a:off x="2119172" y="5903440"/>
            <a:ext cx="1204796" cy="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3DA0FD4-3161-4FBF-9FDF-9294BE164292}"/>
              </a:ext>
            </a:extLst>
          </p:cNvPr>
          <p:cNvSpPr/>
          <p:nvPr/>
        </p:nvSpPr>
        <p:spPr>
          <a:xfrm>
            <a:off x="3378023" y="4531003"/>
            <a:ext cx="1291265" cy="81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into clothes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2735B-DC17-43D4-B570-0FA6878A062A}"/>
              </a:ext>
            </a:extLst>
          </p:cNvPr>
          <p:cNvSpPr txBox="1"/>
          <p:nvPr/>
        </p:nvSpPr>
        <p:spPr>
          <a:xfrm>
            <a:off x="2526945" y="5537202"/>
            <a:ext cx="247135" cy="36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8A1703-9E60-4BA4-A62A-BFB3E91DA1D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023656" y="3657598"/>
            <a:ext cx="20096" cy="87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960D742-2F4E-41F9-A287-73F3DF3F303A}"/>
              </a:ext>
            </a:extLst>
          </p:cNvPr>
          <p:cNvSpPr/>
          <p:nvPr/>
        </p:nvSpPr>
        <p:spPr>
          <a:xfrm>
            <a:off x="3300797" y="2721666"/>
            <a:ext cx="1445739" cy="951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Breakfast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30EABA-89CE-4BA5-9142-6A17AC146F02}"/>
              </a:ext>
            </a:extLst>
          </p:cNvPr>
          <p:cNvCxnSpPr>
            <a:cxnSpLocks/>
          </p:cNvCxnSpPr>
          <p:nvPr/>
        </p:nvCxnSpPr>
        <p:spPr>
          <a:xfrm flipV="1">
            <a:off x="4023667" y="2211858"/>
            <a:ext cx="0" cy="46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9CFAF8-B371-4436-A9CD-9E64DD006828}"/>
              </a:ext>
            </a:extLst>
          </p:cNvPr>
          <p:cNvSpPr/>
          <p:nvPr/>
        </p:nvSpPr>
        <p:spPr>
          <a:xfrm>
            <a:off x="3405831" y="1346804"/>
            <a:ext cx="1235672" cy="88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 Teeth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AA7862-AF5B-4A9E-8ED2-A294595841AA}"/>
              </a:ext>
            </a:extLst>
          </p:cNvPr>
          <p:cNvSpPr/>
          <p:nvPr/>
        </p:nvSpPr>
        <p:spPr>
          <a:xfrm>
            <a:off x="3323968" y="94908"/>
            <a:ext cx="1340698" cy="97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 schoolbag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D23880-1CAF-402F-89C3-C3E09D283B8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664666" y="583000"/>
            <a:ext cx="966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F667249-2A9C-4AE8-BAE0-C7933D6B18FF}"/>
              </a:ext>
            </a:extLst>
          </p:cNvPr>
          <p:cNvSpPr/>
          <p:nvPr/>
        </p:nvSpPr>
        <p:spPr>
          <a:xfrm>
            <a:off x="5634678" y="94908"/>
            <a:ext cx="1337610" cy="116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 to school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1F2F3F-0E57-4382-9962-24FD9038EE5F}"/>
              </a:ext>
            </a:extLst>
          </p:cNvPr>
          <p:cNvCxnSpPr>
            <a:cxnSpLocks/>
          </p:cNvCxnSpPr>
          <p:nvPr/>
        </p:nvCxnSpPr>
        <p:spPr>
          <a:xfrm flipV="1">
            <a:off x="2517672" y="4927098"/>
            <a:ext cx="0" cy="97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0C9708-8C0E-448D-A627-25D524CE8DE8}"/>
              </a:ext>
            </a:extLst>
          </p:cNvPr>
          <p:cNvCxnSpPr>
            <a:cxnSpLocks/>
          </p:cNvCxnSpPr>
          <p:nvPr/>
        </p:nvCxnSpPr>
        <p:spPr>
          <a:xfrm>
            <a:off x="2526945" y="4927098"/>
            <a:ext cx="784666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1234833-5414-47EC-92CC-40B8DBEEDC61}"/>
              </a:ext>
            </a:extLst>
          </p:cNvPr>
          <p:cNvSpPr/>
          <p:nvPr/>
        </p:nvSpPr>
        <p:spPr>
          <a:xfrm>
            <a:off x="3466070" y="5903440"/>
            <a:ext cx="1291265" cy="83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Iron clothes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9F84EC-89E0-465E-913D-A54678EE80F5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3975784" y="1071092"/>
            <a:ext cx="18533" cy="26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B2D430-4026-4DE0-8C06-9D61E3FE3953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4111702" y="5347905"/>
            <a:ext cx="1" cy="55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DA54D9-1433-4CF3-9DBD-831796D124F7}"/>
              </a:ext>
            </a:extLst>
          </p:cNvPr>
          <p:cNvSpPr txBox="1"/>
          <p:nvPr/>
        </p:nvSpPr>
        <p:spPr>
          <a:xfrm>
            <a:off x="2752487" y="4531003"/>
            <a:ext cx="418581" cy="3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662B05-5D04-48C0-8C8D-539E8A983725}"/>
              </a:ext>
            </a:extLst>
          </p:cNvPr>
          <p:cNvSpPr txBox="1"/>
          <p:nvPr/>
        </p:nvSpPr>
        <p:spPr>
          <a:xfrm>
            <a:off x="7685903" y="2445090"/>
            <a:ext cx="271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Flowchart of my morning routine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B9F21DC-6F40-46F4-8F1C-1DBA34A98551}"/>
              </a:ext>
            </a:extLst>
          </p:cNvPr>
          <p:cNvCxnSpPr>
            <a:stCxn id="39" idx="2"/>
          </p:cNvCxnSpPr>
          <p:nvPr/>
        </p:nvCxnSpPr>
        <p:spPr>
          <a:xfrm flipH="1">
            <a:off x="6301946" y="1256443"/>
            <a:ext cx="1537" cy="48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2C01E097-92BE-4425-919C-0E9BF639E835}"/>
              </a:ext>
            </a:extLst>
          </p:cNvPr>
          <p:cNvSpPr/>
          <p:nvPr/>
        </p:nvSpPr>
        <p:spPr>
          <a:xfrm>
            <a:off x="5634678" y="1699053"/>
            <a:ext cx="1337610" cy="4695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5137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43946-9DE4-443B-B8DF-CD0B142E9230}"/>
              </a:ext>
            </a:extLst>
          </p:cNvPr>
          <p:cNvSpPr txBox="1"/>
          <p:nvPr/>
        </p:nvSpPr>
        <p:spPr>
          <a:xfrm>
            <a:off x="4102444" y="531339"/>
            <a:ext cx="37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Grocery checkout after purchase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61C64F85-95A7-43CC-8683-37C2738B044C}"/>
              </a:ext>
            </a:extLst>
          </p:cNvPr>
          <p:cNvSpPr/>
          <p:nvPr/>
        </p:nvSpPr>
        <p:spPr>
          <a:xfrm>
            <a:off x="939113" y="1235676"/>
            <a:ext cx="1210963" cy="3954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2DF460-6DA8-4355-B2DD-B40C2851593F}"/>
              </a:ext>
            </a:extLst>
          </p:cNvPr>
          <p:cNvCxnSpPr>
            <a:stCxn id="3" idx="2"/>
          </p:cNvCxnSpPr>
          <p:nvPr/>
        </p:nvCxnSpPr>
        <p:spPr>
          <a:xfrm>
            <a:off x="1544595" y="1631092"/>
            <a:ext cx="0" cy="27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13B1B61-15E1-45D4-88F4-047ABF009590}"/>
              </a:ext>
            </a:extLst>
          </p:cNvPr>
          <p:cNvSpPr/>
          <p:nvPr/>
        </p:nvSpPr>
        <p:spPr>
          <a:xfrm>
            <a:off x="858793" y="1902941"/>
            <a:ext cx="1371601" cy="63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Groceries in trolley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7A8A3F-1D37-40A5-8EB2-0492D903E3CF}"/>
              </a:ext>
            </a:extLst>
          </p:cNvPr>
          <p:cNvCxnSpPr>
            <a:stCxn id="6" idx="2"/>
          </p:cNvCxnSpPr>
          <p:nvPr/>
        </p:nvCxnSpPr>
        <p:spPr>
          <a:xfrm>
            <a:off x="1544594" y="2533136"/>
            <a:ext cx="0" cy="34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C0A70DC-47ED-4621-9593-FBCA35D3A3E6}"/>
              </a:ext>
            </a:extLst>
          </p:cNvPr>
          <p:cNvSpPr/>
          <p:nvPr/>
        </p:nvSpPr>
        <p:spPr>
          <a:xfrm>
            <a:off x="593122" y="2872945"/>
            <a:ext cx="1902941" cy="753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 line/ yellow line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FA97E7-37A7-4CCF-89EA-25F6ABE2DA4D}"/>
              </a:ext>
            </a:extLst>
          </p:cNvPr>
          <p:cNvCxnSpPr>
            <a:stCxn id="9" idx="2"/>
          </p:cNvCxnSpPr>
          <p:nvPr/>
        </p:nvCxnSpPr>
        <p:spPr>
          <a:xfrm flipH="1">
            <a:off x="1544592" y="3626707"/>
            <a:ext cx="1" cy="4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DC29187D-D14F-480A-B1DA-9217A5C21C56}"/>
              </a:ext>
            </a:extLst>
          </p:cNvPr>
          <p:cNvSpPr/>
          <p:nvPr/>
        </p:nvSpPr>
        <p:spPr>
          <a:xfrm>
            <a:off x="486543" y="4053015"/>
            <a:ext cx="2116097" cy="15693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Detect/ trace groceries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5BE01E-7CB9-4061-8817-634CDEB55B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02640" y="4837669"/>
            <a:ext cx="654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424A1-D166-4D56-99BD-4CADF2AA1753}"/>
              </a:ext>
            </a:extLst>
          </p:cNvPr>
          <p:cNvSpPr/>
          <p:nvPr/>
        </p:nvSpPr>
        <p:spPr>
          <a:xfrm>
            <a:off x="772294" y="5820033"/>
            <a:ext cx="1544595" cy="103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groceries and total amount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2CC913-84B4-477C-8F04-96B198376E38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1538413" y="5341208"/>
            <a:ext cx="6179" cy="4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B6E02883-903D-4298-86E5-D8150C6AA476}"/>
              </a:ext>
            </a:extLst>
          </p:cNvPr>
          <p:cNvSpPr/>
          <p:nvPr/>
        </p:nvSpPr>
        <p:spPr>
          <a:xfrm>
            <a:off x="4193063" y="5807677"/>
            <a:ext cx="1902937" cy="10379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Receipt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063B4B-D85A-4741-AF1F-B23E1A675EA6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132175" y="5026113"/>
            <a:ext cx="12357" cy="78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C6AF1489-73A6-48A4-A532-18D65995C191}"/>
              </a:ext>
            </a:extLst>
          </p:cNvPr>
          <p:cNvSpPr/>
          <p:nvPr/>
        </p:nvSpPr>
        <p:spPr>
          <a:xfrm>
            <a:off x="4331049" y="4408275"/>
            <a:ext cx="1668156" cy="52516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38C46-3CD6-41EB-88BB-0C73312F4B08}"/>
              </a:ext>
            </a:extLst>
          </p:cNvPr>
          <p:cNvCxnSpPr/>
          <p:nvPr/>
        </p:nvCxnSpPr>
        <p:spPr>
          <a:xfrm flipV="1">
            <a:off x="3257549" y="3249826"/>
            <a:ext cx="0" cy="15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A7B41C-14D7-4797-A139-0DF2E72F7A9C}"/>
              </a:ext>
            </a:extLst>
          </p:cNvPr>
          <p:cNvCxnSpPr>
            <a:endCxn id="9" idx="3"/>
          </p:cNvCxnSpPr>
          <p:nvPr/>
        </p:nvCxnSpPr>
        <p:spPr>
          <a:xfrm flipH="1">
            <a:off x="2496063" y="3249826"/>
            <a:ext cx="761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F87525-F183-485F-B615-912E1DA353C7}"/>
              </a:ext>
            </a:extLst>
          </p:cNvPr>
          <p:cNvSpPr txBox="1"/>
          <p:nvPr/>
        </p:nvSpPr>
        <p:spPr>
          <a:xfrm>
            <a:off x="2743200" y="3039770"/>
            <a:ext cx="4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F7DF17-DE12-4966-BD4D-0DEE7511DFE1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2316889" y="6326661"/>
            <a:ext cx="1876174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E88716-F6FD-4B84-8E2C-95BA4774AE62}"/>
              </a:ext>
            </a:extLst>
          </p:cNvPr>
          <p:cNvSpPr txBox="1"/>
          <p:nvPr/>
        </p:nvSpPr>
        <p:spPr>
          <a:xfrm>
            <a:off x="1631092" y="5436973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90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6DE38-E7EB-41AC-A7B8-11287E182883}"/>
              </a:ext>
            </a:extLst>
          </p:cNvPr>
          <p:cNvSpPr txBox="1"/>
          <p:nvPr/>
        </p:nvSpPr>
        <p:spPr>
          <a:xfrm>
            <a:off x="2829697" y="518984"/>
            <a:ext cx="358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Pseudocode for grocery checkout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2B5D4-6B74-4142-80C2-252B809566DE}"/>
              </a:ext>
            </a:extLst>
          </p:cNvPr>
          <p:cNvSpPr txBox="1"/>
          <p:nvPr/>
        </p:nvSpPr>
        <p:spPr>
          <a:xfrm>
            <a:off x="630195" y="1643449"/>
            <a:ext cx="65367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Start</a:t>
            </a:r>
          </a:p>
          <a:p>
            <a:r>
              <a:rPr lang="en-US" dirty="0"/>
              <a:t>Step 2: Place groceries in trolley</a:t>
            </a:r>
          </a:p>
          <a:p>
            <a:r>
              <a:rPr lang="en-US" dirty="0"/>
              <a:t>Step 3: Walk up to checkout line</a:t>
            </a:r>
          </a:p>
          <a:p>
            <a:r>
              <a:rPr lang="en-US" dirty="0"/>
              <a:t>Step 4: Place groceries on checkout table</a:t>
            </a:r>
          </a:p>
          <a:p>
            <a:r>
              <a:rPr lang="en-US" dirty="0"/>
              <a:t>Step 5: Scan groceries</a:t>
            </a:r>
          </a:p>
          <a:p>
            <a:r>
              <a:rPr lang="en-US" dirty="0"/>
              <a:t>Step 6: Total price = total price of all groceries </a:t>
            </a:r>
          </a:p>
          <a:p>
            <a:r>
              <a:rPr lang="en-US" dirty="0"/>
              <a:t>Step 7:  Pay Total price </a:t>
            </a:r>
          </a:p>
          <a:p>
            <a:r>
              <a:rPr lang="en-US" dirty="0"/>
              <a:t>Step 8: Once transaction complete:</a:t>
            </a:r>
          </a:p>
          <a:p>
            <a:r>
              <a:rPr lang="en-US" dirty="0"/>
              <a:t>	Print receipt</a:t>
            </a:r>
          </a:p>
          <a:p>
            <a:r>
              <a:rPr lang="en-US" dirty="0"/>
              <a:t>             Else:</a:t>
            </a:r>
          </a:p>
          <a:p>
            <a:r>
              <a:rPr lang="en-US" dirty="0"/>
              <a:t>	Wait for transaction to finish processing</a:t>
            </a:r>
          </a:p>
          <a:p>
            <a:r>
              <a:rPr lang="en-US" dirty="0"/>
              <a:t>Step 9: Once receipt printed:</a:t>
            </a:r>
          </a:p>
          <a:p>
            <a:r>
              <a:rPr lang="en-US" dirty="0"/>
              <a:t>	Leave store</a:t>
            </a:r>
          </a:p>
          <a:p>
            <a:r>
              <a:rPr lang="en-US" dirty="0"/>
              <a:t>Step 10: End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612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156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Chukwuemeka Anyanwu</dc:creator>
  <cp:lastModifiedBy>Chukwuemeka Anyanwu</cp:lastModifiedBy>
  <cp:revision>10</cp:revision>
  <dcterms:created xsi:type="dcterms:W3CDTF">2022-03-28T21:22:57Z</dcterms:created>
  <dcterms:modified xsi:type="dcterms:W3CDTF">2022-03-31T00:00:39Z</dcterms:modified>
</cp:coreProperties>
</file>