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F31F-2F78-4C77-8CC7-A40B4B31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C485-9E19-451E-9D8E-2525B58B3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C377-4180-493A-BEB5-371D0DA2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C3C4-E549-4922-862E-60E9A51A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5F38-81E4-46CE-9F10-32B325C5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C406-C732-4236-B7F0-C9C9CB08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6B50B-A6E4-40D7-80FB-619A238D8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3524-EE35-4B14-B0D8-27EEF1D5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AFA07-D00D-4C93-9AAC-BC0F46E4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12D3-66C2-4004-B7A9-36FF8789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6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36BC9-B635-4ED0-9238-7AC710833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3E39E-B211-48C3-A0ED-E8751E117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F9CF-DDE8-422A-889F-BB9D587A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C3AA-CBC7-4F46-A9E0-658AB907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89E9-F0F8-486F-A331-52BD44CB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2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EF9A-5918-461D-B33D-A336363C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DF55-50E2-4CCF-9BA7-22E07D8E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B2F7-8D24-41D1-8A66-D3A55327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4DFF-F0BD-4A70-9643-9AFB19BB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13CD7-D0BC-4D38-99FB-A521F015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3D05-2717-425D-87CA-B93EB9BE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26AD4-5664-4089-8DD5-93A530B0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B019-1B62-43FE-8189-489C4807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F95C-CFEF-402E-B388-2F725DD8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202A-DAB0-4EFB-A23E-66B217A9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BB50-34BC-4A40-B871-D230370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B2D7-F355-4734-979B-24DA4F63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79FD3-348F-4CE1-9410-73425907D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90F4A-1777-45A9-970B-D6A81238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AE44-318D-4B47-9B3F-5CCE1692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20DC-EEB9-46F1-8009-D8F56852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7B5A-165D-44D0-90C9-7423652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FC9F9-C370-4AA8-B1E6-F684290A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4F45-A596-4D0D-82A6-F23A9EC94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8E88E-DC7D-4021-874F-ED8CC77A5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FF0FE-6FBE-4C7E-9FD0-1E581E419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E229D-BDD0-4CA6-A35A-63D3C8B0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96A15-4CAE-4FA4-8896-69117B34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99FF9-BC8E-43E0-A3BE-AD96307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F49-2ED6-41BA-B20C-DBFF1E11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78CB5-05BD-4A3C-A99C-064DE31C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CEA15-E420-41C0-8D1E-F3C0B847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6AE49-8905-426A-89A1-D5623396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99487-386F-4CDB-8070-D45FE648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FFEE9-4FB5-4DB7-A5BA-51306474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E218-B7F8-4BE5-854A-0F89E0ED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2685-D8FD-4F19-811B-7CB0D8E7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0799-48B8-4AE7-BCFA-E7D2B398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6456F-C7DC-47A5-AD37-05498E35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5BD70-5D29-41F0-BEE3-FC5F68D4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B044E-764F-4E29-96C5-DBD179EF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FB17F-8E58-4B6F-82A4-23018C0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C5E8-8959-4864-A889-78769037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BF8EA-50AB-42C7-BE60-02705CD50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4BB6E-5F2D-4711-880E-B1AD8AAB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8FB78-E0BD-4D47-9B91-352765C1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CAF62-FD9E-4FD9-9FB0-7A3AE7A3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2F3C-6BBD-4DF9-9F3D-86C30A6F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1D40C-3448-41F5-98F2-CC41CDEA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B824D-43C0-46A4-9AE4-D9679643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0FF0-C146-4AD4-81D8-8CDBBF34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8B7B-4C5E-4C8C-BE61-57A247E38FF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8B0B-B86B-4EB3-836F-12F90BB9C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F0E2-EDF7-431C-9C9F-A7CB8F11F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BA0C-4D33-41B5-B37E-57BC6611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55C41-0682-4891-861F-7411BAB42478}"/>
              </a:ext>
            </a:extLst>
          </p:cNvPr>
          <p:cNvSpPr txBox="1"/>
          <p:nvPr/>
        </p:nvSpPr>
        <p:spPr>
          <a:xfrm>
            <a:off x="4448433" y="518983"/>
            <a:ext cx="29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of a Quadratic equation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BA50F-362D-4846-88DA-F2CCA270B7F0}"/>
              </a:ext>
            </a:extLst>
          </p:cNvPr>
          <p:cNvSpPr txBox="1"/>
          <p:nvPr/>
        </p:nvSpPr>
        <p:spPr>
          <a:xfrm>
            <a:off x="1399404" y="1443841"/>
            <a:ext cx="6098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Start</a:t>
            </a:r>
          </a:p>
          <a:p>
            <a:r>
              <a:rPr lang="en-US" dirty="0"/>
              <a:t>Step 2: Input variables a, b, c, D, x1, x2, </a:t>
            </a:r>
            <a:r>
              <a:rPr lang="en-US" dirty="0" err="1"/>
              <a:t>rp</a:t>
            </a:r>
            <a:r>
              <a:rPr lang="en-US" dirty="0"/>
              <a:t> and </a:t>
            </a:r>
            <a:r>
              <a:rPr lang="en-US" dirty="0" err="1"/>
              <a:t>ip</a:t>
            </a:r>
            <a:r>
              <a:rPr lang="en-US" dirty="0"/>
              <a:t>;</a:t>
            </a:r>
          </a:p>
          <a:p>
            <a:r>
              <a:rPr lang="en-US" dirty="0"/>
              <a:t>Step 3: Calculate discriminant - D = b2-4ac</a:t>
            </a:r>
          </a:p>
          <a:p>
            <a:r>
              <a:rPr lang="en-US" dirty="0"/>
              <a:t>Step 4: If D ≥ 0</a:t>
            </a:r>
          </a:p>
          <a:p>
            <a:r>
              <a:rPr lang="en-US" dirty="0"/>
              <a:t>              x1 = (-b+√D)/2a</a:t>
            </a:r>
          </a:p>
          <a:p>
            <a:r>
              <a:rPr lang="en-US" dirty="0"/>
              <a:t>              x2 = (-b-√D)/2a </a:t>
            </a:r>
          </a:p>
          <a:p>
            <a:r>
              <a:rPr lang="en-US" dirty="0"/>
              <a:t>              Display x1 and x2.</a:t>
            </a:r>
          </a:p>
          <a:p>
            <a:r>
              <a:rPr lang="en-US" dirty="0"/>
              <a:t>        Else     </a:t>
            </a:r>
          </a:p>
          <a:p>
            <a:r>
              <a:rPr lang="en-US" dirty="0"/>
              <a:t>              Calculate real part and imaginary part</a:t>
            </a:r>
          </a:p>
          <a:p>
            <a:r>
              <a:rPr lang="en-US" dirty="0"/>
              <a:t>              </a:t>
            </a:r>
            <a:r>
              <a:rPr lang="en-US" dirty="0" err="1"/>
              <a:t>rp</a:t>
            </a:r>
            <a:r>
              <a:rPr lang="en-US" dirty="0"/>
              <a:t> = -b/2a</a:t>
            </a:r>
          </a:p>
          <a:p>
            <a:r>
              <a:rPr lang="en-US" dirty="0"/>
              <a:t>              </a:t>
            </a:r>
            <a:r>
              <a:rPr lang="en-US" dirty="0" err="1"/>
              <a:t>ip</a:t>
            </a:r>
            <a:r>
              <a:rPr lang="en-US" dirty="0"/>
              <a:t> = √(-D)/2a</a:t>
            </a:r>
          </a:p>
          <a:p>
            <a:r>
              <a:rPr lang="en-US" dirty="0"/>
              <a:t>              Display </a:t>
            </a:r>
            <a:r>
              <a:rPr lang="en-US" dirty="0" err="1"/>
              <a:t>rp+j</a:t>
            </a:r>
            <a:r>
              <a:rPr lang="en-US" dirty="0"/>
              <a:t>(</a:t>
            </a:r>
            <a:r>
              <a:rPr lang="en-US" dirty="0" err="1"/>
              <a:t>ip</a:t>
            </a:r>
            <a:r>
              <a:rPr lang="en-US" dirty="0"/>
              <a:t>) and </a:t>
            </a:r>
            <a:r>
              <a:rPr lang="en-US" dirty="0" err="1"/>
              <a:t>rp</a:t>
            </a:r>
            <a:r>
              <a:rPr lang="en-US" dirty="0"/>
              <a:t>-j(</a:t>
            </a:r>
            <a:r>
              <a:rPr lang="en-US" dirty="0" err="1"/>
              <a:t>ip</a:t>
            </a:r>
            <a:r>
              <a:rPr lang="en-US" dirty="0"/>
              <a:t>) as roots</a:t>
            </a:r>
          </a:p>
          <a:p>
            <a:r>
              <a:rPr lang="en-US" dirty="0"/>
              <a:t>Step 5: Stop </a:t>
            </a:r>
          </a:p>
        </p:txBody>
      </p:sp>
    </p:spTree>
    <p:extLst>
      <p:ext uri="{BB962C8B-B14F-4D97-AF65-F5344CB8AC3E}">
        <p14:creationId xmlns:p14="http://schemas.microsoft.com/office/powerpoint/2010/main" val="272771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DB8DB-1974-4F62-BD9A-0E335924E2B9}"/>
              </a:ext>
            </a:extLst>
          </p:cNvPr>
          <p:cNvSpPr txBox="1"/>
          <p:nvPr/>
        </p:nvSpPr>
        <p:spPr>
          <a:xfrm>
            <a:off x="4164227" y="543697"/>
            <a:ext cx="364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the largest of three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AF7F1-7999-4570-ACCA-3FBE3155BF54}"/>
              </a:ext>
            </a:extLst>
          </p:cNvPr>
          <p:cNvSpPr txBox="1"/>
          <p:nvPr/>
        </p:nvSpPr>
        <p:spPr>
          <a:xfrm>
            <a:off x="898954" y="1110209"/>
            <a:ext cx="60980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Start</a:t>
            </a:r>
          </a:p>
          <a:p>
            <a:r>
              <a:rPr lang="en-US" dirty="0"/>
              <a:t>Step 2: Declare variables </a:t>
            </a:r>
            <a:r>
              <a:rPr lang="en-US" dirty="0" err="1"/>
              <a:t>a,b</a:t>
            </a:r>
            <a:r>
              <a:rPr lang="en-US" dirty="0"/>
              <a:t> and c.</a:t>
            </a:r>
          </a:p>
          <a:p>
            <a:r>
              <a:rPr lang="en-US" dirty="0"/>
              <a:t>Step 3: Read variables </a:t>
            </a:r>
            <a:r>
              <a:rPr lang="en-US" dirty="0" err="1"/>
              <a:t>a,b</a:t>
            </a:r>
            <a:r>
              <a:rPr lang="en-US" dirty="0"/>
              <a:t> and c.</a:t>
            </a:r>
          </a:p>
          <a:p>
            <a:r>
              <a:rPr lang="en-US" dirty="0"/>
              <a:t>Step 4: If a &gt; b</a:t>
            </a:r>
          </a:p>
          <a:p>
            <a:r>
              <a:rPr lang="en-US" dirty="0"/>
              <a:t>           If a &gt; c</a:t>
            </a:r>
          </a:p>
          <a:p>
            <a:r>
              <a:rPr lang="en-US" dirty="0"/>
              <a:t>              Print a is the largest number.</a:t>
            </a:r>
          </a:p>
          <a:p>
            <a:r>
              <a:rPr lang="en-US" dirty="0"/>
              <a:t>           Else,</a:t>
            </a:r>
          </a:p>
          <a:p>
            <a:r>
              <a:rPr lang="en-US" dirty="0"/>
              <a:t>              Print c is the largest number.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If b &gt; c</a:t>
            </a:r>
          </a:p>
          <a:p>
            <a:r>
              <a:rPr lang="en-US" dirty="0"/>
              <a:t>              Print b is the largest number.</a:t>
            </a:r>
          </a:p>
          <a:p>
            <a:r>
              <a:rPr lang="en-US" dirty="0"/>
              <a:t>           Else</a:t>
            </a:r>
          </a:p>
          <a:p>
            <a:r>
              <a:rPr lang="en-US" dirty="0"/>
              <a:t>              Print c is the greatest number.  </a:t>
            </a:r>
          </a:p>
          <a:p>
            <a:r>
              <a:rPr lang="en-US" dirty="0"/>
              <a:t>Step 5: Stop</a:t>
            </a:r>
          </a:p>
        </p:txBody>
      </p:sp>
    </p:spTree>
    <p:extLst>
      <p:ext uri="{BB962C8B-B14F-4D97-AF65-F5344CB8AC3E}">
        <p14:creationId xmlns:p14="http://schemas.microsoft.com/office/powerpoint/2010/main" val="52444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CC3E6-25EC-4E56-A39C-3EEED29AD7E2}"/>
              </a:ext>
            </a:extLst>
          </p:cNvPr>
          <p:cNvSpPr txBox="1"/>
          <p:nvPr/>
        </p:nvSpPr>
        <p:spPr>
          <a:xfrm>
            <a:off x="3435178" y="451021"/>
            <a:ext cx="446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 the factorial of number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C2CE6-C6F0-46DA-B3B3-9520A21BA7B5}"/>
              </a:ext>
            </a:extLst>
          </p:cNvPr>
          <p:cNvSpPr txBox="1"/>
          <p:nvPr/>
        </p:nvSpPr>
        <p:spPr>
          <a:xfrm>
            <a:off x="667266" y="1260390"/>
            <a:ext cx="3805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Start</a:t>
            </a:r>
          </a:p>
          <a:p>
            <a:r>
              <a:rPr lang="en-US" dirty="0"/>
              <a:t>Step 2: Input variable n</a:t>
            </a:r>
          </a:p>
          <a:p>
            <a:r>
              <a:rPr lang="en-US" dirty="0"/>
              <a:t>Step 3: Read n, factorial and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Step 4:  factorial = 1</a:t>
            </a:r>
          </a:p>
          <a:p>
            <a:r>
              <a:rPr lang="en-US" dirty="0"/>
              <a:t>          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Step 5: Repeat the steps until </a:t>
            </a: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r>
              <a:rPr lang="en-US" dirty="0"/>
              <a:t>     5.1: factorial = factorial*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5.2: </a:t>
            </a:r>
            <a:r>
              <a:rPr lang="en-US" dirty="0" err="1"/>
              <a:t>i</a:t>
            </a:r>
            <a:r>
              <a:rPr lang="en-US" dirty="0"/>
              <a:t> = i+1</a:t>
            </a:r>
          </a:p>
          <a:p>
            <a:r>
              <a:rPr lang="en-US" dirty="0"/>
              <a:t>Step 6: Print factorial</a:t>
            </a:r>
          </a:p>
          <a:p>
            <a:r>
              <a:rPr lang="en-US" dirty="0"/>
              <a:t>Step 7: Stop</a:t>
            </a:r>
          </a:p>
        </p:txBody>
      </p:sp>
    </p:spTree>
    <p:extLst>
      <p:ext uri="{BB962C8B-B14F-4D97-AF65-F5344CB8AC3E}">
        <p14:creationId xmlns:p14="http://schemas.microsoft.com/office/powerpoint/2010/main" val="188518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0B8DD-6C95-4DB3-A7F5-ACEAFB20C19D}"/>
              </a:ext>
            </a:extLst>
          </p:cNvPr>
          <p:cNvSpPr txBox="1"/>
          <p:nvPr/>
        </p:nvSpPr>
        <p:spPr>
          <a:xfrm>
            <a:off x="4250724" y="531339"/>
            <a:ext cx="27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of a cubic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1621CB-9760-4C25-807A-B1A1657B6281}"/>
                  </a:ext>
                </a:extLst>
              </p:cNvPr>
              <p:cNvSpPr txBox="1"/>
              <p:nvPr/>
            </p:nvSpPr>
            <p:spPr>
              <a:xfrm>
                <a:off x="864973" y="1383957"/>
                <a:ext cx="8007178" cy="530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1: Input values a1(coefficient of x^3), a2(coefficient of x^2), a3(coefficient of x)</a:t>
                </a:r>
              </a:p>
              <a:p>
                <a:r>
                  <a:rPr lang="en-US" dirty="0"/>
                  <a:t>and D(constant)</a:t>
                </a:r>
              </a:p>
              <a:p>
                <a:r>
                  <a:rPr lang="en-US" dirty="0"/>
                  <a:t>Step 2: Read values ax^3 + ax^2 + ax + D</a:t>
                </a:r>
              </a:p>
              <a:p>
                <a:r>
                  <a:rPr lang="en-US" dirty="0"/>
                  <a:t>Step 3: Let 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4: Let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9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−27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54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5: Let S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Step 6: Let T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Step 7: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eqAr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Step 8: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Step 9: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Step 10: 	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br>
                  <a:rPr lang="en-US" dirty="0"/>
                </a:br>
                <a:br>
                  <a:rPr lang="pl-PL" b="0" i="0" dirty="0">
                    <a:solidFill>
                      <a:srgbClr val="16161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1621CB-9760-4C25-807A-B1A1657B6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73" y="1383957"/>
                <a:ext cx="8007178" cy="5300297"/>
              </a:xfrm>
              <a:prstGeom prst="rect">
                <a:avLst/>
              </a:prstGeom>
              <a:blipFill>
                <a:blip r:embed="rId2"/>
                <a:stretch>
                  <a:fillRect l="-685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86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54AA04-2D8C-4E8E-989C-ADC0647C11A0}"/>
              </a:ext>
            </a:extLst>
          </p:cNvPr>
          <p:cNvSpPr txBox="1"/>
          <p:nvPr/>
        </p:nvSpPr>
        <p:spPr>
          <a:xfrm>
            <a:off x="902043" y="1470454"/>
            <a:ext cx="4201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GCD</a:t>
            </a:r>
          </a:p>
          <a:p>
            <a:r>
              <a:rPr lang="en-US" dirty="0"/>
              <a:t>Step 1: Start</a:t>
            </a:r>
          </a:p>
          <a:p>
            <a:r>
              <a:rPr lang="en-US" dirty="0"/>
              <a:t>Step 2: Input n1 and n2</a:t>
            </a:r>
          </a:p>
          <a:p>
            <a:r>
              <a:rPr lang="en-US" dirty="0"/>
              <a:t>Step 3: </a:t>
            </a:r>
            <a:r>
              <a:rPr lang="en-US" dirty="0" err="1"/>
              <a:t>gcd</a:t>
            </a:r>
            <a:r>
              <a:rPr lang="en-US" dirty="0"/>
              <a:t> = 1, I = 1</a:t>
            </a:r>
          </a:p>
          <a:p>
            <a:r>
              <a:rPr lang="en-US" dirty="0"/>
              <a:t>Step 4: If n1%i = 0 and n2%i = 0:</a:t>
            </a:r>
          </a:p>
          <a:p>
            <a:r>
              <a:rPr lang="en-US" dirty="0"/>
              <a:t>	</a:t>
            </a:r>
            <a:r>
              <a:rPr lang="en-US" dirty="0" err="1"/>
              <a:t>gcd</a:t>
            </a:r>
            <a:r>
              <a:rPr lang="en-US" dirty="0"/>
              <a:t> = I</a:t>
            </a:r>
          </a:p>
          <a:p>
            <a:r>
              <a:rPr lang="en-US" dirty="0"/>
              <a:t>Step 5: Print </a:t>
            </a:r>
            <a:r>
              <a:rPr lang="en-US" dirty="0" err="1"/>
              <a:t>gcd</a:t>
            </a:r>
            <a:endParaRPr lang="en-US" dirty="0"/>
          </a:p>
          <a:p>
            <a:r>
              <a:rPr lang="en-US" dirty="0"/>
              <a:t>Step 6: Stop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172A4-908C-4E94-A402-F9AB030110E9}"/>
              </a:ext>
            </a:extLst>
          </p:cNvPr>
          <p:cNvSpPr txBox="1"/>
          <p:nvPr/>
        </p:nvSpPr>
        <p:spPr>
          <a:xfrm>
            <a:off x="5640859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55023-752B-465E-8A5C-78025EFEDBC5}"/>
              </a:ext>
            </a:extLst>
          </p:cNvPr>
          <p:cNvSpPr txBox="1"/>
          <p:nvPr/>
        </p:nvSpPr>
        <p:spPr>
          <a:xfrm>
            <a:off x="3954162" y="469557"/>
            <a:ext cx="33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GCD and LCM of two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5D499-9405-40CB-8BCE-3A63A6D0D106}"/>
              </a:ext>
            </a:extLst>
          </p:cNvPr>
          <p:cNvSpPr txBox="1"/>
          <p:nvPr/>
        </p:nvSpPr>
        <p:spPr>
          <a:xfrm>
            <a:off x="5980670" y="1433384"/>
            <a:ext cx="5251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LCM</a:t>
            </a:r>
          </a:p>
          <a:p>
            <a:r>
              <a:rPr lang="en-US" dirty="0"/>
              <a:t>Step 1: Start</a:t>
            </a:r>
          </a:p>
          <a:p>
            <a:r>
              <a:rPr lang="en-US" dirty="0"/>
              <a:t>Step 2: lcm = a, 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Step 3: while lcm mod b != 0</a:t>
            </a:r>
          </a:p>
          <a:p>
            <a:r>
              <a:rPr lang="en-US" dirty="0"/>
              <a:t>Step 4: lcm = a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Step 5: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Step 6: return lcm </a:t>
            </a:r>
          </a:p>
          <a:p>
            <a:r>
              <a:rPr lang="en-US" dirty="0"/>
              <a:t>Step 7: Stop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AB83971-B04C-40F8-A411-9E25ECDA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    lcm := a    i := 2    while lcm mod b ≠ 0, do       lcm := a * i       i := i + 1    done    return lcm End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9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547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KaTeX_Main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Chukwuemeka Anyanwu</dc:creator>
  <cp:lastModifiedBy>Chukwuemeka Anyanwu</cp:lastModifiedBy>
  <cp:revision>9</cp:revision>
  <dcterms:created xsi:type="dcterms:W3CDTF">2022-03-25T04:51:52Z</dcterms:created>
  <dcterms:modified xsi:type="dcterms:W3CDTF">2022-03-31T00:00:26Z</dcterms:modified>
</cp:coreProperties>
</file>