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Fira Sans Extra Condensed Medium"/>
      <p:regular r:id="rId15"/>
      <p:bold r:id="rId16"/>
      <p:italic r:id="rId17"/>
      <p:boldItalic r:id="rId18"/>
    </p:embeddedFont>
    <p:embeddedFont>
      <p:font typeface="Roboto Condensed"/>
      <p:regular r:id="rId19"/>
      <p:bold r:id="rId20"/>
      <p:italic r:id="rId21"/>
      <p:boldItalic r:id="rId22"/>
    </p:embeddedFont>
    <p:embeddedFont>
      <p:font typeface="Roboto Condensed Light"/>
      <p:regular r:id="rId23"/>
      <p:bold r:id="rId24"/>
      <p:italic r:id="rId25"/>
      <p:boldItalic r:id="rId26"/>
    </p:embeddedFont>
    <p:embeddedFont>
      <p:font typeface="Bahiana"/>
      <p:regular r:id="rId27"/>
    </p:embeddedFont>
    <p:embeddedFont>
      <p:font typeface="Barlow Semi Condensed"/>
      <p:regular r:id="rId28"/>
      <p:bold r:id="rId29"/>
      <p:italic r:id="rId30"/>
      <p:boldItalic r:id="rId31"/>
    </p:embeddedFont>
    <p:embeddedFont>
      <p:font typeface="Roboto Slab Regular"/>
      <p:regular r:id="rId32"/>
      <p:bold r:id="rId33"/>
    </p:embeddedFont>
    <p:embeddedFont>
      <p:font typeface="Barlow Semi Condensed SemiBold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bold.fntdata"/><Relationship Id="rId22" Type="http://schemas.openxmlformats.org/officeDocument/2006/relationships/font" Target="fonts/RobotoCondensed-boldItalic.fntdata"/><Relationship Id="rId21" Type="http://schemas.openxmlformats.org/officeDocument/2006/relationships/font" Target="fonts/RobotoCondensed-italic.fntdata"/><Relationship Id="rId24" Type="http://schemas.openxmlformats.org/officeDocument/2006/relationships/font" Target="fonts/RobotoCondensedLight-bold.fntdata"/><Relationship Id="rId23" Type="http://schemas.openxmlformats.org/officeDocument/2006/relationships/font" Target="fonts/RobotoCondensed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CondensedLight-boldItalic.fntdata"/><Relationship Id="rId25" Type="http://schemas.openxmlformats.org/officeDocument/2006/relationships/font" Target="fonts/RobotoCondensedLight-italic.fntdata"/><Relationship Id="rId28" Type="http://schemas.openxmlformats.org/officeDocument/2006/relationships/font" Target="fonts/BarlowSemiCondensed-regular.fntdata"/><Relationship Id="rId27" Type="http://schemas.openxmlformats.org/officeDocument/2006/relationships/font" Target="fonts/Bahian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SemiCondense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SemiCondensed-boldItalic.fntdata"/><Relationship Id="rId30" Type="http://schemas.openxmlformats.org/officeDocument/2006/relationships/font" Target="fonts/BarlowSemiCondensed-italic.fntdata"/><Relationship Id="rId11" Type="http://schemas.openxmlformats.org/officeDocument/2006/relationships/slide" Target="slides/slide7.xml"/><Relationship Id="rId33" Type="http://schemas.openxmlformats.org/officeDocument/2006/relationships/font" Target="fonts/RobotoSlabRegular-bold.fntdata"/><Relationship Id="rId10" Type="http://schemas.openxmlformats.org/officeDocument/2006/relationships/slide" Target="slides/slide6.xml"/><Relationship Id="rId32" Type="http://schemas.openxmlformats.org/officeDocument/2006/relationships/font" Target="fonts/RobotoSlabRegular-regular.fntdata"/><Relationship Id="rId13" Type="http://schemas.openxmlformats.org/officeDocument/2006/relationships/slide" Target="slides/slide9.xml"/><Relationship Id="rId35" Type="http://schemas.openxmlformats.org/officeDocument/2006/relationships/font" Target="fonts/BarlowSemiCondensedSemiBold-bold.fntdata"/><Relationship Id="rId12" Type="http://schemas.openxmlformats.org/officeDocument/2006/relationships/slide" Target="slides/slide8.xml"/><Relationship Id="rId34" Type="http://schemas.openxmlformats.org/officeDocument/2006/relationships/font" Target="fonts/BarlowSemiCondensedSemiBold-regular.fntdata"/><Relationship Id="rId15" Type="http://schemas.openxmlformats.org/officeDocument/2006/relationships/font" Target="fonts/FiraSansExtraCondensedMedium-regular.fntdata"/><Relationship Id="rId37" Type="http://schemas.openxmlformats.org/officeDocument/2006/relationships/font" Target="fonts/BarlowSemiCondensedSemiBold-boldItalic.fntdata"/><Relationship Id="rId14" Type="http://schemas.openxmlformats.org/officeDocument/2006/relationships/slide" Target="slides/slide10.xml"/><Relationship Id="rId36" Type="http://schemas.openxmlformats.org/officeDocument/2006/relationships/font" Target="fonts/BarlowSemiCondensedSemiBold-italic.fntdata"/><Relationship Id="rId17" Type="http://schemas.openxmlformats.org/officeDocument/2006/relationships/font" Target="fonts/FiraSansExtraCondensedMedium-italic.fntdata"/><Relationship Id="rId16" Type="http://schemas.openxmlformats.org/officeDocument/2006/relationships/font" Target="fonts/FiraSansExtraCondensedMedium-bold.fntdata"/><Relationship Id="rId19" Type="http://schemas.openxmlformats.org/officeDocument/2006/relationships/font" Target="fonts/RobotoCondensed-regular.fntdata"/><Relationship Id="rId18" Type="http://schemas.openxmlformats.org/officeDocument/2006/relationships/font" Target="fonts/FiraSansExtraCondensed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6bd56c9061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6bd56c9061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6bd56c9061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6bd56c9061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6be81bf08b_0_12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6be81bf08b_0_12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b20e2230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b20e2230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a6dfeb1c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a6dfeb1c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6bd56c9061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6bd56c9061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a6dfeb1c4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a6dfeb1c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70c1df8b9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70c1df8b9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70c1df8b9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70c1df8b9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a6dfeb1c4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a6dfeb1c4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1728150" y="2671650"/>
            <a:ext cx="5687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728150" y="1894050"/>
            <a:ext cx="5687700" cy="904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364043" y="-78921"/>
            <a:ext cx="2605500" cy="1446850"/>
            <a:chOff x="310975" y="334050"/>
            <a:chExt cx="2605500" cy="1446850"/>
          </a:xfrm>
        </p:grpSpPr>
        <p:sp>
          <p:nvSpPr>
            <p:cNvPr id="12" name="Google Shape;12;p2"/>
            <p:cNvSpPr/>
            <p:nvPr/>
          </p:nvSpPr>
          <p:spPr>
            <a:xfrm>
              <a:off x="310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3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6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158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441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723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006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89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71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854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10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3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6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158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441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23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006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89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71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854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10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3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76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158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441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723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006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289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571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54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0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3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76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58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441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23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6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89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571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54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10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93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76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158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441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723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006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289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71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854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10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93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76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158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441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23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006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289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571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854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>
            <a:off x="-67525" y="-66775"/>
            <a:ext cx="9326125" cy="5245250"/>
          </a:xfrm>
          <a:custGeom>
            <a:rect b="b" l="l" r="r" t="t"/>
            <a:pathLst>
              <a:path extrusionOk="0" h="209810" w="373045">
                <a:moveTo>
                  <a:pt x="0" y="82749"/>
                </a:moveTo>
                <a:lnTo>
                  <a:pt x="107166" y="209810"/>
                </a:lnTo>
                <a:lnTo>
                  <a:pt x="373045" y="101288"/>
                </a:lnTo>
                <a:lnTo>
                  <a:pt x="328280" y="0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"/>
          <p:cNvSpPr txBox="1"/>
          <p:nvPr>
            <p:ph idx="1" type="subTitle"/>
          </p:nvPr>
        </p:nvSpPr>
        <p:spPr>
          <a:xfrm>
            <a:off x="1734975" y="3204600"/>
            <a:ext cx="56742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9" name="Google Shape;279;p11"/>
          <p:cNvSpPr txBox="1"/>
          <p:nvPr>
            <p:ph hasCustomPrompt="1" type="title"/>
          </p:nvPr>
        </p:nvSpPr>
        <p:spPr>
          <a:xfrm>
            <a:off x="720000" y="1321725"/>
            <a:ext cx="77040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9pPr>
          </a:lstStyle>
          <a:p>
            <a:r>
              <a:t>xx%</a:t>
            </a:r>
          </a:p>
        </p:txBody>
      </p:sp>
      <p:sp>
        <p:nvSpPr>
          <p:cNvPr id="280" name="Google Shape;280;p11"/>
          <p:cNvSpPr/>
          <p:nvPr/>
        </p:nvSpPr>
        <p:spPr>
          <a:xfrm rot="10800000">
            <a:off x="-112925" y="0"/>
            <a:ext cx="9360025" cy="1927400"/>
          </a:xfrm>
          <a:custGeom>
            <a:rect b="b" l="l" r="r" t="t"/>
            <a:pathLst>
              <a:path extrusionOk="0" h="77096" w="374401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"/>
          <p:cNvSpPr/>
          <p:nvPr/>
        </p:nvSpPr>
        <p:spPr>
          <a:xfrm>
            <a:off x="-68700" y="-52400"/>
            <a:ext cx="3328475" cy="5212300"/>
          </a:xfrm>
          <a:custGeom>
            <a:rect b="b" l="l" r="r" t="t"/>
            <a:pathLst>
              <a:path extrusionOk="0" h="208492" w="133139">
                <a:moveTo>
                  <a:pt x="847" y="0"/>
                </a:moveTo>
                <a:lnTo>
                  <a:pt x="133139" y="128058"/>
                </a:lnTo>
                <a:lnTo>
                  <a:pt x="115359" y="171450"/>
                </a:lnTo>
                <a:lnTo>
                  <a:pt x="0" y="208492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3" name="Google Shape;283;p12"/>
          <p:cNvSpPr/>
          <p:nvPr/>
        </p:nvSpPr>
        <p:spPr>
          <a:xfrm>
            <a:off x="7069775" y="0"/>
            <a:ext cx="20742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2"/>
          <p:cNvSpPr txBox="1"/>
          <p:nvPr>
            <p:ph type="ctrTitle"/>
          </p:nvPr>
        </p:nvSpPr>
        <p:spPr>
          <a:xfrm>
            <a:off x="2271096" y="670575"/>
            <a:ext cx="4631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0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5" name="Google Shape;285;p12"/>
          <p:cNvSpPr txBox="1"/>
          <p:nvPr>
            <p:ph hasCustomPrompt="1" idx="2" type="title"/>
          </p:nvPr>
        </p:nvSpPr>
        <p:spPr>
          <a:xfrm>
            <a:off x="6541575" y="643275"/>
            <a:ext cx="1770600" cy="90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b="0" sz="6000">
                <a:solidFill>
                  <a:srgbClr val="F3F3F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12"/>
          <p:cNvSpPr txBox="1"/>
          <p:nvPr>
            <p:ph idx="3" type="ctrTitle"/>
          </p:nvPr>
        </p:nvSpPr>
        <p:spPr>
          <a:xfrm>
            <a:off x="2271096" y="1712750"/>
            <a:ext cx="4631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0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7" name="Google Shape;287;p12"/>
          <p:cNvSpPr txBox="1"/>
          <p:nvPr>
            <p:ph hasCustomPrompt="1" idx="4" type="title"/>
          </p:nvPr>
        </p:nvSpPr>
        <p:spPr>
          <a:xfrm>
            <a:off x="6541575" y="1685436"/>
            <a:ext cx="1770600" cy="90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b="0" sz="6000">
                <a:solidFill>
                  <a:srgbClr val="F3F3F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8" name="Google Shape;288;p12"/>
          <p:cNvSpPr txBox="1"/>
          <p:nvPr>
            <p:ph idx="5" type="ctrTitle"/>
          </p:nvPr>
        </p:nvSpPr>
        <p:spPr>
          <a:xfrm>
            <a:off x="2271096" y="2754925"/>
            <a:ext cx="4631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0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9" name="Google Shape;289;p12"/>
          <p:cNvSpPr txBox="1"/>
          <p:nvPr>
            <p:ph hasCustomPrompt="1" idx="6" type="title"/>
          </p:nvPr>
        </p:nvSpPr>
        <p:spPr>
          <a:xfrm>
            <a:off x="6541575" y="2727590"/>
            <a:ext cx="1770600" cy="90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b="0" sz="6000">
                <a:solidFill>
                  <a:srgbClr val="F3F3F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0" name="Google Shape;290;p12"/>
          <p:cNvSpPr txBox="1"/>
          <p:nvPr>
            <p:ph idx="7" type="ctrTitle"/>
          </p:nvPr>
        </p:nvSpPr>
        <p:spPr>
          <a:xfrm>
            <a:off x="2271142" y="3797100"/>
            <a:ext cx="4631100" cy="5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0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1" name="Google Shape;291;p12"/>
          <p:cNvSpPr txBox="1"/>
          <p:nvPr>
            <p:ph hasCustomPrompt="1" idx="8" type="title"/>
          </p:nvPr>
        </p:nvSpPr>
        <p:spPr>
          <a:xfrm>
            <a:off x="6541575" y="3774175"/>
            <a:ext cx="1770600" cy="90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b="0" sz="6000">
                <a:solidFill>
                  <a:srgbClr val="F3F3F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12"/>
          <p:cNvSpPr txBox="1"/>
          <p:nvPr>
            <p:ph idx="1" type="subTitle"/>
          </p:nvPr>
        </p:nvSpPr>
        <p:spPr>
          <a:xfrm flipH="1">
            <a:off x="2640750" y="4165950"/>
            <a:ext cx="42615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2"/>
          <p:cNvSpPr txBox="1"/>
          <p:nvPr>
            <p:ph idx="9" type="subTitle"/>
          </p:nvPr>
        </p:nvSpPr>
        <p:spPr>
          <a:xfrm flipH="1">
            <a:off x="2640676" y="3127425"/>
            <a:ext cx="42615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12"/>
          <p:cNvSpPr txBox="1"/>
          <p:nvPr>
            <p:ph idx="13" type="subTitle"/>
          </p:nvPr>
        </p:nvSpPr>
        <p:spPr>
          <a:xfrm flipH="1">
            <a:off x="2640750" y="2081100"/>
            <a:ext cx="42615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12"/>
          <p:cNvSpPr txBox="1"/>
          <p:nvPr>
            <p:ph idx="14" type="subTitle"/>
          </p:nvPr>
        </p:nvSpPr>
        <p:spPr>
          <a:xfrm flipH="1">
            <a:off x="2640750" y="1034775"/>
            <a:ext cx="42615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list">
  <p:cSld name="CUSTOM_8">
    <p:bg>
      <p:bgPr>
        <a:solidFill>
          <a:srgbClr val="434343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"/>
          <p:cNvSpPr txBox="1"/>
          <p:nvPr>
            <p:ph idx="1" type="body"/>
          </p:nvPr>
        </p:nvSpPr>
        <p:spPr>
          <a:xfrm>
            <a:off x="720050" y="1426225"/>
            <a:ext cx="7703700" cy="31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AutoNum type="arabicPeriod"/>
              <a:defRPr sz="1200">
                <a:solidFill>
                  <a:srgbClr val="F3F3F3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alphaLcPeriod"/>
              <a:defRPr>
                <a:solidFill>
                  <a:srgbClr val="F3F3F3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romanLcPeriod"/>
              <a:defRPr>
                <a:solidFill>
                  <a:srgbClr val="F3F3F3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arabicPeriod"/>
              <a:defRPr>
                <a:solidFill>
                  <a:srgbClr val="F3F3F3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alphaLcPeriod"/>
              <a:defRPr>
                <a:solidFill>
                  <a:srgbClr val="F3F3F3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romanLcPeriod"/>
              <a:defRPr>
                <a:solidFill>
                  <a:srgbClr val="F3F3F3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arabicPeriod"/>
              <a:defRPr>
                <a:solidFill>
                  <a:srgbClr val="F3F3F3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alphaLcPeriod"/>
              <a:defRPr>
                <a:solidFill>
                  <a:srgbClr val="F3F3F3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100"/>
              <a:buFont typeface="Muli"/>
              <a:buAutoNum type="romanLcPeriod"/>
              <a:defRPr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98" name="Google Shape;298;p13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b="0" sz="24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MAIN_POINT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/>
          <p:nvPr/>
        </p:nvSpPr>
        <p:spPr>
          <a:xfrm>
            <a:off x="-14900" y="500"/>
            <a:ext cx="9283400" cy="4927725"/>
          </a:xfrm>
          <a:custGeom>
            <a:rect b="b" l="l" r="r" t="t"/>
            <a:pathLst>
              <a:path extrusionOk="0" h="197109" w="371336">
                <a:moveTo>
                  <a:pt x="371336" y="100762"/>
                </a:moveTo>
                <a:lnTo>
                  <a:pt x="0" y="197109"/>
                </a:lnTo>
                <a:lnTo>
                  <a:pt x="57607" y="0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Google Shape;301;p14"/>
          <p:cNvSpPr txBox="1"/>
          <p:nvPr>
            <p:ph type="title"/>
          </p:nvPr>
        </p:nvSpPr>
        <p:spPr>
          <a:xfrm>
            <a:off x="1354950" y="1846850"/>
            <a:ext cx="6534000" cy="14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b="0"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">
  <p:cSld name="TITLE_ONLY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304" name="Google Shape;304;p15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305" name="Google Shape;305;p15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15"/>
          <p:cNvSpPr/>
          <p:nvPr/>
        </p:nvSpPr>
        <p:spPr>
          <a:xfrm>
            <a:off x="-255775" y="0"/>
            <a:ext cx="9502875" cy="2419200"/>
          </a:xfrm>
          <a:custGeom>
            <a:rect b="b" l="l" r="r" t="t"/>
            <a:pathLst>
              <a:path extrusionOk="0" h="96768" w="380115">
                <a:moveTo>
                  <a:pt x="380115" y="77096"/>
                </a:moveTo>
                <a:lnTo>
                  <a:pt x="338289" y="0"/>
                </a:lnTo>
                <a:lnTo>
                  <a:pt x="0" y="96768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ONLY_2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326" name="Google Shape;326;p16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327" name="Google Shape;327;p16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16"/>
          <p:cNvSpPr/>
          <p:nvPr/>
        </p:nvSpPr>
        <p:spPr>
          <a:xfrm>
            <a:off x="-112925" y="3233575"/>
            <a:ext cx="9360025" cy="1927400"/>
          </a:xfrm>
          <a:custGeom>
            <a:rect b="b" l="l" r="r" t="t"/>
            <a:pathLst>
              <a:path extrusionOk="0" h="77096" w="374401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2">
  <p:cSld name="TITLE_ONLY_2_1_2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348" name="Google Shape;348;p17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349" name="Google Shape;349;p17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" name="Google Shape;367;p17"/>
          <p:cNvSpPr/>
          <p:nvPr/>
        </p:nvSpPr>
        <p:spPr>
          <a:xfrm>
            <a:off x="-157950" y="4149775"/>
            <a:ext cx="1808700" cy="1006100"/>
          </a:xfrm>
          <a:custGeom>
            <a:rect b="b" l="l" r="r" t="t"/>
            <a:pathLst>
              <a:path extrusionOk="0" h="40244" w="72348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3">
  <p:cSld name="TITLE_ONLY_2_1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370" name="Google Shape;370;p18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371" name="Google Shape;371;p18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9" name="Google Shape;389;p18"/>
          <p:cNvSpPr/>
          <p:nvPr/>
        </p:nvSpPr>
        <p:spPr>
          <a:xfrm rot="10800000">
            <a:off x="7346604" y="587"/>
            <a:ext cx="1808700" cy="1006100"/>
          </a:xfrm>
          <a:custGeom>
            <a:rect b="b" l="l" r="r" t="t"/>
            <a:pathLst>
              <a:path extrusionOk="0" h="40244" w="72348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s">
  <p:cSld name="CUSTOM_8_1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/>
          <p:nvPr>
            <p:ph idx="1" type="subTitle"/>
          </p:nvPr>
        </p:nvSpPr>
        <p:spPr>
          <a:xfrm>
            <a:off x="6183627" y="3865445"/>
            <a:ext cx="22404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92" name="Google Shape;392;p19"/>
          <p:cNvSpPr txBox="1"/>
          <p:nvPr>
            <p:ph hasCustomPrompt="1" type="title"/>
          </p:nvPr>
        </p:nvSpPr>
        <p:spPr>
          <a:xfrm>
            <a:off x="6183642" y="3511746"/>
            <a:ext cx="1703400" cy="35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93" name="Google Shape;393;p19"/>
          <p:cNvSpPr txBox="1"/>
          <p:nvPr>
            <p:ph idx="2" type="subTitle"/>
          </p:nvPr>
        </p:nvSpPr>
        <p:spPr>
          <a:xfrm>
            <a:off x="6183627" y="2706745"/>
            <a:ext cx="22404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94" name="Google Shape;394;p19"/>
          <p:cNvSpPr txBox="1"/>
          <p:nvPr>
            <p:ph hasCustomPrompt="1" idx="3" type="title"/>
          </p:nvPr>
        </p:nvSpPr>
        <p:spPr>
          <a:xfrm>
            <a:off x="6183642" y="2353046"/>
            <a:ext cx="1703400" cy="35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95" name="Google Shape;395;p19"/>
          <p:cNvSpPr txBox="1"/>
          <p:nvPr>
            <p:ph idx="4" type="subTitle"/>
          </p:nvPr>
        </p:nvSpPr>
        <p:spPr>
          <a:xfrm>
            <a:off x="6183627" y="1548045"/>
            <a:ext cx="22404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96" name="Google Shape;396;p19"/>
          <p:cNvSpPr txBox="1"/>
          <p:nvPr>
            <p:ph hasCustomPrompt="1" idx="5" type="title"/>
          </p:nvPr>
        </p:nvSpPr>
        <p:spPr>
          <a:xfrm>
            <a:off x="6183642" y="1194346"/>
            <a:ext cx="1703400" cy="35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97" name="Google Shape;397;p19"/>
          <p:cNvSpPr txBox="1"/>
          <p:nvPr>
            <p:ph idx="6"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"/>
          <p:cNvSpPr txBox="1"/>
          <p:nvPr>
            <p:ph idx="1" type="subTitle"/>
          </p:nvPr>
        </p:nvSpPr>
        <p:spPr>
          <a:xfrm>
            <a:off x="720000" y="1815425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400" name="Google Shape;400;p20"/>
          <p:cNvSpPr txBox="1"/>
          <p:nvPr>
            <p:ph idx="2" type="subTitle"/>
          </p:nvPr>
        </p:nvSpPr>
        <p:spPr>
          <a:xfrm>
            <a:off x="6027286" y="1815425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401" name="Google Shape;401;p20"/>
          <p:cNvSpPr txBox="1"/>
          <p:nvPr>
            <p:ph idx="3" type="subTitle"/>
          </p:nvPr>
        </p:nvSpPr>
        <p:spPr>
          <a:xfrm>
            <a:off x="720035" y="2156150"/>
            <a:ext cx="2396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02" name="Google Shape;402;p20"/>
          <p:cNvSpPr txBox="1"/>
          <p:nvPr>
            <p:ph idx="4" type="subTitle"/>
          </p:nvPr>
        </p:nvSpPr>
        <p:spPr>
          <a:xfrm>
            <a:off x="6027250" y="2156150"/>
            <a:ext cx="2396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03" name="Google Shape;403;p20"/>
          <p:cNvSpPr txBox="1"/>
          <p:nvPr>
            <p:ph idx="5" type="subTitle"/>
          </p:nvPr>
        </p:nvSpPr>
        <p:spPr>
          <a:xfrm>
            <a:off x="720000" y="3161582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404" name="Google Shape;404;p20"/>
          <p:cNvSpPr txBox="1"/>
          <p:nvPr>
            <p:ph idx="6" type="subTitle"/>
          </p:nvPr>
        </p:nvSpPr>
        <p:spPr>
          <a:xfrm>
            <a:off x="6027286" y="3161575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405" name="Google Shape;405;p20"/>
          <p:cNvSpPr txBox="1"/>
          <p:nvPr>
            <p:ph idx="7" type="subTitle"/>
          </p:nvPr>
        </p:nvSpPr>
        <p:spPr>
          <a:xfrm>
            <a:off x="720035" y="3502300"/>
            <a:ext cx="2396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06" name="Google Shape;406;p20"/>
          <p:cNvSpPr txBox="1"/>
          <p:nvPr>
            <p:ph idx="8" type="subTitle"/>
          </p:nvPr>
        </p:nvSpPr>
        <p:spPr>
          <a:xfrm>
            <a:off x="6027250" y="3502300"/>
            <a:ext cx="2396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07" name="Google Shape;407;p20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/>
          <p:nvPr/>
        </p:nvSpPr>
        <p:spPr>
          <a:xfrm flipH="1">
            <a:off x="2584450" y="-39675"/>
            <a:ext cx="6593725" cy="5178625"/>
          </a:xfrm>
          <a:custGeom>
            <a:rect b="b" l="l" r="r" t="t"/>
            <a:pathLst>
              <a:path extrusionOk="0" h="207145" w="263749">
                <a:moveTo>
                  <a:pt x="177840" y="0"/>
                </a:moveTo>
                <a:lnTo>
                  <a:pt x="263749" y="78482"/>
                </a:lnTo>
                <a:lnTo>
                  <a:pt x="213367" y="207145"/>
                </a:lnTo>
                <a:lnTo>
                  <a:pt x="0" y="178643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Google Shape;75;p3"/>
          <p:cNvSpPr txBox="1"/>
          <p:nvPr>
            <p:ph type="title"/>
          </p:nvPr>
        </p:nvSpPr>
        <p:spPr>
          <a:xfrm>
            <a:off x="4578850" y="1724550"/>
            <a:ext cx="3845100" cy="16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76" name="Google Shape;76;p3"/>
          <p:cNvSpPr txBox="1"/>
          <p:nvPr>
            <p:ph idx="1" type="subTitle"/>
          </p:nvPr>
        </p:nvSpPr>
        <p:spPr>
          <a:xfrm>
            <a:off x="4578850" y="3362050"/>
            <a:ext cx="3845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77" name="Google Shape;77;p3"/>
          <p:cNvSpPr txBox="1"/>
          <p:nvPr>
            <p:ph hasCustomPrompt="1" idx="2" type="title"/>
          </p:nvPr>
        </p:nvSpPr>
        <p:spPr>
          <a:xfrm>
            <a:off x="6323650" y="315950"/>
            <a:ext cx="2100300" cy="97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b="0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21"/>
          <p:cNvGrpSpPr/>
          <p:nvPr/>
        </p:nvGrpSpPr>
        <p:grpSpPr>
          <a:xfrm>
            <a:off x="720050" y="0"/>
            <a:ext cx="8459250" cy="5161050"/>
            <a:chOff x="720050" y="0"/>
            <a:chExt cx="8459250" cy="5161050"/>
          </a:xfrm>
        </p:grpSpPr>
        <p:sp>
          <p:nvSpPr>
            <p:cNvPr id="410" name="Google Shape;410;p21"/>
            <p:cNvSpPr/>
            <p:nvPr/>
          </p:nvSpPr>
          <p:spPr>
            <a:xfrm>
              <a:off x="968850" y="2561050"/>
              <a:ext cx="8210450" cy="2600000"/>
            </a:xfrm>
            <a:custGeom>
              <a:rect b="b" l="l" r="r" t="t"/>
              <a:pathLst>
                <a:path extrusionOk="0" h="104000" w="328418">
                  <a:moveTo>
                    <a:pt x="0" y="7590"/>
                  </a:moveTo>
                  <a:lnTo>
                    <a:pt x="229618" y="104000"/>
                  </a:lnTo>
                  <a:lnTo>
                    <a:pt x="328418" y="0"/>
                  </a:lnTo>
                </a:path>
              </a:pathLst>
            </a:cu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1" name="Google Shape;411;p21"/>
            <p:cNvSpPr/>
            <p:nvPr/>
          </p:nvSpPr>
          <p:spPr>
            <a:xfrm>
              <a:off x="720050" y="0"/>
              <a:ext cx="3845100" cy="51435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21"/>
          <p:cNvSpPr txBox="1"/>
          <p:nvPr>
            <p:ph idx="1" type="subTitle"/>
          </p:nvPr>
        </p:nvSpPr>
        <p:spPr>
          <a:xfrm>
            <a:off x="1081795" y="3303050"/>
            <a:ext cx="31689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13" name="Google Shape;413;p21"/>
          <p:cNvSpPr txBox="1"/>
          <p:nvPr>
            <p:ph idx="2" type="subTitle"/>
          </p:nvPr>
        </p:nvSpPr>
        <p:spPr>
          <a:xfrm>
            <a:off x="1081802" y="2183838"/>
            <a:ext cx="31689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14" name="Google Shape;414;p21"/>
          <p:cNvSpPr txBox="1"/>
          <p:nvPr>
            <p:ph idx="3" type="subTitle"/>
          </p:nvPr>
        </p:nvSpPr>
        <p:spPr>
          <a:xfrm>
            <a:off x="1081811" y="1064650"/>
            <a:ext cx="31689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15" name="Google Shape;415;p21"/>
          <p:cNvSpPr txBox="1"/>
          <p:nvPr>
            <p:ph type="ctrTitle"/>
          </p:nvPr>
        </p:nvSpPr>
        <p:spPr>
          <a:xfrm>
            <a:off x="5927150" y="359450"/>
            <a:ext cx="2503800" cy="1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416" name="Google Shape;416;p21"/>
          <p:cNvGrpSpPr/>
          <p:nvPr/>
        </p:nvGrpSpPr>
        <p:grpSpPr>
          <a:xfrm>
            <a:off x="-90599" y="149679"/>
            <a:ext cx="627300" cy="1446850"/>
            <a:chOff x="6656382" y="-78921"/>
            <a:chExt cx="627300" cy="1446850"/>
          </a:xfrm>
        </p:grpSpPr>
        <p:sp>
          <p:nvSpPr>
            <p:cNvPr id="417" name="Google Shape;417;p21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_1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2"/>
          <p:cNvSpPr txBox="1"/>
          <p:nvPr>
            <p:ph idx="1" type="subTitle"/>
          </p:nvPr>
        </p:nvSpPr>
        <p:spPr>
          <a:xfrm>
            <a:off x="720050" y="3787660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437" name="Google Shape;437;p22"/>
          <p:cNvSpPr txBox="1"/>
          <p:nvPr>
            <p:ph idx="2" type="subTitle"/>
          </p:nvPr>
        </p:nvSpPr>
        <p:spPr>
          <a:xfrm>
            <a:off x="3494960" y="3787660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438" name="Google Shape;438;p22"/>
          <p:cNvSpPr txBox="1"/>
          <p:nvPr>
            <p:ph idx="3" type="subTitle"/>
          </p:nvPr>
        </p:nvSpPr>
        <p:spPr>
          <a:xfrm>
            <a:off x="6279600" y="3787660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439" name="Google Shape;439;p22"/>
          <p:cNvSpPr txBox="1"/>
          <p:nvPr>
            <p:ph idx="4" type="subTitle"/>
          </p:nvPr>
        </p:nvSpPr>
        <p:spPr>
          <a:xfrm>
            <a:off x="720050" y="3352050"/>
            <a:ext cx="2154000" cy="473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440" name="Google Shape;440;p22"/>
          <p:cNvSpPr txBox="1"/>
          <p:nvPr>
            <p:ph idx="5" type="subTitle"/>
          </p:nvPr>
        </p:nvSpPr>
        <p:spPr>
          <a:xfrm>
            <a:off x="3494961" y="3352050"/>
            <a:ext cx="2154000" cy="473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441" name="Google Shape;441;p22"/>
          <p:cNvSpPr txBox="1"/>
          <p:nvPr>
            <p:ph idx="6" type="subTitle"/>
          </p:nvPr>
        </p:nvSpPr>
        <p:spPr>
          <a:xfrm>
            <a:off x="6279602" y="3352050"/>
            <a:ext cx="2154000" cy="473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442" name="Google Shape;442;p22"/>
          <p:cNvSpPr txBox="1"/>
          <p:nvPr>
            <p:ph idx="7" type="subTitle"/>
          </p:nvPr>
        </p:nvSpPr>
        <p:spPr>
          <a:xfrm>
            <a:off x="720050" y="2240837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443" name="Google Shape;443;p22"/>
          <p:cNvSpPr txBox="1"/>
          <p:nvPr>
            <p:ph idx="8" type="subTitle"/>
          </p:nvPr>
        </p:nvSpPr>
        <p:spPr>
          <a:xfrm>
            <a:off x="3494960" y="2240837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444" name="Google Shape;444;p22"/>
          <p:cNvSpPr txBox="1"/>
          <p:nvPr>
            <p:ph idx="9" type="subTitle"/>
          </p:nvPr>
        </p:nvSpPr>
        <p:spPr>
          <a:xfrm>
            <a:off x="6279600" y="2240837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445" name="Google Shape;445;p22"/>
          <p:cNvSpPr txBox="1"/>
          <p:nvPr>
            <p:ph idx="13" type="subTitle"/>
          </p:nvPr>
        </p:nvSpPr>
        <p:spPr>
          <a:xfrm>
            <a:off x="720050" y="1805213"/>
            <a:ext cx="2154000" cy="473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446" name="Google Shape;446;p22"/>
          <p:cNvSpPr txBox="1"/>
          <p:nvPr>
            <p:ph idx="14" type="subTitle"/>
          </p:nvPr>
        </p:nvSpPr>
        <p:spPr>
          <a:xfrm>
            <a:off x="3494961" y="1805213"/>
            <a:ext cx="2154000" cy="473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447" name="Google Shape;447;p22"/>
          <p:cNvSpPr txBox="1"/>
          <p:nvPr>
            <p:ph idx="15" type="subTitle"/>
          </p:nvPr>
        </p:nvSpPr>
        <p:spPr>
          <a:xfrm>
            <a:off x="6279602" y="1805213"/>
            <a:ext cx="2154000" cy="473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448" name="Google Shape;448;p22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>
  <p:cSld name="SECTION_HEADER_1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3"/>
          <p:cNvSpPr txBox="1"/>
          <p:nvPr>
            <p:ph type="title"/>
          </p:nvPr>
        </p:nvSpPr>
        <p:spPr>
          <a:xfrm>
            <a:off x="1795350" y="1724550"/>
            <a:ext cx="5553300" cy="16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451" name="Google Shape;451;p23"/>
          <p:cNvSpPr txBox="1"/>
          <p:nvPr>
            <p:ph idx="1" type="subTitle"/>
          </p:nvPr>
        </p:nvSpPr>
        <p:spPr>
          <a:xfrm>
            <a:off x="1795350" y="3362050"/>
            <a:ext cx="55533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452" name="Google Shape;452;p23"/>
          <p:cNvSpPr txBox="1"/>
          <p:nvPr>
            <p:ph hasCustomPrompt="1" idx="2" type="title"/>
          </p:nvPr>
        </p:nvSpPr>
        <p:spPr>
          <a:xfrm>
            <a:off x="3055306" y="315950"/>
            <a:ext cx="3033300" cy="97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b="0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23"/>
          <p:cNvSpPr/>
          <p:nvPr/>
        </p:nvSpPr>
        <p:spPr>
          <a:xfrm>
            <a:off x="-157950" y="4149775"/>
            <a:ext cx="1808700" cy="1006100"/>
          </a:xfrm>
          <a:custGeom>
            <a:rect b="b" l="l" r="r" t="t"/>
            <a:pathLst>
              <a:path extrusionOk="0" h="40244" w="72348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4" name="Google Shape;454;p23"/>
          <p:cNvSpPr/>
          <p:nvPr/>
        </p:nvSpPr>
        <p:spPr>
          <a:xfrm rot="10800000">
            <a:off x="7346604" y="587"/>
            <a:ext cx="1808700" cy="1006100"/>
          </a:xfrm>
          <a:custGeom>
            <a:rect b="b" l="l" r="r" t="t"/>
            <a:pathLst>
              <a:path extrusionOk="0" h="40244" w="72348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4"/>
          <p:cNvSpPr/>
          <p:nvPr/>
        </p:nvSpPr>
        <p:spPr>
          <a:xfrm>
            <a:off x="0" y="0"/>
            <a:ext cx="49944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4"/>
          <p:cNvSpPr txBox="1"/>
          <p:nvPr>
            <p:ph type="ctrTitle"/>
          </p:nvPr>
        </p:nvSpPr>
        <p:spPr>
          <a:xfrm>
            <a:off x="720000" y="1134000"/>
            <a:ext cx="3304200" cy="15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rgbClr val="F3F3F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8" name="Google Shape;458;p24"/>
          <p:cNvSpPr txBox="1"/>
          <p:nvPr>
            <p:ph idx="1" type="subTitle"/>
          </p:nvPr>
        </p:nvSpPr>
        <p:spPr>
          <a:xfrm>
            <a:off x="720000" y="2828400"/>
            <a:ext cx="3181800" cy="16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MAIN_POINT_1_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/>
          <p:nvPr>
            <p:ph type="title"/>
          </p:nvPr>
        </p:nvSpPr>
        <p:spPr>
          <a:xfrm>
            <a:off x="2934650" y="1658400"/>
            <a:ext cx="13503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7200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i="0"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1" name="Google Shape;461;p25"/>
          <p:cNvSpPr txBox="1"/>
          <p:nvPr>
            <p:ph idx="1" type="subTitle"/>
          </p:nvPr>
        </p:nvSpPr>
        <p:spPr>
          <a:xfrm>
            <a:off x="1511850" y="3464300"/>
            <a:ext cx="2772900" cy="888300"/>
          </a:xfrm>
          <a:prstGeom prst="rect">
            <a:avLst/>
          </a:prstGeom>
        </p:spPr>
        <p:txBody>
          <a:bodyPr anchorCtr="0" anchor="ctr" bIns="91425" lIns="91425" spcFirstLastPara="1" rIns="7200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62" name="Google Shape;462;p25"/>
          <p:cNvSpPr/>
          <p:nvPr/>
        </p:nvSpPr>
        <p:spPr>
          <a:xfrm rot="10800000">
            <a:off x="-112925" y="0"/>
            <a:ext cx="9360025" cy="1927400"/>
          </a:xfrm>
          <a:custGeom>
            <a:rect b="b" l="l" r="r" t="t"/>
            <a:pathLst>
              <a:path extrusionOk="0" h="77096" w="374401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MAIN_POINT_1_1_1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6"/>
          <p:cNvSpPr txBox="1"/>
          <p:nvPr>
            <p:ph type="title"/>
          </p:nvPr>
        </p:nvSpPr>
        <p:spPr>
          <a:xfrm>
            <a:off x="5238250" y="1658400"/>
            <a:ext cx="20907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i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5" name="Google Shape;465;p26"/>
          <p:cNvSpPr txBox="1"/>
          <p:nvPr>
            <p:ph idx="1" type="subTitle"/>
          </p:nvPr>
        </p:nvSpPr>
        <p:spPr>
          <a:xfrm>
            <a:off x="5238250" y="3480175"/>
            <a:ext cx="2498400" cy="8883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6" name="Google Shape;466;p26"/>
          <p:cNvSpPr/>
          <p:nvPr/>
        </p:nvSpPr>
        <p:spPr>
          <a:xfrm>
            <a:off x="-112925" y="3233575"/>
            <a:ext cx="9360025" cy="1927400"/>
          </a:xfrm>
          <a:custGeom>
            <a:rect b="b" l="l" r="r" t="t"/>
            <a:pathLst>
              <a:path extrusionOk="0" h="77096" w="374401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MAIN_POINT_1_1_2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7"/>
          <p:cNvSpPr txBox="1"/>
          <p:nvPr>
            <p:ph type="title"/>
          </p:nvPr>
        </p:nvSpPr>
        <p:spPr>
          <a:xfrm>
            <a:off x="2934650" y="1658400"/>
            <a:ext cx="13503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7200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i="0"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9" name="Google Shape;469;p27"/>
          <p:cNvSpPr txBox="1"/>
          <p:nvPr>
            <p:ph idx="1" type="subTitle"/>
          </p:nvPr>
        </p:nvSpPr>
        <p:spPr>
          <a:xfrm>
            <a:off x="1511850" y="3525933"/>
            <a:ext cx="2772900" cy="888300"/>
          </a:xfrm>
          <a:prstGeom prst="rect">
            <a:avLst/>
          </a:prstGeom>
        </p:spPr>
        <p:txBody>
          <a:bodyPr anchorCtr="0" anchor="ctr" bIns="91425" lIns="91425" spcFirstLastPara="1" rIns="7200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70" name="Google Shape;470;p27"/>
          <p:cNvSpPr/>
          <p:nvPr/>
        </p:nvSpPr>
        <p:spPr>
          <a:xfrm>
            <a:off x="-157950" y="4137400"/>
            <a:ext cx="1808700" cy="1006100"/>
          </a:xfrm>
          <a:custGeom>
            <a:rect b="b" l="l" r="r" t="t"/>
            <a:pathLst>
              <a:path extrusionOk="0" h="40244" w="72348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8"/>
          <p:cNvSpPr/>
          <p:nvPr/>
        </p:nvSpPr>
        <p:spPr>
          <a:xfrm flipH="1">
            <a:off x="682650" y="-95500"/>
            <a:ext cx="8461350" cy="5256550"/>
          </a:xfrm>
          <a:custGeom>
            <a:rect b="b" l="l" r="r" t="t"/>
            <a:pathLst>
              <a:path extrusionOk="0" h="210262" w="338454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3" name="Google Shape;473;p28"/>
          <p:cNvSpPr txBox="1"/>
          <p:nvPr>
            <p:ph type="title"/>
          </p:nvPr>
        </p:nvSpPr>
        <p:spPr>
          <a:xfrm>
            <a:off x="2912675" y="822175"/>
            <a:ext cx="5511300" cy="13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b="0"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9pPr>
          </a:lstStyle>
          <a:p/>
        </p:txBody>
      </p:sp>
      <p:sp>
        <p:nvSpPr>
          <p:cNvPr id="474" name="Google Shape;474;p28"/>
          <p:cNvSpPr txBox="1"/>
          <p:nvPr>
            <p:ph idx="1" type="subTitle"/>
          </p:nvPr>
        </p:nvSpPr>
        <p:spPr>
          <a:xfrm>
            <a:off x="4101300" y="2647550"/>
            <a:ext cx="4322700" cy="16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5" name="Google Shape;475;p28"/>
          <p:cNvSpPr txBox="1"/>
          <p:nvPr/>
        </p:nvSpPr>
        <p:spPr>
          <a:xfrm>
            <a:off x="4928375" y="3971800"/>
            <a:ext cx="34959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 This presentation template was created by </a:t>
            </a:r>
            <a:r>
              <a:rPr b="1" lang="en" sz="1000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b="1" lang="en" sz="1000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b="1" lang="en" sz="1000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_1_1_1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idx="1" type="subTitle"/>
          </p:nvPr>
        </p:nvSpPr>
        <p:spPr>
          <a:xfrm flipH="1">
            <a:off x="719975" y="2649050"/>
            <a:ext cx="6174300" cy="18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0" name="Google Shape;80;p4"/>
          <p:cNvSpPr txBox="1"/>
          <p:nvPr>
            <p:ph type="title"/>
          </p:nvPr>
        </p:nvSpPr>
        <p:spPr>
          <a:xfrm>
            <a:off x="5347100" y="540000"/>
            <a:ext cx="3077100" cy="16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  <p:grpSp>
        <p:nvGrpSpPr>
          <p:cNvPr id="81" name="Google Shape;81;p4"/>
          <p:cNvGrpSpPr/>
          <p:nvPr/>
        </p:nvGrpSpPr>
        <p:grpSpPr>
          <a:xfrm>
            <a:off x="720057" y="-78921"/>
            <a:ext cx="2605500" cy="1446850"/>
            <a:chOff x="310975" y="334050"/>
            <a:chExt cx="2605500" cy="1446850"/>
          </a:xfrm>
        </p:grpSpPr>
        <p:sp>
          <p:nvSpPr>
            <p:cNvPr id="82" name="Google Shape;82;p4"/>
            <p:cNvSpPr/>
            <p:nvPr/>
          </p:nvSpPr>
          <p:spPr>
            <a:xfrm>
              <a:off x="310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593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876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158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1441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1723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2006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2289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2571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2854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310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593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876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1158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1441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1723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2006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2289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2571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2854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310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93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876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1158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441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723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2006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2289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2571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854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10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93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876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1158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1441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1723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2006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2289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2571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2854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310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93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76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1158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1441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1723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2006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2289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2571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2854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10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593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76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158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441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1723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2006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289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2571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2854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/>
          <p:nvPr/>
        </p:nvSpPr>
        <p:spPr>
          <a:xfrm>
            <a:off x="0" y="2451225"/>
            <a:ext cx="9144000" cy="235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"/>
          <p:cNvSpPr txBox="1"/>
          <p:nvPr>
            <p:ph idx="1" type="subTitle"/>
          </p:nvPr>
        </p:nvSpPr>
        <p:spPr>
          <a:xfrm>
            <a:off x="1400850" y="3078992"/>
            <a:ext cx="26856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45" name="Google Shape;145;p5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" name="Google Shape;146;p5"/>
          <p:cNvSpPr txBox="1"/>
          <p:nvPr>
            <p:ph idx="2" type="subTitle"/>
          </p:nvPr>
        </p:nvSpPr>
        <p:spPr>
          <a:xfrm>
            <a:off x="5057550" y="3078955"/>
            <a:ext cx="26856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47" name="Google Shape;147;p5"/>
          <p:cNvSpPr txBox="1"/>
          <p:nvPr>
            <p:ph idx="3" type="subTitle"/>
          </p:nvPr>
        </p:nvSpPr>
        <p:spPr>
          <a:xfrm>
            <a:off x="1400850" y="2409150"/>
            <a:ext cx="2685600" cy="781200"/>
          </a:xfrm>
          <a:prstGeom prst="rect">
            <a:avLst/>
          </a:prstGeom>
          <a:noFill/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148" name="Google Shape;148;p5"/>
          <p:cNvSpPr txBox="1"/>
          <p:nvPr>
            <p:ph idx="4" type="subTitle"/>
          </p:nvPr>
        </p:nvSpPr>
        <p:spPr>
          <a:xfrm>
            <a:off x="5057550" y="2409150"/>
            <a:ext cx="2685600" cy="781200"/>
          </a:xfrm>
          <a:prstGeom prst="rect">
            <a:avLst/>
          </a:prstGeom>
          <a:noFill/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grpSp>
        <p:nvGrpSpPr>
          <p:cNvPr id="149" name="Google Shape;149;p5"/>
          <p:cNvGrpSpPr/>
          <p:nvPr/>
        </p:nvGrpSpPr>
        <p:grpSpPr>
          <a:xfrm>
            <a:off x="8350757" y="149679"/>
            <a:ext cx="627300" cy="1446850"/>
            <a:chOff x="6656382" y="-78921"/>
            <a:chExt cx="627300" cy="1446850"/>
          </a:xfrm>
        </p:grpSpPr>
        <p:sp>
          <p:nvSpPr>
            <p:cNvPr id="150" name="Google Shape;150;p5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70" name="Google Shape;170;p6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171" name="Google Shape;171;p6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6"/>
          <p:cNvSpPr/>
          <p:nvPr/>
        </p:nvSpPr>
        <p:spPr>
          <a:xfrm>
            <a:off x="-112925" y="3233575"/>
            <a:ext cx="9360025" cy="1927400"/>
          </a:xfrm>
          <a:custGeom>
            <a:rect b="b" l="l" r="r" t="t"/>
            <a:pathLst>
              <a:path extrusionOk="0" h="77096" w="374401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/>
          <p:nvPr/>
        </p:nvSpPr>
        <p:spPr>
          <a:xfrm>
            <a:off x="-16825" y="-95500"/>
            <a:ext cx="8461350" cy="5256550"/>
          </a:xfrm>
          <a:custGeom>
            <a:rect b="b" l="l" r="r" t="t"/>
            <a:pathLst>
              <a:path extrusionOk="0" h="210262" w="338454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92" name="Google Shape;192;p7"/>
          <p:cNvGrpSpPr/>
          <p:nvPr/>
        </p:nvGrpSpPr>
        <p:grpSpPr>
          <a:xfrm>
            <a:off x="198233" y="198029"/>
            <a:ext cx="344700" cy="1169900"/>
            <a:chOff x="198233" y="198029"/>
            <a:chExt cx="344700" cy="1169900"/>
          </a:xfrm>
        </p:grpSpPr>
        <p:sp>
          <p:nvSpPr>
            <p:cNvPr id="193" name="Google Shape;193;p7"/>
            <p:cNvSpPr/>
            <p:nvPr/>
          </p:nvSpPr>
          <p:spPr>
            <a:xfrm>
              <a:off x="198233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480833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198233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480833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98233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480833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198233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80833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198233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480833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7"/>
          <p:cNvSpPr txBox="1"/>
          <p:nvPr>
            <p:ph type="ctrTitle"/>
          </p:nvPr>
        </p:nvSpPr>
        <p:spPr>
          <a:xfrm>
            <a:off x="720000" y="1405200"/>
            <a:ext cx="2958300" cy="9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4" name="Google Shape;204;p7"/>
          <p:cNvSpPr txBox="1"/>
          <p:nvPr>
            <p:ph idx="1" type="subTitle"/>
          </p:nvPr>
        </p:nvSpPr>
        <p:spPr>
          <a:xfrm>
            <a:off x="720000" y="2571750"/>
            <a:ext cx="4073400" cy="16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/>
          <p:nvPr>
            <p:ph type="title"/>
          </p:nvPr>
        </p:nvSpPr>
        <p:spPr>
          <a:xfrm>
            <a:off x="1354950" y="1846850"/>
            <a:ext cx="6534000" cy="14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/>
          <p:nvPr/>
        </p:nvSpPr>
        <p:spPr>
          <a:xfrm>
            <a:off x="-29950" y="-39675"/>
            <a:ext cx="6593725" cy="5178625"/>
          </a:xfrm>
          <a:custGeom>
            <a:rect b="b" l="l" r="r" t="t"/>
            <a:pathLst>
              <a:path extrusionOk="0" h="207145" w="263749">
                <a:moveTo>
                  <a:pt x="177840" y="0"/>
                </a:moveTo>
                <a:lnTo>
                  <a:pt x="263749" y="78482"/>
                </a:lnTo>
                <a:lnTo>
                  <a:pt x="213367" y="207145"/>
                </a:lnTo>
                <a:lnTo>
                  <a:pt x="0" y="178643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Google Shape;209;p9"/>
          <p:cNvSpPr txBox="1"/>
          <p:nvPr>
            <p:ph type="title"/>
          </p:nvPr>
        </p:nvSpPr>
        <p:spPr>
          <a:xfrm>
            <a:off x="720050" y="1724525"/>
            <a:ext cx="3845100" cy="16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210" name="Google Shape;210;p9"/>
          <p:cNvSpPr txBox="1"/>
          <p:nvPr>
            <p:ph idx="1" type="subTitle"/>
          </p:nvPr>
        </p:nvSpPr>
        <p:spPr>
          <a:xfrm>
            <a:off x="720050" y="3362050"/>
            <a:ext cx="3845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211" name="Google Shape;211;p9"/>
          <p:cNvSpPr txBox="1"/>
          <p:nvPr>
            <p:ph hasCustomPrompt="1" idx="2" type="title"/>
          </p:nvPr>
        </p:nvSpPr>
        <p:spPr>
          <a:xfrm>
            <a:off x="720050" y="315950"/>
            <a:ext cx="2100300" cy="97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b="0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"/>
          <p:cNvSpPr/>
          <p:nvPr/>
        </p:nvSpPr>
        <p:spPr>
          <a:xfrm flipH="1">
            <a:off x="682650" y="-95500"/>
            <a:ext cx="8461350" cy="5256550"/>
          </a:xfrm>
          <a:custGeom>
            <a:rect b="b" l="l" r="r" t="t"/>
            <a:pathLst>
              <a:path extrusionOk="0" h="210262" w="338454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14" name="Google Shape;214;p10"/>
          <p:cNvGrpSpPr/>
          <p:nvPr/>
        </p:nvGrpSpPr>
        <p:grpSpPr>
          <a:xfrm>
            <a:off x="6904678" y="-78921"/>
            <a:ext cx="2605500" cy="1446850"/>
            <a:chOff x="310975" y="334050"/>
            <a:chExt cx="2605500" cy="1446850"/>
          </a:xfrm>
        </p:grpSpPr>
        <p:sp>
          <p:nvSpPr>
            <p:cNvPr id="215" name="Google Shape;215;p10"/>
            <p:cNvSpPr/>
            <p:nvPr/>
          </p:nvSpPr>
          <p:spPr>
            <a:xfrm>
              <a:off x="310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593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876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1158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0"/>
            <p:cNvSpPr/>
            <p:nvPr/>
          </p:nvSpPr>
          <p:spPr>
            <a:xfrm>
              <a:off x="1441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0"/>
            <p:cNvSpPr/>
            <p:nvPr/>
          </p:nvSpPr>
          <p:spPr>
            <a:xfrm>
              <a:off x="1723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0"/>
            <p:cNvSpPr/>
            <p:nvPr/>
          </p:nvSpPr>
          <p:spPr>
            <a:xfrm>
              <a:off x="2006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0"/>
            <p:cNvSpPr/>
            <p:nvPr/>
          </p:nvSpPr>
          <p:spPr>
            <a:xfrm>
              <a:off x="2289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0"/>
            <p:cNvSpPr/>
            <p:nvPr/>
          </p:nvSpPr>
          <p:spPr>
            <a:xfrm>
              <a:off x="2571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0"/>
            <p:cNvSpPr/>
            <p:nvPr/>
          </p:nvSpPr>
          <p:spPr>
            <a:xfrm>
              <a:off x="2854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310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593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>
              <a:off x="876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1158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1441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1723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0"/>
            <p:cNvSpPr/>
            <p:nvPr/>
          </p:nvSpPr>
          <p:spPr>
            <a:xfrm>
              <a:off x="2006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0"/>
            <p:cNvSpPr/>
            <p:nvPr/>
          </p:nvSpPr>
          <p:spPr>
            <a:xfrm>
              <a:off x="2289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2571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2854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310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0"/>
            <p:cNvSpPr/>
            <p:nvPr/>
          </p:nvSpPr>
          <p:spPr>
            <a:xfrm>
              <a:off x="593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876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1158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1441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1723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2006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2289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2571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2854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310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593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876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1158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1441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1723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2006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2289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2571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2854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310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593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876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1158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1441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1723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2006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2289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2571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2854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310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593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876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1158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1441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1723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2006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2289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2571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2854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10"/>
          <p:cNvSpPr txBox="1"/>
          <p:nvPr>
            <p:ph type="ctrTitle"/>
          </p:nvPr>
        </p:nvSpPr>
        <p:spPr>
          <a:xfrm>
            <a:off x="3828525" y="3730075"/>
            <a:ext cx="4595400" cy="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6" name="Google Shape;276;p10"/>
          <p:cNvSpPr txBox="1"/>
          <p:nvPr>
            <p:ph idx="1" type="subTitle"/>
          </p:nvPr>
        </p:nvSpPr>
        <p:spPr>
          <a:xfrm>
            <a:off x="3828550" y="2473850"/>
            <a:ext cx="4595400" cy="1213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 SemiBold"/>
              <a:buNone/>
              <a:defRPr sz="2800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1"/>
          <p:cNvSpPr txBox="1"/>
          <p:nvPr>
            <p:ph type="ctrTitle"/>
          </p:nvPr>
        </p:nvSpPr>
        <p:spPr>
          <a:xfrm>
            <a:off x="2282600" y="1905850"/>
            <a:ext cx="6246900" cy="9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supporting fractional investment &amp; tokenized real estate: </a:t>
            </a:r>
            <a:r>
              <a:rPr lang="en">
                <a:solidFill>
                  <a:srgbClr val="A6CBC2"/>
                </a:solidFill>
              </a:rPr>
              <a:t>multiple regression analysis</a:t>
            </a:r>
            <a:endParaRPr>
              <a:solidFill>
                <a:srgbClr val="A6CBC2"/>
              </a:solidFill>
              <a:latin typeface="Bahiana"/>
              <a:ea typeface="Bahiana"/>
              <a:cs typeface="Bahiana"/>
              <a:sym typeface="Bahiana"/>
            </a:endParaRPr>
          </a:p>
        </p:txBody>
      </p:sp>
      <p:sp>
        <p:nvSpPr>
          <p:cNvPr id="483" name="Google Shape;483;p31"/>
          <p:cNvSpPr txBox="1"/>
          <p:nvPr>
            <p:ph idx="1" type="subTitle"/>
          </p:nvPr>
        </p:nvSpPr>
        <p:spPr>
          <a:xfrm>
            <a:off x="2223625" y="2810350"/>
            <a:ext cx="5687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</a:t>
            </a:r>
            <a:r>
              <a:rPr lang="en"/>
              <a:t>resented by: marvin lee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0"/>
          <p:cNvSpPr txBox="1"/>
          <p:nvPr>
            <p:ph type="title"/>
          </p:nvPr>
        </p:nvSpPr>
        <p:spPr>
          <a:xfrm>
            <a:off x="4578850" y="1724550"/>
            <a:ext cx="3845100" cy="16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hank you</a:t>
            </a:r>
            <a:endParaRPr/>
          </a:p>
        </p:txBody>
      </p:sp>
      <p:sp>
        <p:nvSpPr>
          <p:cNvPr id="579" name="Google Shape;579;p40"/>
          <p:cNvSpPr txBox="1"/>
          <p:nvPr>
            <p:ph idx="1" type="subTitle"/>
          </p:nvPr>
        </p:nvSpPr>
        <p:spPr>
          <a:xfrm>
            <a:off x="4578850" y="3362050"/>
            <a:ext cx="3845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www.github.com/emel333</a:t>
            </a:r>
            <a:endParaRPr/>
          </a:p>
        </p:txBody>
      </p:sp>
      <p:sp>
        <p:nvSpPr>
          <p:cNvPr id="580" name="Google Shape;580;p40"/>
          <p:cNvSpPr txBox="1"/>
          <p:nvPr>
            <p:ph idx="2" type="title"/>
          </p:nvPr>
        </p:nvSpPr>
        <p:spPr>
          <a:xfrm>
            <a:off x="6323650" y="315950"/>
            <a:ext cx="2100300" cy="9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581" name="Google Shape;581;p40"/>
          <p:cNvPicPr preferRelativeResize="0"/>
          <p:nvPr/>
        </p:nvPicPr>
        <p:blipFill rotWithShape="1">
          <a:blip r:embed="rId3">
            <a:alphaModFix/>
          </a:blip>
          <a:srcRect b="0" l="54651" r="12991" t="0"/>
          <a:stretch/>
        </p:blipFill>
        <p:spPr>
          <a:xfrm>
            <a:off x="0" y="0"/>
            <a:ext cx="2495075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2"/>
          <p:cNvSpPr txBox="1"/>
          <p:nvPr>
            <p:ph idx="3" type="ctrTitle"/>
          </p:nvPr>
        </p:nvSpPr>
        <p:spPr>
          <a:xfrm>
            <a:off x="2271096" y="2056575"/>
            <a:ext cx="4631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ata + eda</a:t>
            </a:r>
            <a:endParaRPr/>
          </a:p>
        </p:txBody>
      </p:sp>
      <p:sp>
        <p:nvSpPr>
          <p:cNvPr id="489" name="Google Shape;489;p32"/>
          <p:cNvSpPr txBox="1"/>
          <p:nvPr>
            <p:ph type="ctrTitle"/>
          </p:nvPr>
        </p:nvSpPr>
        <p:spPr>
          <a:xfrm>
            <a:off x="2271096" y="189025"/>
            <a:ext cx="4631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inal model</a:t>
            </a:r>
            <a:endParaRPr/>
          </a:p>
        </p:txBody>
      </p:sp>
      <p:sp>
        <p:nvSpPr>
          <p:cNvPr id="490" name="Google Shape;490;p32"/>
          <p:cNvSpPr txBox="1"/>
          <p:nvPr>
            <p:ph idx="2" type="title"/>
          </p:nvPr>
        </p:nvSpPr>
        <p:spPr>
          <a:xfrm>
            <a:off x="7227275" y="189025"/>
            <a:ext cx="11259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00</a:t>
            </a:r>
            <a:endParaRPr sz="4800"/>
          </a:p>
        </p:txBody>
      </p:sp>
      <p:sp>
        <p:nvSpPr>
          <p:cNvPr id="491" name="Google Shape;491;p32"/>
          <p:cNvSpPr txBox="1"/>
          <p:nvPr>
            <p:ph idx="4" type="title"/>
          </p:nvPr>
        </p:nvSpPr>
        <p:spPr>
          <a:xfrm>
            <a:off x="7298050" y="2029261"/>
            <a:ext cx="11259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02</a:t>
            </a:r>
            <a:endParaRPr sz="4800"/>
          </a:p>
        </p:txBody>
      </p:sp>
      <p:sp>
        <p:nvSpPr>
          <p:cNvPr id="492" name="Google Shape;492;p32"/>
          <p:cNvSpPr txBox="1"/>
          <p:nvPr>
            <p:ph idx="5" type="ctrTitle"/>
          </p:nvPr>
        </p:nvSpPr>
        <p:spPr>
          <a:xfrm>
            <a:off x="2271096" y="3042912"/>
            <a:ext cx="4631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493" name="Google Shape;493;p32"/>
          <p:cNvSpPr txBox="1"/>
          <p:nvPr>
            <p:ph idx="6" type="title"/>
          </p:nvPr>
        </p:nvSpPr>
        <p:spPr>
          <a:xfrm>
            <a:off x="7298050" y="3015577"/>
            <a:ext cx="11259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03</a:t>
            </a:r>
            <a:endParaRPr sz="4800"/>
          </a:p>
        </p:txBody>
      </p:sp>
      <p:sp>
        <p:nvSpPr>
          <p:cNvPr id="494" name="Google Shape;494;p32"/>
          <p:cNvSpPr txBox="1"/>
          <p:nvPr>
            <p:ph idx="7" type="ctrTitle"/>
          </p:nvPr>
        </p:nvSpPr>
        <p:spPr>
          <a:xfrm>
            <a:off x="2271092" y="3928825"/>
            <a:ext cx="4631100" cy="5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95" name="Google Shape;495;p32"/>
          <p:cNvSpPr txBox="1"/>
          <p:nvPr>
            <p:ph idx="8" type="title"/>
          </p:nvPr>
        </p:nvSpPr>
        <p:spPr>
          <a:xfrm>
            <a:off x="7298000" y="3905900"/>
            <a:ext cx="11259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04</a:t>
            </a:r>
            <a:endParaRPr sz="4800"/>
          </a:p>
        </p:txBody>
      </p:sp>
      <p:sp>
        <p:nvSpPr>
          <p:cNvPr id="496" name="Google Shape;496;p32"/>
          <p:cNvSpPr txBox="1"/>
          <p:nvPr>
            <p:ph idx="1" type="subTitle"/>
          </p:nvPr>
        </p:nvSpPr>
        <p:spPr>
          <a:xfrm flipH="1">
            <a:off x="2640700" y="4297675"/>
            <a:ext cx="42615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2"/>
          <p:cNvSpPr txBox="1"/>
          <p:nvPr>
            <p:ph idx="9" type="subTitle"/>
          </p:nvPr>
        </p:nvSpPr>
        <p:spPr>
          <a:xfrm flipH="1">
            <a:off x="2640676" y="3415412"/>
            <a:ext cx="42615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2"/>
          <p:cNvSpPr txBox="1"/>
          <p:nvPr>
            <p:ph idx="13" type="subTitle"/>
          </p:nvPr>
        </p:nvSpPr>
        <p:spPr>
          <a:xfrm flipH="1">
            <a:off x="2640750" y="2424925"/>
            <a:ext cx="42615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2"/>
          <p:cNvSpPr txBox="1"/>
          <p:nvPr>
            <p:ph idx="14" type="subTitle"/>
          </p:nvPr>
        </p:nvSpPr>
        <p:spPr>
          <a:xfrm flipH="1">
            <a:off x="2640750" y="553225"/>
            <a:ext cx="42615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2"/>
          <p:cNvSpPr txBox="1"/>
          <p:nvPr>
            <p:ph idx="7" type="ctrTitle"/>
          </p:nvPr>
        </p:nvSpPr>
        <p:spPr>
          <a:xfrm>
            <a:off x="2271092" y="1108962"/>
            <a:ext cx="4631100" cy="5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501" name="Google Shape;501;p32"/>
          <p:cNvSpPr txBox="1"/>
          <p:nvPr>
            <p:ph idx="8" type="title"/>
          </p:nvPr>
        </p:nvSpPr>
        <p:spPr>
          <a:xfrm>
            <a:off x="7298000" y="1086038"/>
            <a:ext cx="11259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01</a:t>
            </a:r>
            <a:endParaRPr sz="4800"/>
          </a:p>
        </p:txBody>
      </p:sp>
      <p:sp>
        <p:nvSpPr>
          <p:cNvPr id="502" name="Google Shape;502;p32"/>
          <p:cNvSpPr txBox="1"/>
          <p:nvPr>
            <p:ph idx="1" type="subTitle"/>
          </p:nvPr>
        </p:nvSpPr>
        <p:spPr>
          <a:xfrm flipH="1">
            <a:off x="2640700" y="1477813"/>
            <a:ext cx="42615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3"/>
          <p:cNvSpPr txBox="1"/>
          <p:nvPr>
            <p:ph type="ctrTitle"/>
          </p:nvPr>
        </p:nvSpPr>
        <p:spPr>
          <a:xfrm>
            <a:off x="627325" y="570825"/>
            <a:ext cx="17811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</a:t>
            </a:r>
            <a:r>
              <a:rPr lang="en" sz="2500"/>
              <a:t>inal model:</a:t>
            </a:r>
            <a:endParaRPr sz="2500">
              <a:solidFill>
                <a:srgbClr val="F3F3F3"/>
              </a:solidFill>
            </a:endParaRPr>
          </a:p>
        </p:txBody>
      </p:sp>
      <p:pic>
        <p:nvPicPr>
          <p:cNvPr id="508" name="Google Shape;5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975" y="1263450"/>
            <a:ext cx="3376900" cy="16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975" y="3022700"/>
            <a:ext cx="3376900" cy="1615797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33"/>
          <p:cNvSpPr txBox="1"/>
          <p:nvPr>
            <p:ph type="ctrTitle"/>
          </p:nvPr>
        </p:nvSpPr>
        <p:spPr>
          <a:xfrm>
            <a:off x="5521125" y="359450"/>
            <a:ext cx="3326700" cy="9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A6CBC2"/>
                </a:solidFill>
              </a:rPr>
              <a:t>Keys:</a:t>
            </a:r>
            <a:r>
              <a:rPr lang="en" sz="2300">
                <a:solidFill>
                  <a:srgbClr val="FFFFFF"/>
                </a:solidFill>
              </a:rPr>
              <a:t> log-transformed price, </a:t>
            </a:r>
            <a:r>
              <a:rPr lang="en" sz="2300">
                <a:solidFill>
                  <a:srgbClr val="FFFFFF"/>
                </a:solidFill>
              </a:rPr>
              <a:t>zip code</a:t>
            </a:r>
            <a:r>
              <a:rPr lang="en" sz="2300">
                <a:solidFill>
                  <a:srgbClr val="FFFFFF"/>
                </a:solidFill>
              </a:rPr>
              <a:t> dominance, log+scale of sqft_above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511" name="Google Shape;511;p33"/>
          <p:cNvSpPr/>
          <p:nvPr/>
        </p:nvSpPr>
        <p:spPr>
          <a:xfrm>
            <a:off x="3228375" y="1133350"/>
            <a:ext cx="1258500" cy="1203300"/>
          </a:xfrm>
          <a:prstGeom prst="ellipse">
            <a:avLst/>
          </a:prstGeom>
          <a:noFill/>
          <a:ln cap="flat" cmpd="sng" w="76200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3"/>
          <p:cNvSpPr/>
          <p:nvPr/>
        </p:nvSpPr>
        <p:spPr>
          <a:xfrm>
            <a:off x="1109975" y="3068050"/>
            <a:ext cx="1298400" cy="1793100"/>
          </a:xfrm>
          <a:prstGeom prst="rect">
            <a:avLst/>
          </a:prstGeom>
          <a:noFill/>
          <a:ln cap="flat" cmpd="sng" w="76200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3" name="Google Shape;51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1250" y="2154350"/>
            <a:ext cx="2297476" cy="27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4"/>
          <p:cNvSpPr txBox="1"/>
          <p:nvPr>
            <p:ph idx="1" type="body"/>
          </p:nvPr>
        </p:nvSpPr>
        <p:spPr>
          <a:xfrm>
            <a:off x="720050" y="1426225"/>
            <a:ext cx="7703700" cy="31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c</a:t>
            </a:r>
            <a:r>
              <a:rPr lang="en" sz="1900"/>
              <a:t>ollateral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h</a:t>
            </a:r>
            <a:r>
              <a:rPr lang="en" sz="1900"/>
              <a:t>ome upgrades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[insert need here]</a:t>
            </a:r>
            <a:endParaRPr sz="1900"/>
          </a:p>
        </p:txBody>
      </p:sp>
      <p:sp>
        <p:nvSpPr>
          <p:cNvPr id="519" name="Google Shape;519;p34"/>
          <p:cNvSpPr txBox="1"/>
          <p:nvPr>
            <p:ph type="ctrTitle"/>
          </p:nvPr>
        </p:nvSpPr>
        <p:spPr>
          <a:xfrm>
            <a:off x="720050" y="359450"/>
            <a:ext cx="73845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CBC2"/>
                </a:solidFill>
              </a:rPr>
              <a:t>b</a:t>
            </a:r>
            <a:r>
              <a:rPr lang="en">
                <a:solidFill>
                  <a:srgbClr val="A6CBC2"/>
                </a:solidFill>
              </a:rPr>
              <a:t>ackground</a:t>
            </a:r>
            <a:r>
              <a:rPr lang="en"/>
              <a:t>: decentralized, trustless systems for real estate asset management need accurate price predictions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520" name="Google Shape;5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375" y="3012625"/>
            <a:ext cx="7054627" cy="22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5"/>
          <p:cNvSpPr/>
          <p:nvPr/>
        </p:nvSpPr>
        <p:spPr>
          <a:xfrm>
            <a:off x="0" y="2451225"/>
            <a:ext cx="8424000" cy="235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5"/>
          <p:cNvSpPr txBox="1"/>
          <p:nvPr>
            <p:ph idx="1" type="subTitle"/>
          </p:nvPr>
        </p:nvSpPr>
        <p:spPr>
          <a:xfrm flipH="1">
            <a:off x="719975" y="2085500"/>
            <a:ext cx="6174300" cy="18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Condensed Light"/>
              <a:buChar char="●"/>
            </a:pPr>
            <a:r>
              <a:rPr lang="en">
                <a:solidFill>
                  <a:srgbClr val="000000"/>
                </a:solidFill>
              </a:rPr>
              <a:t>KC house data set (21,000+ items)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Condensed Light"/>
              <a:buChar char="●"/>
            </a:pPr>
            <a:r>
              <a:rPr lang="en">
                <a:solidFill>
                  <a:srgbClr val="F3F3F3"/>
                </a:solidFill>
              </a:rPr>
              <a:t>Output “cleaned” data set to a CSV file</a:t>
            </a:r>
            <a:endParaRPr>
              <a:solidFill>
                <a:srgbClr val="F3F3F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Nunito Light"/>
              <a:buChar char="●"/>
            </a:pPr>
            <a:r>
              <a:rPr lang="en">
                <a:solidFill>
                  <a:srgbClr val="F3F3F3"/>
                </a:solidFill>
              </a:rPr>
              <a:t>Most variables were turned into categorical variables</a:t>
            </a:r>
            <a:endParaRPr>
              <a:solidFill>
                <a:srgbClr val="F3F3F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Nunito Light"/>
              <a:buChar char="●"/>
            </a:pPr>
            <a:r>
              <a:rPr b="1"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Primary goal</a:t>
            </a:r>
            <a:r>
              <a:rPr b="1" lang="en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r>
              <a:rPr lang="en">
                <a:solidFill>
                  <a:srgbClr val="F3F3F3"/>
                </a:solidFill>
              </a:rPr>
              <a:t> improve R2 / </a:t>
            </a:r>
            <a:r>
              <a:rPr b="1" lang="en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Secondary goal:</a:t>
            </a:r>
            <a:r>
              <a:rPr lang="en">
                <a:solidFill>
                  <a:srgbClr val="F3F3F3"/>
                </a:solidFill>
              </a:rPr>
              <a:t> a trustless model</a:t>
            </a:r>
            <a:endParaRPr>
              <a:solidFill>
                <a:srgbClr val="F3F3F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Nunito Light"/>
              <a:buChar char="●"/>
            </a:pPr>
            <a:r>
              <a:rPr lang="en">
                <a:solidFill>
                  <a:srgbClr val="F3F3F3"/>
                </a:solidFill>
              </a:rPr>
              <a:t>Used stepwise method for initial “automatic” add/drop statistical analysis</a:t>
            </a:r>
            <a:endParaRPr>
              <a:solidFill>
                <a:srgbClr val="F3F3F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Nunito Light"/>
              <a:buChar char="●"/>
            </a:pPr>
            <a:r>
              <a:rPr lang="en">
                <a:solidFill>
                  <a:srgbClr val="F3F3F3"/>
                </a:solidFill>
              </a:rPr>
              <a:t>Log-transformed + scaled continuous variables / Log-transformed target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Created the following features: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527" name="Google Shape;527;p35"/>
          <p:cNvSpPr txBox="1"/>
          <p:nvPr>
            <p:ph type="title"/>
          </p:nvPr>
        </p:nvSpPr>
        <p:spPr>
          <a:xfrm>
            <a:off x="5347100" y="540000"/>
            <a:ext cx="3077100" cy="16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528" name="Google Shape;528;p35"/>
          <p:cNvSpPr txBox="1"/>
          <p:nvPr>
            <p:ph type="title"/>
          </p:nvPr>
        </p:nvSpPr>
        <p:spPr>
          <a:xfrm>
            <a:off x="507375" y="3972500"/>
            <a:ext cx="7243200" cy="73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h</a:t>
            </a:r>
            <a:r>
              <a:rPr lang="en" sz="2300">
                <a:solidFill>
                  <a:srgbClr val="FFFFFF"/>
                </a:solidFill>
              </a:rPr>
              <a:t>ome_age, living_lot_ratio, baths_with_reno</a:t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6"/>
          <p:cNvSpPr txBox="1"/>
          <p:nvPr>
            <p:ph idx="1" type="subTitle"/>
          </p:nvPr>
        </p:nvSpPr>
        <p:spPr>
          <a:xfrm flipH="1">
            <a:off x="295125" y="2649050"/>
            <a:ext cx="2453700" cy="18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hecked for: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</a:t>
            </a:r>
            <a:r>
              <a:rPr lang="en"/>
              <a:t>ulticollinearity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</a:t>
            </a:r>
            <a:r>
              <a:rPr lang="en"/>
              <a:t>ubjectivity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redundancy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</a:t>
            </a:r>
            <a:r>
              <a:rPr lang="en"/>
              <a:t>ostly categoricals</a:t>
            </a:r>
            <a:endParaRPr/>
          </a:p>
        </p:txBody>
      </p:sp>
      <p:sp>
        <p:nvSpPr>
          <p:cNvPr id="534" name="Google Shape;534;p36"/>
          <p:cNvSpPr txBox="1"/>
          <p:nvPr>
            <p:ph type="title"/>
          </p:nvPr>
        </p:nvSpPr>
        <p:spPr>
          <a:xfrm>
            <a:off x="5347100" y="540000"/>
            <a:ext cx="3077100" cy="16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535" name="Google Shape;5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225" y="2247687"/>
            <a:ext cx="5717126" cy="268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2600" y="705463"/>
            <a:ext cx="5910424" cy="13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7"/>
          <p:cNvSpPr txBox="1"/>
          <p:nvPr>
            <p:ph idx="1" type="subTitle"/>
          </p:nvPr>
        </p:nvSpPr>
        <p:spPr>
          <a:xfrm>
            <a:off x="672563" y="3337250"/>
            <a:ext cx="4199700" cy="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Living lot ratio proved to have homoscedasticity and was therefore unfit to be included in the final model.</a:t>
            </a:r>
            <a:endParaRPr sz="1200"/>
          </a:p>
        </p:txBody>
      </p:sp>
      <p:sp>
        <p:nvSpPr>
          <p:cNvPr id="542" name="Google Shape;542;p37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modeling</a:t>
            </a:r>
            <a:endParaRPr sz="3000"/>
          </a:p>
        </p:txBody>
      </p:sp>
      <p:sp>
        <p:nvSpPr>
          <p:cNvPr id="543" name="Google Shape;543;p37"/>
          <p:cNvSpPr txBox="1"/>
          <p:nvPr>
            <p:ph idx="4" type="subTitle"/>
          </p:nvPr>
        </p:nvSpPr>
        <p:spPr>
          <a:xfrm>
            <a:off x="6296225" y="3883775"/>
            <a:ext cx="2685600" cy="7812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stepwise</a:t>
            </a:r>
            <a:endParaRPr/>
          </a:p>
        </p:txBody>
      </p:sp>
      <p:sp>
        <p:nvSpPr>
          <p:cNvPr id="544" name="Google Shape;544;p37"/>
          <p:cNvSpPr txBox="1"/>
          <p:nvPr>
            <p:ph idx="3" type="subTitle"/>
          </p:nvPr>
        </p:nvSpPr>
        <p:spPr>
          <a:xfrm>
            <a:off x="162175" y="3883775"/>
            <a:ext cx="2685600" cy="7812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545" name="Google Shape;545;p37"/>
          <p:cNvSpPr txBox="1"/>
          <p:nvPr>
            <p:ph idx="2" type="subTitle"/>
          </p:nvPr>
        </p:nvSpPr>
        <p:spPr>
          <a:xfrm>
            <a:off x="5057550" y="3337250"/>
            <a:ext cx="3861000" cy="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Log-transformation of the target variable + stepwise addition led to the best R-squared value</a:t>
            </a:r>
            <a:endParaRPr sz="1200"/>
          </a:p>
        </p:txBody>
      </p:sp>
      <p:pic>
        <p:nvPicPr>
          <p:cNvPr id="546" name="Google Shape;5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499" y="1109750"/>
            <a:ext cx="3047675" cy="196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37"/>
          <p:cNvPicPr preferRelativeResize="0"/>
          <p:nvPr/>
        </p:nvPicPr>
        <p:blipFill rotWithShape="1">
          <a:blip r:embed="rId4">
            <a:alphaModFix/>
          </a:blip>
          <a:srcRect b="0" l="0" r="0" t="7927"/>
          <a:stretch/>
        </p:blipFill>
        <p:spPr>
          <a:xfrm>
            <a:off x="4872275" y="661450"/>
            <a:ext cx="3382850" cy="25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8"/>
          <p:cNvSpPr txBox="1"/>
          <p:nvPr>
            <p:ph idx="2" type="subTitle"/>
          </p:nvPr>
        </p:nvSpPr>
        <p:spPr>
          <a:xfrm>
            <a:off x="5116377" y="2183838"/>
            <a:ext cx="3168900" cy="775800"/>
          </a:xfrm>
          <a:prstGeom prst="rect">
            <a:avLst/>
          </a:prstGeom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R-squared of 0.823</a:t>
            </a:r>
            <a:endParaRPr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2 variables with p-value &gt; 0.05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3" name="Google Shape;553;p38"/>
          <p:cNvSpPr txBox="1"/>
          <p:nvPr>
            <p:ph type="ctrTitle"/>
          </p:nvPr>
        </p:nvSpPr>
        <p:spPr>
          <a:xfrm>
            <a:off x="5927150" y="359450"/>
            <a:ext cx="2503800" cy="1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r>
              <a:rPr lang="en"/>
              <a:t>ips + minimum other features</a:t>
            </a:r>
            <a:endParaRPr/>
          </a:p>
        </p:txBody>
      </p:sp>
      <p:pic>
        <p:nvPicPr>
          <p:cNvPr id="554" name="Google Shape;554;p38"/>
          <p:cNvPicPr preferRelativeResize="0"/>
          <p:nvPr/>
        </p:nvPicPr>
        <p:blipFill rotWithShape="1">
          <a:blip r:embed="rId3">
            <a:alphaModFix/>
          </a:blip>
          <a:srcRect b="-5630" l="0" r="-5630" t="0"/>
          <a:stretch/>
        </p:blipFill>
        <p:spPr>
          <a:xfrm>
            <a:off x="1188350" y="170698"/>
            <a:ext cx="4117726" cy="267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7064" y="2841876"/>
            <a:ext cx="3435950" cy="20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9"/>
          <p:cNvSpPr txBox="1"/>
          <p:nvPr>
            <p:ph idx="5" type="subTitle"/>
          </p:nvPr>
        </p:nvSpPr>
        <p:spPr>
          <a:xfrm>
            <a:off x="3494961" y="3352050"/>
            <a:ext cx="2154000" cy="4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9"/>
          <p:cNvSpPr txBox="1"/>
          <p:nvPr>
            <p:ph idx="1" type="subTitle"/>
          </p:nvPr>
        </p:nvSpPr>
        <p:spPr>
          <a:xfrm>
            <a:off x="720050" y="3787660"/>
            <a:ext cx="2154000" cy="7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</a:t>
            </a:r>
            <a:r>
              <a:rPr lang="en"/>
              <a:t>ut may still hold insights</a:t>
            </a:r>
            <a:endParaRPr/>
          </a:p>
        </p:txBody>
      </p:sp>
      <p:sp>
        <p:nvSpPr>
          <p:cNvPr id="562" name="Google Shape;562;p39"/>
          <p:cNvSpPr txBox="1"/>
          <p:nvPr>
            <p:ph idx="2" type="subTitle"/>
          </p:nvPr>
        </p:nvSpPr>
        <p:spPr>
          <a:xfrm>
            <a:off x="3494960" y="3787660"/>
            <a:ext cx="2154000" cy="7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9"/>
          <p:cNvSpPr txBox="1"/>
          <p:nvPr>
            <p:ph idx="3" type="subTitle"/>
          </p:nvPr>
        </p:nvSpPr>
        <p:spPr>
          <a:xfrm>
            <a:off x="6279600" y="3787660"/>
            <a:ext cx="2154000" cy="7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9"/>
          <p:cNvSpPr txBox="1"/>
          <p:nvPr>
            <p:ph idx="4" type="subTitle"/>
          </p:nvPr>
        </p:nvSpPr>
        <p:spPr>
          <a:xfrm>
            <a:off x="720050" y="3352050"/>
            <a:ext cx="2154000" cy="4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</a:t>
            </a:r>
            <a:r>
              <a:rPr lang="en"/>
              <a:t>eatures didn’t pass</a:t>
            </a:r>
            <a:endParaRPr/>
          </a:p>
        </p:txBody>
      </p:sp>
      <p:sp>
        <p:nvSpPr>
          <p:cNvPr id="565" name="Google Shape;565;p39"/>
          <p:cNvSpPr txBox="1"/>
          <p:nvPr>
            <p:ph idx="6" type="subTitle"/>
          </p:nvPr>
        </p:nvSpPr>
        <p:spPr>
          <a:xfrm>
            <a:off x="6279602" y="3352050"/>
            <a:ext cx="2154000" cy="4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9"/>
          <p:cNvSpPr txBox="1"/>
          <p:nvPr>
            <p:ph idx="7" type="subTitle"/>
          </p:nvPr>
        </p:nvSpPr>
        <p:spPr>
          <a:xfrm>
            <a:off x="720050" y="2240837"/>
            <a:ext cx="2154000" cy="7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</a:t>
            </a:r>
            <a:r>
              <a:rPr lang="en"/>
              <a:t>ocation + sqft_above</a:t>
            </a:r>
            <a:endParaRPr/>
          </a:p>
        </p:txBody>
      </p:sp>
      <p:sp>
        <p:nvSpPr>
          <p:cNvPr id="567" name="Google Shape;567;p39"/>
          <p:cNvSpPr txBox="1"/>
          <p:nvPr>
            <p:ph idx="8" type="subTitle"/>
          </p:nvPr>
        </p:nvSpPr>
        <p:spPr>
          <a:xfrm>
            <a:off x="3494960" y="2240837"/>
            <a:ext cx="2154000" cy="7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</a:t>
            </a:r>
            <a:r>
              <a:rPr lang="en"/>
              <a:t>igh prices vs. lower prices</a:t>
            </a:r>
            <a:endParaRPr/>
          </a:p>
        </p:txBody>
      </p:sp>
      <p:sp>
        <p:nvSpPr>
          <p:cNvPr id="568" name="Google Shape;568;p39"/>
          <p:cNvSpPr txBox="1"/>
          <p:nvPr>
            <p:ph idx="9" type="subTitle"/>
          </p:nvPr>
        </p:nvSpPr>
        <p:spPr>
          <a:xfrm>
            <a:off x="6279600" y="2240837"/>
            <a:ext cx="2154000" cy="7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</a:t>
            </a:r>
            <a:r>
              <a:rPr lang="en"/>
              <a:t>ubjective variables</a:t>
            </a:r>
            <a:endParaRPr/>
          </a:p>
        </p:txBody>
      </p:sp>
      <p:sp>
        <p:nvSpPr>
          <p:cNvPr id="569" name="Google Shape;569;p39"/>
          <p:cNvSpPr txBox="1"/>
          <p:nvPr>
            <p:ph idx="13" type="subTitle"/>
          </p:nvPr>
        </p:nvSpPr>
        <p:spPr>
          <a:xfrm>
            <a:off x="720050" y="1805213"/>
            <a:ext cx="2154000" cy="4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/>
              <a:t>b</a:t>
            </a:r>
            <a:r>
              <a:rPr lang="en" sz="2600"/>
              <a:t>ase collateral levels on:</a:t>
            </a:r>
            <a:endParaRPr sz="2600"/>
          </a:p>
        </p:txBody>
      </p:sp>
      <p:sp>
        <p:nvSpPr>
          <p:cNvPr id="570" name="Google Shape;570;p39"/>
          <p:cNvSpPr txBox="1"/>
          <p:nvPr>
            <p:ph idx="14" type="subTitle"/>
          </p:nvPr>
        </p:nvSpPr>
        <p:spPr>
          <a:xfrm>
            <a:off x="3494961" y="1805213"/>
            <a:ext cx="2154000" cy="4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</a:t>
            </a:r>
            <a:r>
              <a:rPr lang="en"/>
              <a:t>egmented modeling</a:t>
            </a:r>
            <a:endParaRPr/>
          </a:p>
        </p:txBody>
      </p:sp>
      <p:sp>
        <p:nvSpPr>
          <p:cNvPr id="571" name="Google Shape;571;p39"/>
          <p:cNvSpPr txBox="1"/>
          <p:nvPr>
            <p:ph idx="15" type="subTitle"/>
          </p:nvPr>
        </p:nvSpPr>
        <p:spPr>
          <a:xfrm>
            <a:off x="6279602" y="1805213"/>
            <a:ext cx="2154000" cy="4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</a:t>
            </a:r>
            <a:r>
              <a:rPr lang="en"/>
              <a:t>tudy grading</a:t>
            </a:r>
            <a:endParaRPr/>
          </a:p>
        </p:txBody>
      </p:sp>
      <p:sp>
        <p:nvSpPr>
          <p:cNvPr id="572" name="Google Shape;572;p39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onclusion + the future</a:t>
            </a:r>
            <a:endParaRPr/>
          </a:p>
        </p:txBody>
      </p:sp>
      <p:pic>
        <p:nvPicPr>
          <p:cNvPr id="573" name="Google Shape;5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600" y="2729074"/>
            <a:ext cx="5207024" cy="20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