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7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A336-6F9E-4C06-B932-65D5CB41C550}" type="datetimeFigureOut">
              <a:rPr lang="tr-TR" smtClean="0"/>
              <a:t>7.4.2018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EC845AA-B7BB-43DA-AFC4-A5E1B60D20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235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A336-6F9E-4C06-B932-65D5CB41C550}" type="datetimeFigureOut">
              <a:rPr lang="tr-TR" smtClean="0"/>
              <a:t>7.4.2018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45AA-B7BB-43DA-AFC4-A5E1B60D20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817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A336-6F9E-4C06-B932-65D5CB41C550}" type="datetimeFigureOut">
              <a:rPr lang="tr-TR" smtClean="0"/>
              <a:t>7.4.2018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45AA-B7BB-43DA-AFC4-A5E1B60D20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74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A336-6F9E-4C06-B932-65D5CB41C550}" type="datetimeFigureOut">
              <a:rPr lang="tr-TR" smtClean="0"/>
              <a:t>7.4.2018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45AA-B7BB-43DA-AFC4-A5E1B60D20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713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BFCA336-6F9E-4C06-B932-65D5CB41C550}" type="datetimeFigureOut">
              <a:rPr lang="tr-TR" smtClean="0"/>
              <a:t>7.4.2018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EC845AA-B7BB-43DA-AFC4-A5E1B60D20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6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A336-6F9E-4C06-B932-65D5CB41C550}" type="datetimeFigureOut">
              <a:rPr lang="tr-TR" smtClean="0"/>
              <a:t>7.4.2018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45AA-B7BB-43DA-AFC4-A5E1B60D20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296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A336-6F9E-4C06-B932-65D5CB41C550}" type="datetimeFigureOut">
              <a:rPr lang="tr-TR" smtClean="0"/>
              <a:t>7.4.2018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45AA-B7BB-43DA-AFC4-A5E1B60D20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848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A336-6F9E-4C06-B932-65D5CB41C550}" type="datetimeFigureOut">
              <a:rPr lang="tr-TR" smtClean="0"/>
              <a:t>7.4.2018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45AA-B7BB-43DA-AFC4-A5E1B60D20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456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A336-6F9E-4C06-B932-65D5CB41C550}" type="datetimeFigureOut">
              <a:rPr lang="tr-TR" smtClean="0"/>
              <a:t>7.4.2018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45AA-B7BB-43DA-AFC4-A5E1B60D20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80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A336-6F9E-4C06-B932-65D5CB41C550}" type="datetimeFigureOut">
              <a:rPr lang="tr-TR" smtClean="0"/>
              <a:t>7.4.2018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45AA-B7BB-43DA-AFC4-A5E1B60D20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500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A336-6F9E-4C06-B932-65D5CB41C550}" type="datetimeFigureOut">
              <a:rPr lang="tr-TR" smtClean="0"/>
              <a:t>7.4.2018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45AA-B7BB-43DA-AFC4-A5E1B60D20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258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BFCA336-6F9E-4C06-B932-65D5CB41C550}" type="datetimeFigureOut">
              <a:rPr lang="tr-TR" smtClean="0"/>
              <a:t>7.4.2018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EC845AA-B7BB-43DA-AFC4-A5E1B60D20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320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54BD3E8-732B-4622-B284-158871C63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DİYETİSYEN PROGRAMI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FE8593D-EE18-4044-A187-618417CDD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1069848"/>
          </a:xfrm>
        </p:spPr>
        <p:txBody>
          <a:bodyPr>
            <a:normAutofit fontScale="32500" lnSpcReduction="20000"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sz="5100" dirty="0"/>
              <a:t>						</a:t>
            </a:r>
            <a:r>
              <a:rPr lang="tr-TR" sz="6000" dirty="0">
                <a:solidFill>
                  <a:schemeClr val="bg1"/>
                </a:solidFill>
              </a:rPr>
              <a:t>EMEL AKKUYU</a:t>
            </a:r>
          </a:p>
        </p:txBody>
      </p:sp>
    </p:spTree>
    <p:extLst>
      <p:ext uri="{BB962C8B-B14F-4D97-AF65-F5344CB8AC3E}">
        <p14:creationId xmlns:p14="http://schemas.microsoft.com/office/powerpoint/2010/main" val="317040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A7E677-A971-43BD-9918-BCE4F1CB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GİRİŞ SAYFASI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0A05F7-A785-46A9-870E-C87D2388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2400" dirty="0">
                <a:solidFill>
                  <a:srgbClr val="002060"/>
                </a:solidFill>
              </a:rPr>
              <a:t>PROJE AMACI:</a:t>
            </a:r>
          </a:p>
          <a:p>
            <a:pPr lvl="0"/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Toplumumuzun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beslenme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durumunun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saptanması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sorunların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belirlenerek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değerlendirilmesi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ve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bu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sorunlar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için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çözüm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yolları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aranıp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çözüm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sunmak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tr-TR" sz="21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0"/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Besin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analizleri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değişik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yaş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gruplarının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besin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gereksinimlerinin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belirlenmesi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hastalıklara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özgü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diyetlerin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düzenlenmesi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ve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uygulanması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tr-TR" sz="21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0"/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Diyetisyen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Merkezindeki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aksaklıkları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gidermek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oluşan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problemleri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en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aza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indirmek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sistemin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en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aktif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şekilde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ilerlemesini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sağlamaktır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tr-TR" sz="21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0"/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Son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olarak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doktorun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herhangi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bir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karışıklık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olmadan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sistemine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giriş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yapabilmesi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ve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hastalarını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sistemde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görmesini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sağlamak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tr-TR" sz="21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tr-TR" sz="2600" dirty="0">
                <a:solidFill>
                  <a:srgbClr val="002060"/>
                </a:solidFill>
              </a:rPr>
              <a:t>PROJE KAPSAMI:</a:t>
            </a:r>
          </a:p>
          <a:p>
            <a:r>
              <a:rPr lang="tr-TR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Toplumumuzun beslenme durumunun saptanması sorunların belirlenerek değerlendirilmesi ve bu sorunlar için çözüm yolları aranıp çözüm sunmak. Hastalıkları olan kişilerin de bir doktor yardımıyla sağlıklı bir yaşam için diyet listesinin sunulması. </a:t>
            </a:r>
          </a:p>
          <a:p>
            <a:pPr marL="0" indent="0">
              <a:buNone/>
            </a:pPr>
            <a:r>
              <a:rPr lang="tr-TR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597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A33694A-D28F-407A-AB35-7BEB8FFA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EKİBİ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B36F05-CEBF-491B-9578-B20C93D9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Emel AKKUYU- Proje Lideri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Projenin ve görevlilerin projenin adımlarına göre denetimini yapar ve tasarımcılara destek sağlar. </a:t>
            </a:r>
          </a:p>
          <a:p>
            <a:r>
              <a:rPr lang="tr-T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Semanur SARIMEŞİNLİ- Yazılım Geliştirici</a:t>
            </a:r>
            <a:br>
              <a:rPr lang="tr-TR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tr-T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Nurgül ALDEMİR-Yazılım Geliştirici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Projenin C# programlama dili yardımıyla kodlanmasının yapılmasını saplayacaklardır.</a:t>
            </a:r>
          </a:p>
          <a:p>
            <a:r>
              <a:rPr lang="tr-T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Büşra DEMİRTAŞ- Veri Tabanı Tasarımcısı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Projenin amacına uygun olarak kavramsal, mantıksal ve fiziksel modellerin yapılması ve veri tabanı tasarımının yapılmasını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98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BCF0A17-81F8-4D05-BD95-DB34B428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KAVRAMSAL ŞEMA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1A57872-E240-4E30-AC41-EEA8400D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uygulamada kavramsal şema modeli dia programı üzerinden yapılmıştır. </a:t>
            </a:r>
          </a:p>
        </p:txBody>
      </p:sp>
    </p:spTree>
    <p:extLst>
      <p:ext uri="{BB962C8B-B14F-4D97-AF65-F5344CB8AC3E}">
        <p14:creationId xmlns:p14="http://schemas.microsoft.com/office/powerpoint/2010/main" val="308005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AE452C1E-2493-482B-B3F0-FB8EE8FB3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4024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2108C62-4D6A-49C4-8CF0-B726DF95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MANTIKSAL ŞEMA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DEBBA9-0BC2-4ACD-94F1-6C9A1E26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uygulamada mantıksal şema modeli dia programı üzerinden yapılmıştır.</a:t>
            </a:r>
          </a:p>
        </p:txBody>
      </p:sp>
    </p:spTree>
    <p:extLst>
      <p:ext uri="{BB962C8B-B14F-4D97-AF65-F5344CB8AC3E}">
        <p14:creationId xmlns:p14="http://schemas.microsoft.com/office/powerpoint/2010/main" val="225033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21FD2F-BD76-467A-9106-C4A33BAAE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827"/>
            <a:ext cx="12192000" cy="701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2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320E3E4-7BB9-4A74-BD36-7794CA10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FİZİKSEL TASARIM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A2A3830-DEE4-4860-B57A-B502E6A19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DİYETİSYEN TABLOSU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589E26A-A899-4A3D-9E9B-5F594031F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374" y="2743200"/>
            <a:ext cx="5069354" cy="39756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tr-TR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CREATE_TABLE Diyetisyen(</a:t>
            </a:r>
          </a:p>
          <a:p>
            <a:pPr marL="0" indent="0">
              <a:buNone/>
            </a:pPr>
            <a:r>
              <a:rPr lang="tr-TR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d_tc</a:t>
            </a:r>
            <a:r>
              <a:rPr lang="tr-TR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INTEGER(11),</a:t>
            </a:r>
          </a:p>
          <a:p>
            <a:pPr marL="0" indent="0">
              <a:buNone/>
            </a:pPr>
            <a:r>
              <a:rPr lang="tr-TR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Ad NVARCHAR(30) NOTNULL,</a:t>
            </a:r>
          </a:p>
          <a:p>
            <a:pPr marL="0" indent="0">
              <a:buNone/>
            </a:pPr>
            <a:r>
              <a:rPr lang="tr-TR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Soyad</a:t>
            </a:r>
            <a:r>
              <a:rPr lang="tr-TR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NVARCHAR(30) NOTNULL,</a:t>
            </a:r>
          </a:p>
          <a:p>
            <a:pPr marL="0" indent="0">
              <a:buNone/>
            </a:pPr>
            <a:r>
              <a:rPr lang="tr-TR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email</a:t>
            </a:r>
            <a:r>
              <a:rPr lang="tr-TR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NVARCHAR(30) NOTNULL,</a:t>
            </a:r>
          </a:p>
          <a:p>
            <a:pPr marL="0" indent="0">
              <a:buNone/>
            </a:pPr>
            <a:r>
              <a:rPr lang="tr-TR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telefon NUMBER(15),</a:t>
            </a:r>
          </a:p>
          <a:p>
            <a:pPr marL="0" indent="0">
              <a:buNone/>
            </a:pPr>
            <a:r>
              <a:rPr lang="tr-TR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unvan NVARCHAR(30) NOTNULL,</a:t>
            </a:r>
          </a:p>
          <a:p>
            <a:pPr marL="0" indent="0">
              <a:buNone/>
            </a:pPr>
            <a:r>
              <a:rPr lang="tr-TR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uni_ad</a:t>
            </a:r>
            <a:r>
              <a:rPr lang="tr-TR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NVARCHAR(30) NOTNULL,</a:t>
            </a:r>
          </a:p>
          <a:p>
            <a:pPr marL="0" indent="0">
              <a:buNone/>
            </a:pPr>
            <a:r>
              <a:rPr lang="tr-TR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mezun_tar</a:t>
            </a:r>
            <a:r>
              <a:rPr lang="tr-TR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DATE NOTNULL,</a:t>
            </a:r>
          </a:p>
          <a:p>
            <a:pPr marL="0" indent="0">
              <a:buNone/>
            </a:pPr>
            <a:r>
              <a:rPr lang="tr-TR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unibas_tar</a:t>
            </a:r>
            <a:r>
              <a:rPr lang="tr-TR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DATE NOTNULL,</a:t>
            </a:r>
          </a:p>
          <a:p>
            <a:pPr marL="0" indent="0">
              <a:buNone/>
            </a:pPr>
            <a:r>
              <a:rPr lang="tr-TR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k_sifre</a:t>
            </a:r>
            <a:r>
              <a:rPr lang="tr-TR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NVARCHAR(12) NOTNULL,</a:t>
            </a:r>
          </a:p>
          <a:p>
            <a:pPr marL="0" indent="0">
              <a:buNone/>
            </a:pPr>
            <a:r>
              <a:rPr lang="tr-TR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CONSTRAINT </a:t>
            </a:r>
            <a:r>
              <a:rPr lang="tr-TR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PK_Diyetisyen</a:t>
            </a:r>
            <a:r>
              <a:rPr lang="tr-TR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PRIMARY KEY(</a:t>
            </a:r>
            <a:r>
              <a:rPr lang="tr-TR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d_tc</a:t>
            </a:r>
            <a:r>
              <a:rPr lang="tr-TR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tr-TR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endParaRPr lang="tr-TR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F93B02F-6744-4121-85FC-F516B0C91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KULLANICI BİLGİSİ TABLOSU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98254A2-F54D-4160-A606-DF8500C81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3" y="2743200"/>
            <a:ext cx="5069353" cy="4114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tr-TR" sz="6400" dirty="0"/>
              <a:t>CREATE_TABLE </a:t>
            </a:r>
            <a:r>
              <a:rPr lang="tr-TR" sz="6400" dirty="0" err="1"/>
              <a:t>kisiBilgisi</a:t>
            </a:r>
            <a:r>
              <a:rPr lang="tr-TR" sz="6400" dirty="0"/>
              <a:t>(</a:t>
            </a:r>
          </a:p>
          <a:p>
            <a:pPr marL="0" indent="0">
              <a:buNone/>
            </a:pPr>
            <a:r>
              <a:rPr lang="tr-TR" sz="6400" dirty="0" err="1"/>
              <a:t>k_tc</a:t>
            </a:r>
            <a:r>
              <a:rPr lang="tr-TR" sz="6400" dirty="0"/>
              <a:t> INTEGER(11) ,</a:t>
            </a:r>
          </a:p>
          <a:p>
            <a:pPr marL="0" indent="0">
              <a:buNone/>
            </a:pPr>
            <a:r>
              <a:rPr lang="tr-TR" sz="6400" dirty="0"/>
              <a:t>Ad NVARCHAR(30) NOT NULL,</a:t>
            </a:r>
          </a:p>
          <a:p>
            <a:pPr marL="0" indent="0">
              <a:buNone/>
            </a:pPr>
            <a:r>
              <a:rPr lang="tr-TR" sz="6400" dirty="0" err="1"/>
              <a:t>Soyad</a:t>
            </a:r>
            <a:r>
              <a:rPr lang="tr-TR" sz="6400" dirty="0"/>
              <a:t> NVARCHAR(30) NOTNULL,</a:t>
            </a:r>
          </a:p>
          <a:p>
            <a:pPr marL="0" indent="0">
              <a:buNone/>
            </a:pPr>
            <a:r>
              <a:rPr lang="tr-TR" sz="6400" dirty="0"/>
              <a:t>telefon NUMBER(15),</a:t>
            </a:r>
          </a:p>
          <a:p>
            <a:pPr marL="0" indent="0">
              <a:buNone/>
            </a:pPr>
            <a:r>
              <a:rPr lang="tr-TR" sz="6400" dirty="0" err="1"/>
              <a:t>email</a:t>
            </a:r>
            <a:r>
              <a:rPr lang="tr-TR" sz="6400" dirty="0"/>
              <a:t>  NVARCHAR(30) NOTNULL,</a:t>
            </a:r>
          </a:p>
          <a:p>
            <a:pPr marL="0" indent="0">
              <a:buNone/>
            </a:pPr>
            <a:r>
              <a:rPr lang="tr-TR" sz="6400" dirty="0"/>
              <a:t>adres NVARCHAR(30),</a:t>
            </a:r>
          </a:p>
          <a:p>
            <a:pPr marL="0" indent="0">
              <a:buNone/>
            </a:pPr>
            <a:r>
              <a:rPr lang="tr-TR" sz="6400" dirty="0"/>
              <a:t>cinsiyet CHAR(1),</a:t>
            </a:r>
          </a:p>
          <a:p>
            <a:pPr marL="0" indent="0">
              <a:buNone/>
            </a:pPr>
            <a:r>
              <a:rPr lang="tr-TR" sz="6400" dirty="0"/>
              <a:t>CONSTRAINT PK_ </a:t>
            </a:r>
            <a:r>
              <a:rPr lang="tr-TR" sz="6400" dirty="0" err="1"/>
              <a:t>kisiBilgisi</a:t>
            </a:r>
            <a:r>
              <a:rPr lang="tr-TR" sz="6400" dirty="0"/>
              <a:t> PRIMARY KEY (</a:t>
            </a:r>
            <a:r>
              <a:rPr lang="tr-TR" sz="6400" dirty="0" err="1"/>
              <a:t>k_tc</a:t>
            </a:r>
            <a:r>
              <a:rPr lang="tr-TR" sz="6400" dirty="0"/>
              <a:t>);</a:t>
            </a:r>
          </a:p>
          <a:p>
            <a:pPr marL="0" indent="0">
              <a:buNone/>
            </a:pPr>
            <a:r>
              <a:rPr lang="tr-TR" sz="6400" dirty="0"/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146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FA088D5-9E20-4409-B607-54336E79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EKRAN GÖRÜNTÜSÜ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69DBC80-D3CF-4E01-865D-388C8F608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633007"/>
            <a:ext cx="9352457" cy="497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41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 Yazı Tipi">
  <a:themeElements>
    <a:clrScheme name="Sıcak Mav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ood Type Yazı Tipi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üt Bardağı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</TotalTime>
  <Words>315</Words>
  <Application>Microsoft Office PowerPoint</Application>
  <PresentationFormat>Geniş ekran</PresentationFormat>
  <Paragraphs>52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Wood Type Yazı Tipi</vt:lpstr>
      <vt:lpstr>DİYETİSYEN PROGRAMI</vt:lpstr>
      <vt:lpstr>GİRİŞ SAYFASI</vt:lpstr>
      <vt:lpstr>PROJE EKİBİ</vt:lpstr>
      <vt:lpstr>KAVRAMSAL ŞEMA</vt:lpstr>
      <vt:lpstr>PowerPoint Sunusu</vt:lpstr>
      <vt:lpstr>MANTIKSAL ŞEMA</vt:lpstr>
      <vt:lpstr>PowerPoint Sunusu</vt:lpstr>
      <vt:lpstr>FİZİKSEL TASARIM</vt:lpstr>
      <vt:lpstr>EKRAN GÖRÜNTÜSÜ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DİYETİSYEN PROGRAMI</dc:title>
  <dc:creator>Sema_Computer</dc:creator>
  <cp:lastModifiedBy>Sema_Computer</cp:lastModifiedBy>
  <cp:revision>6</cp:revision>
  <dcterms:created xsi:type="dcterms:W3CDTF">2018-04-07T12:45:13Z</dcterms:created>
  <dcterms:modified xsi:type="dcterms:W3CDTF">2018-04-07T13:30:04Z</dcterms:modified>
</cp:coreProperties>
</file>