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5" r:id="rId1"/>
  </p:sldMasterIdLst>
  <p:notesMasterIdLst>
    <p:notesMasterId r:id="rId94"/>
  </p:notesMasterIdLst>
  <p:sldIdLst>
    <p:sldId id="256" r:id="rId2"/>
    <p:sldId id="257" r:id="rId3"/>
    <p:sldId id="258" r:id="rId4"/>
    <p:sldId id="263" r:id="rId5"/>
    <p:sldId id="259" r:id="rId6"/>
    <p:sldId id="285" r:id="rId7"/>
    <p:sldId id="540" r:id="rId8"/>
    <p:sldId id="261" r:id="rId9"/>
    <p:sldId id="262" r:id="rId10"/>
    <p:sldId id="264" r:id="rId11"/>
    <p:sldId id="615" r:id="rId12"/>
    <p:sldId id="286" r:id="rId13"/>
    <p:sldId id="628" r:id="rId14"/>
    <p:sldId id="265" r:id="rId15"/>
    <p:sldId id="315" r:id="rId16"/>
    <p:sldId id="548" r:id="rId17"/>
    <p:sldId id="629" r:id="rId18"/>
    <p:sldId id="547" r:id="rId19"/>
    <p:sldId id="542" r:id="rId20"/>
    <p:sldId id="543" r:id="rId21"/>
    <p:sldId id="544" r:id="rId22"/>
    <p:sldId id="545" r:id="rId23"/>
    <p:sldId id="541" r:id="rId24"/>
    <p:sldId id="546" r:id="rId25"/>
    <p:sldId id="316" r:id="rId26"/>
    <p:sldId id="549" r:id="rId27"/>
    <p:sldId id="550" r:id="rId28"/>
    <p:sldId id="560" r:id="rId29"/>
    <p:sldId id="561" r:id="rId30"/>
    <p:sldId id="562" r:id="rId31"/>
    <p:sldId id="551" r:id="rId32"/>
    <p:sldId id="552" r:id="rId33"/>
    <p:sldId id="553" r:id="rId34"/>
    <p:sldId id="554" r:id="rId35"/>
    <p:sldId id="555" r:id="rId36"/>
    <p:sldId id="556" r:id="rId37"/>
    <p:sldId id="557" r:id="rId38"/>
    <p:sldId id="563" r:id="rId39"/>
    <p:sldId id="564" r:id="rId40"/>
    <p:sldId id="565" r:id="rId41"/>
    <p:sldId id="620" r:id="rId42"/>
    <p:sldId id="618" r:id="rId43"/>
    <p:sldId id="621" r:id="rId44"/>
    <p:sldId id="619" r:id="rId45"/>
    <p:sldId id="566" r:id="rId46"/>
    <p:sldId id="567" r:id="rId47"/>
    <p:sldId id="568" r:id="rId48"/>
    <p:sldId id="569" r:id="rId49"/>
    <p:sldId id="570" r:id="rId50"/>
    <p:sldId id="571" r:id="rId51"/>
    <p:sldId id="572" r:id="rId52"/>
    <p:sldId id="573" r:id="rId53"/>
    <p:sldId id="574" r:id="rId54"/>
    <p:sldId id="575" r:id="rId55"/>
    <p:sldId id="578" r:id="rId56"/>
    <p:sldId id="579" r:id="rId57"/>
    <p:sldId id="580" r:id="rId58"/>
    <p:sldId id="581" r:id="rId59"/>
    <p:sldId id="582" r:id="rId60"/>
    <p:sldId id="583" r:id="rId61"/>
    <p:sldId id="584" r:id="rId62"/>
    <p:sldId id="585" r:id="rId63"/>
    <p:sldId id="586" r:id="rId64"/>
    <p:sldId id="587" r:id="rId65"/>
    <p:sldId id="589" r:id="rId66"/>
    <p:sldId id="590" r:id="rId67"/>
    <p:sldId id="591" r:id="rId68"/>
    <p:sldId id="622" r:id="rId69"/>
    <p:sldId id="623" r:id="rId70"/>
    <p:sldId id="624" r:id="rId71"/>
    <p:sldId id="593" r:id="rId72"/>
    <p:sldId id="594" r:id="rId73"/>
    <p:sldId id="595" r:id="rId74"/>
    <p:sldId id="596" r:id="rId75"/>
    <p:sldId id="597" r:id="rId76"/>
    <p:sldId id="598" r:id="rId77"/>
    <p:sldId id="599" r:id="rId78"/>
    <p:sldId id="600" r:id="rId79"/>
    <p:sldId id="601" r:id="rId80"/>
    <p:sldId id="603" r:id="rId81"/>
    <p:sldId id="625" r:id="rId82"/>
    <p:sldId id="626" r:id="rId83"/>
    <p:sldId id="627" r:id="rId84"/>
    <p:sldId id="608" r:id="rId85"/>
    <p:sldId id="609" r:id="rId86"/>
    <p:sldId id="610" r:id="rId87"/>
    <p:sldId id="611" r:id="rId88"/>
    <p:sldId id="612" r:id="rId89"/>
    <p:sldId id="613" r:id="rId90"/>
    <p:sldId id="614" r:id="rId91"/>
    <p:sldId id="631" r:id="rId92"/>
    <p:sldId id="630" r:id="rId9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57DD9C-44E2-7320-DB40-4CA92615FF5E}" name="Melissa Petrolo" initials="MP" userId="c9c7cc605b879ff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511A0B-3C6B-4643-8C08-68B2D4B5AD3C}" v="1266" dt="2024-02-20T22:47:11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microsoft.com/office/2016/11/relationships/changesInfo" Target="changesInfos/changesInfo1.xml"/><Relationship Id="rId10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issa Petrolo" userId="c9c7cc605b879ff8" providerId="LiveId" clId="{74511A0B-3C6B-4643-8C08-68B2D4B5AD3C}"/>
    <pc:docChg chg="undo redo custSel addSld delSld modSld sldOrd">
      <pc:chgData name="Melissa Petrolo" userId="c9c7cc605b879ff8" providerId="LiveId" clId="{74511A0B-3C6B-4643-8C08-68B2D4B5AD3C}" dt="2024-02-20T22:53:25.140" v="4514" actId="26606"/>
      <pc:docMkLst>
        <pc:docMk/>
      </pc:docMkLst>
      <pc:sldChg chg="addSp delSp modSp mod setBg setClrOvrMap">
        <pc:chgData name="Melissa Petrolo" userId="c9c7cc605b879ff8" providerId="LiveId" clId="{74511A0B-3C6B-4643-8C08-68B2D4B5AD3C}" dt="2024-02-20T22:48:40.330" v="4465" actId="26606"/>
        <pc:sldMkLst>
          <pc:docMk/>
          <pc:sldMk cId="3681323867" sldId="256"/>
        </pc:sldMkLst>
        <pc:spChg chg="mod">
          <ac:chgData name="Melissa Petrolo" userId="c9c7cc605b879ff8" providerId="LiveId" clId="{74511A0B-3C6B-4643-8C08-68B2D4B5AD3C}" dt="2024-02-20T22:48:40.330" v="4465" actId="26606"/>
          <ac:spMkLst>
            <pc:docMk/>
            <pc:sldMk cId="3681323867" sldId="256"/>
            <ac:spMk id="2" creationId="{0A377C3F-4DA9-012F-0F3E-A7890C28569E}"/>
          </ac:spMkLst>
        </pc:spChg>
        <pc:spChg chg="mod">
          <ac:chgData name="Melissa Petrolo" userId="c9c7cc605b879ff8" providerId="LiveId" clId="{74511A0B-3C6B-4643-8C08-68B2D4B5AD3C}" dt="2024-02-20T22:48:40.330" v="4465" actId="26606"/>
          <ac:spMkLst>
            <pc:docMk/>
            <pc:sldMk cId="3681323867" sldId="256"/>
            <ac:spMk id="3" creationId="{D7E49F49-58FC-782E-9886-B6FF7950F6AC}"/>
          </ac:spMkLst>
        </pc:spChg>
        <pc:spChg chg="add del">
          <ac:chgData name="Melissa Petrolo" userId="c9c7cc605b879ff8" providerId="LiveId" clId="{74511A0B-3C6B-4643-8C08-68B2D4B5AD3C}" dt="2024-02-20T22:48:40.330" v="4465" actId="26606"/>
          <ac:spMkLst>
            <pc:docMk/>
            <pc:sldMk cId="3681323867" sldId="256"/>
            <ac:spMk id="13" creationId="{71B2258F-86CA-4D4D-8270-BC05FCDEBFB3}"/>
          </ac:spMkLst>
        </pc:spChg>
        <pc:spChg chg="add del">
          <ac:chgData name="Melissa Petrolo" userId="c9c7cc605b879ff8" providerId="LiveId" clId="{74511A0B-3C6B-4643-8C08-68B2D4B5AD3C}" dt="2024-02-20T22:48:40.297" v="4464" actId="26606"/>
          <ac:spMkLst>
            <pc:docMk/>
            <pc:sldMk cId="3681323867" sldId="256"/>
            <ac:spMk id="15" creationId="{758048B4-3F65-4EB9-ABA8-099353BE870F}"/>
          </ac:spMkLst>
        </pc:spChg>
        <pc:spChg chg="add del">
          <ac:chgData name="Melissa Petrolo" userId="c9c7cc605b879ff8" providerId="LiveId" clId="{74511A0B-3C6B-4643-8C08-68B2D4B5AD3C}" dt="2024-02-20T22:48:40.297" v="4464" actId="26606"/>
          <ac:spMkLst>
            <pc:docMk/>
            <pc:sldMk cId="3681323867" sldId="256"/>
            <ac:spMk id="16" creationId="{1AE2FDE4-8ECB-4D0B-B871-D4EE526064C4}"/>
          </ac:spMkLst>
        </pc:spChg>
        <pc:spChg chg="add del">
          <ac:chgData name="Melissa Petrolo" userId="c9c7cc605b879ff8" providerId="LiveId" clId="{74511A0B-3C6B-4643-8C08-68B2D4B5AD3C}" dt="2024-02-20T22:48:16.490" v="4462" actId="26606"/>
          <ac:spMkLst>
            <pc:docMk/>
            <pc:sldMk cId="3681323867" sldId="256"/>
            <ac:spMk id="18" creationId="{758048B4-3F65-4EB9-ABA8-099353BE870F}"/>
          </ac:spMkLst>
        </pc:spChg>
        <pc:spChg chg="add del">
          <ac:chgData name="Melissa Petrolo" userId="c9c7cc605b879ff8" providerId="LiveId" clId="{74511A0B-3C6B-4643-8C08-68B2D4B5AD3C}" dt="2024-02-20T22:48:16.490" v="4462" actId="26606"/>
          <ac:spMkLst>
            <pc:docMk/>
            <pc:sldMk cId="3681323867" sldId="256"/>
            <ac:spMk id="20" creationId="{1AE2FDE4-8ECB-4D0B-B871-D4EE526064C4}"/>
          </ac:spMkLst>
        </pc:spChg>
        <pc:spChg chg="add">
          <ac:chgData name="Melissa Petrolo" userId="c9c7cc605b879ff8" providerId="LiveId" clId="{74511A0B-3C6B-4643-8C08-68B2D4B5AD3C}" dt="2024-02-20T22:48:40.330" v="4465" actId="26606"/>
          <ac:spMkLst>
            <pc:docMk/>
            <pc:sldMk cId="3681323867" sldId="256"/>
            <ac:spMk id="30" creationId="{E91DC736-0EF8-4F87-9146-EBF1D2EE4D3D}"/>
          </ac:spMkLst>
        </pc:spChg>
        <pc:spChg chg="add">
          <ac:chgData name="Melissa Petrolo" userId="c9c7cc605b879ff8" providerId="LiveId" clId="{74511A0B-3C6B-4643-8C08-68B2D4B5AD3C}" dt="2024-02-20T22:48:40.330" v="4465" actId="26606"/>
          <ac:spMkLst>
            <pc:docMk/>
            <pc:sldMk cId="3681323867" sldId="256"/>
            <ac:spMk id="31" creationId="{097CD68E-23E3-4007-8847-CD0944C4F7BE}"/>
          </ac:spMkLst>
        </pc:spChg>
        <pc:spChg chg="add">
          <ac:chgData name="Melissa Petrolo" userId="c9c7cc605b879ff8" providerId="LiveId" clId="{74511A0B-3C6B-4643-8C08-68B2D4B5AD3C}" dt="2024-02-20T22:48:40.330" v="4465" actId="26606"/>
          <ac:spMkLst>
            <pc:docMk/>
            <pc:sldMk cId="3681323867" sldId="256"/>
            <ac:spMk id="32" creationId="{AF2F604E-43BE-4DC3-B983-E071523364F8}"/>
          </ac:spMkLst>
        </pc:spChg>
        <pc:spChg chg="add">
          <ac:chgData name="Melissa Petrolo" userId="c9c7cc605b879ff8" providerId="LiveId" clId="{74511A0B-3C6B-4643-8C08-68B2D4B5AD3C}" dt="2024-02-20T22:48:40.330" v="4465" actId="26606"/>
          <ac:spMkLst>
            <pc:docMk/>
            <pc:sldMk cId="3681323867" sldId="256"/>
            <ac:spMk id="33" creationId="{08C9B587-E65E-4B52-B37C-ABEBB6E87928}"/>
          </ac:spMkLst>
        </pc:spChg>
        <pc:grpChg chg="add del">
          <ac:chgData name="Melissa Petrolo" userId="c9c7cc605b879ff8" providerId="LiveId" clId="{74511A0B-3C6B-4643-8C08-68B2D4B5AD3C}" dt="2024-02-20T22:48:40.297" v="4464" actId="26606"/>
          <ac:grpSpMkLst>
            <pc:docMk/>
            <pc:sldMk cId="3681323867" sldId="256"/>
            <ac:grpSpMk id="21" creationId="{18488D89-E3BB-4E60-BF44-5F0BE92E3F13}"/>
          </ac:grpSpMkLst>
        </pc:grpChg>
        <pc:grpChg chg="add del">
          <ac:chgData name="Melissa Petrolo" userId="c9c7cc605b879ff8" providerId="LiveId" clId="{74511A0B-3C6B-4643-8C08-68B2D4B5AD3C}" dt="2024-02-20T22:48:16.490" v="4462" actId="26606"/>
          <ac:grpSpMkLst>
            <pc:docMk/>
            <pc:sldMk cId="3681323867" sldId="256"/>
            <ac:grpSpMk id="26" creationId="{18488D89-E3BB-4E60-BF44-5F0BE92E3F13}"/>
          </ac:grpSpMkLst>
        </pc:grpChg>
        <pc:picChg chg="mod">
          <ac:chgData name="Melissa Petrolo" userId="c9c7cc605b879ff8" providerId="LiveId" clId="{74511A0B-3C6B-4643-8C08-68B2D4B5AD3C}" dt="2024-02-20T22:48:40.330" v="4465" actId="26606"/>
          <ac:picMkLst>
            <pc:docMk/>
            <pc:sldMk cId="3681323867" sldId="256"/>
            <ac:picMk id="5" creationId="{2A5EA1BD-2DBE-1BF5-9A13-ACE021329AEF}"/>
          </ac:picMkLst>
        </pc:picChg>
        <pc:cxnChg chg="add del">
          <ac:chgData name="Melissa Petrolo" userId="c9c7cc605b879ff8" providerId="LiveId" clId="{74511A0B-3C6B-4643-8C08-68B2D4B5AD3C}" dt="2024-02-20T22:48:40.297" v="4464" actId="26606"/>
          <ac:cxnSpMkLst>
            <pc:docMk/>
            <pc:sldMk cId="3681323867" sldId="256"/>
            <ac:cxnSpMk id="17" creationId="{3C86DB23-FEFE-4C3A-88FA-8E855AB1EEBB}"/>
          </ac:cxnSpMkLst>
        </pc:cxnChg>
        <pc:cxnChg chg="add del">
          <ac:chgData name="Melissa Petrolo" userId="c9c7cc605b879ff8" providerId="LiveId" clId="{74511A0B-3C6B-4643-8C08-68B2D4B5AD3C}" dt="2024-02-20T22:48:40.297" v="4464" actId="26606"/>
          <ac:cxnSpMkLst>
            <pc:docMk/>
            <pc:sldMk cId="3681323867" sldId="256"/>
            <ac:cxnSpMk id="19" creationId="{3BB22FAF-4B4F-40B1-97FF-67CD036C89D0}"/>
          </ac:cxnSpMkLst>
        </pc:cxnChg>
        <pc:cxnChg chg="add del">
          <ac:chgData name="Melissa Petrolo" userId="c9c7cc605b879ff8" providerId="LiveId" clId="{74511A0B-3C6B-4643-8C08-68B2D4B5AD3C}" dt="2024-02-20T22:48:16.490" v="4462" actId="26606"/>
          <ac:cxnSpMkLst>
            <pc:docMk/>
            <pc:sldMk cId="3681323867" sldId="256"/>
            <ac:cxnSpMk id="22" creationId="{3C86DB23-FEFE-4C3A-88FA-8E855AB1EEBB}"/>
          </ac:cxnSpMkLst>
        </pc:cxnChg>
        <pc:cxnChg chg="add del">
          <ac:chgData name="Melissa Petrolo" userId="c9c7cc605b879ff8" providerId="LiveId" clId="{74511A0B-3C6B-4643-8C08-68B2D4B5AD3C}" dt="2024-02-20T22:48:16.490" v="4462" actId="26606"/>
          <ac:cxnSpMkLst>
            <pc:docMk/>
            <pc:sldMk cId="3681323867" sldId="256"/>
            <ac:cxnSpMk id="24" creationId="{3BB22FAF-4B4F-40B1-97FF-67CD036C89D0}"/>
          </ac:cxnSpMkLst>
        </pc:cxnChg>
      </pc:sldChg>
      <pc:sldChg chg="addSp delSp modSp mod">
        <pc:chgData name="Melissa Petrolo" userId="c9c7cc605b879ff8" providerId="LiveId" clId="{74511A0B-3C6B-4643-8C08-68B2D4B5AD3C}" dt="2024-02-20T22:49:33.236" v="4474" actId="26606"/>
        <pc:sldMkLst>
          <pc:docMk/>
          <pc:sldMk cId="2447794301" sldId="257"/>
        </pc:sldMkLst>
        <pc:spChg chg="mod">
          <ac:chgData name="Melissa Petrolo" userId="c9c7cc605b879ff8" providerId="LiveId" clId="{74511A0B-3C6B-4643-8C08-68B2D4B5AD3C}" dt="2024-02-20T22:49:33.236" v="4474" actId="26606"/>
          <ac:spMkLst>
            <pc:docMk/>
            <pc:sldMk cId="2447794301" sldId="257"/>
            <ac:spMk id="2" creationId="{45FF369F-0B68-E92F-4DB0-A3A8CF710C67}"/>
          </ac:spMkLst>
        </pc:spChg>
        <pc:spChg chg="del mod">
          <ac:chgData name="Melissa Petrolo" userId="c9c7cc605b879ff8" providerId="LiveId" clId="{74511A0B-3C6B-4643-8C08-68B2D4B5AD3C}" dt="2024-02-13T21:33:08.682" v="478" actId="26606"/>
          <ac:spMkLst>
            <pc:docMk/>
            <pc:sldMk cId="2447794301" sldId="257"/>
            <ac:spMk id="3" creationId="{23F7608C-9C25-45B7-1D14-1CDA3B288C09}"/>
          </ac:spMkLst>
        </pc:spChg>
        <pc:spChg chg="mod">
          <ac:chgData name="Melissa Petrolo" userId="c9c7cc605b879ff8" providerId="LiveId" clId="{74511A0B-3C6B-4643-8C08-68B2D4B5AD3C}" dt="2024-02-20T22:49:33.236" v="4474" actId="26606"/>
          <ac:spMkLst>
            <pc:docMk/>
            <pc:sldMk cId="2447794301" sldId="257"/>
            <ac:spMk id="4" creationId="{5A4B44B8-D3E3-5A6B-19E3-7A2A5C45BD14}"/>
          </ac:spMkLst>
        </pc:spChg>
        <pc:spChg chg="mod">
          <ac:chgData name="Melissa Petrolo" userId="c9c7cc605b879ff8" providerId="LiveId" clId="{74511A0B-3C6B-4643-8C08-68B2D4B5AD3C}" dt="2024-02-20T22:49:33.236" v="4474" actId="26606"/>
          <ac:spMkLst>
            <pc:docMk/>
            <pc:sldMk cId="2447794301" sldId="257"/>
            <ac:spMk id="7" creationId="{6F33307D-F495-B0D6-7E41-750507D8E160}"/>
          </ac:spMkLst>
        </pc:spChg>
        <pc:spChg chg="add del">
          <ac:chgData name="Melissa Petrolo" userId="c9c7cc605b879ff8" providerId="LiveId" clId="{74511A0B-3C6B-4643-8C08-68B2D4B5AD3C}" dt="2024-02-20T22:49:33.236" v="4474" actId="26606"/>
          <ac:spMkLst>
            <pc:docMk/>
            <pc:sldMk cId="2447794301" sldId="257"/>
            <ac:spMk id="11" creationId="{777A147A-9ED8-46B4-8660-1B3C2AA880B5}"/>
          </ac:spMkLst>
        </pc:spChg>
        <pc:spChg chg="add del">
          <ac:chgData name="Melissa Petrolo" userId="c9c7cc605b879ff8" providerId="LiveId" clId="{74511A0B-3C6B-4643-8C08-68B2D4B5AD3C}" dt="2024-02-20T22:49:33.236" v="4474" actId="26606"/>
          <ac:spMkLst>
            <pc:docMk/>
            <pc:sldMk cId="2447794301" sldId="257"/>
            <ac:spMk id="13" creationId="{5D6C15A0-C087-4593-8414-2B4EC1CDC3DE}"/>
          </ac:spMkLst>
        </pc:spChg>
        <pc:spChg chg="add">
          <ac:chgData name="Melissa Petrolo" userId="c9c7cc605b879ff8" providerId="LiveId" clId="{74511A0B-3C6B-4643-8C08-68B2D4B5AD3C}" dt="2024-02-20T22:49:33.236" v="4474" actId="26606"/>
          <ac:spMkLst>
            <pc:docMk/>
            <pc:sldMk cId="2447794301" sldId="257"/>
            <ac:spMk id="17" creationId="{7517A47C-B2E5-4B79-8061-D74B1311AF6E}"/>
          </ac:spMkLst>
        </pc:spChg>
        <pc:spChg chg="add">
          <ac:chgData name="Melissa Petrolo" userId="c9c7cc605b879ff8" providerId="LiveId" clId="{74511A0B-3C6B-4643-8C08-68B2D4B5AD3C}" dt="2024-02-20T22:49:33.236" v="4474" actId="26606"/>
          <ac:spMkLst>
            <pc:docMk/>
            <pc:sldMk cId="2447794301" sldId="257"/>
            <ac:spMk id="18" creationId="{C505E780-2083-4CB5-A42A-5E0E2908ECC3}"/>
          </ac:spMkLst>
        </pc:spChg>
        <pc:spChg chg="add">
          <ac:chgData name="Melissa Petrolo" userId="c9c7cc605b879ff8" providerId="LiveId" clId="{74511A0B-3C6B-4643-8C08-68B2D4B5AD3C}" dt="2024-02-20T22:49:33.236" v="4474" actId="26606"/>
          <ac:spMkLst>
            <pc:docMk/>
            <pc:sldMk cId="2447794301" sldId="257"/>
            <ac:spMk id="19" creationId="{D2C0AE1C-0118-41AE-8A10-7CDCBF10E96F}"/>
          </ac:spMkLst>
        </pc:spChg>
        <pc:spChg chg="add del">
          <ac:chgData name="Melissa Petrolo" userId="c9c7cc605b879ff8" providerId="LiveId" clId="{74511A0B-3C6B-4643-8C08-68B2D4B5AD3C}" dt="2024-02-20T22:48:55.873" v="4467" actId="26606"/>
          <ac:spMkLst>
            <pc:docMk/>
            <pc:sldMk cId="2447794301" sldId="257"/>
            <ac:spMk id="20" creationId="{6C4028FD-8BAA-4A19-BFDE-594D991B7552}"/>
          </ac:spMkLst>
        </pc:spChg>
        <pc:spChg chg="add">
          <ac:chgData name="Melissa Petrolo" userId="c9c7cc605b879ff8" providerId="LiveId" clId="{74511A0B-3C6B-4643-8C08-68B2D4B5AD3C}" dt="2024-02-20T22:49:33.236" v="4474" actId="26606"/>
          <ac:spMkLst>
            <pc:docMk/>
            <pc:sldMk cId="2447794301" sldId="257"/>
            <ac:spMk id="21" creationId="{463EEC44-1BA3-44ED-81FC-A644B04B2A44}"/>
          </ac:spMkLst>
        </pc:spChg>
        <pc:spChg chg="add del">
          <ac:chgData name="Melissa Petrolo" userId="c9c7cc605b879ff8" providerId="LiveId" clId="{74511A0B-3C6B-4643-8C08-68B2D4B5AD3C}" dt="2024-02-20T22:49:03.060" v="4469" actId="26606"/>
          <ac:spMkLst>
            <pc:docMk/>
            <pc:sldMk cId="2447794301" sldId="257"/>
            <ac:spMk id="22" creationId="{F68B3F68-107C-434F-AA38-110D5EA91B85}"/>
          </ac:spMkLst>
        </pc:spChg>
        <pc:spChg chg="add del">
          <ac:chgData name="Melissa Petrolo" userId="c9c7cc605b879ff8" providerId="LiveId" clId="{74511A0B-3C6B-4643-8C08-68B2D4B5AD3C}" dt="2024-02-20T22:49:03.060" v="4469" actId="26606"/>
          <ac:spMkLst>
            <pc:docMk/>
            <pc:sldMk cId="2447794301" sldId="257"/>
            <ac:spMk id="23" creationId="{BACC6370-2D7E-4714-9D71-7542949D7D5D}"/>
          </ac:spMkLst>
        </pc:spChg>
        <pc:spChg chg="add del">
          <ac:chgData name="Melissa Petrolo" userId="c9c7cc605b879ff8" providerId="LiveId" clId="{74511A0B-3C6B-4643-8C08-68B2D4B5AD3C}" dt="2024-02-20T22:49:03.060" v="4469" actId="26606"/>
          <ac:spMkLst>
            <pc:docMk/>
            <pc:sldMk cId="2447794301" sldId="257"/>
            <ac:spMk id="24" creationId="{AAD0DBB9-1A4B-4391-81D4-CB19F9AB918A}"/>
          </ac:spMkLst>
        </pc:spChg>
        <pc:spChg chg="add del">
          <ac:chgData name="Melissa Petrolo" userId="c9c7cc605b879ff8" providerId="LiveId" clId="{74511A0B-3C6B-4643-8C08-68B2D4B5AD3C}" dt="2024-02-20T22:49:03.060" v="4469" actId="26606"/>
          <ac:spMkLst>
            <pc:docMk/>
            <pc:sldMk cId="2447794301" sldId="257"/>
            <ac:spMk id="26" creationId="{063BBA22-50EA-4C4D-BE05-F1CE4E63AA56}"/>
          </ac:spMkLst>
        </pc:spChg>
        <pc:spChg chg="add del">
          <ac:chgData name="Melissa Petrolo" userId="c9c7cc605b879ff8" providerId="LiveId" clId="{74511A0B-3C6B-4643-8C08-68B2D4B5AD3C}" dt="2024-02-20T22:49:26.421" v="4473" actId="26606"/>
          <ac:spMkLst>
            <pc:docMk/>
            <pc:sldMk cId="2447794301" sldId="257"/>
            <ac:spMk id="28" creationId="{777A147A-9ED8-46B4-8660-1B3C2AA880B5}"/>
          </ac:spMkLst>
        </pc:spChg>
        <pc:spChg chg="add del">
          <ac:chgData name="Melissa Petrolo" userId="c9c7cc605b879ff8" providerId="LiveId" clId="{74511A0B-3C6B-4643-8C08-68B2D4B5AD3C}" dt="2024-02-20T22:49:26.421" v="4473" actId="26606"/>
          <ac:spMkLst>
            <pc:docMk/>
            <pc:sldMk cId="2447794301" sldId="257"/>
            <ac:spMk id="29" creationId="{5D6C15A0-C087-4593-8414-2B4EC1CDC3DE}"/>
          </ac:spMkLst>
        </pc:spChg>
        <pc:spChg chg="add del">
          <ac:chgData name="Melissa Petrolo" userId="c9c7cc605b879ff8" providerId="LiveId" clId="{74511A0B-3C6B-4643-8C08-68B2D4B5AD3C}" dt="2024-02-20T22:49:25.750" v="4472" actId="26606"/>
          <ac:spMkLst>
            <pc:docMk/>
            <pc:sldMk cId="2447794301" sldId="257"/>
            <ac:spMk id="34" creationId="{DCC231C8-C761-4B31-9B1C-C6D19248C6B3}"/>
          </ac:spMkLst>
        </pc:spChg>
        <pc:graphicFrameChg chg="add mod ord modGraphic">
          <ac:chgData name="Melissa Petrolo" userId="c9c7cc605b879ff8" providerId="LiveId" clId="{74511A0B-3C6B-4643-8C08-68B2D4B5AD3C}" dt="2024-02-20T22:49:33.236" v="4474" actId="26606"/>
          <ac:graphicFrameMkLst>
            <pc:docMk/>
            <pc:sldMk cId="2447794301" sldId="257"/>
            <ac:graphicFrameMk id="15" creationId="{3F5ED24E-CD43-2A53-4FB2-0989936EFDC2}"/>
          </ac:graphicFrameMkLst>
        </pc:graphicFrameChg>
      </pc:sldChg>
      <pc:sldChg chg="modSp mod">
        <pc:chgData name="Melissa Petrolo" userId="c9c7cc605b879ff8" providerId="LiveId" clId="{74511A0B-3C6B-4643-8C08-68B2D4B5AD3C}" dt="2024-02-13T21:02:55.628" v="114" actId="20577"/>
        <pc:sldMkLst>
          <pc:docMk/>
          <pc:sldMk cId="2064323739" sldId="258"/>
        </pc:sldMkLst>
        <pc:spChg chg="mod">
          <ac:chgData name="Melissa Petrolo" userId="c9c7cc605b879ff8" providerId="LiveId" clId="{74511A0B-3C6B-4643-8C08-68B2D4B5AD3C}" dt="2024-02-13T21:02:55.628" v="114" actId="20577"/>
          <ac:spMkLst>
            <pc:docMk/>
            <pc:sldMk cId="2064323739" sldId="258"/>
            <ac:spMk id="33" creationId="{1196A572-BA5F-5BE4-BEFE-E3267CA7B785}"/>
          </ac:spMkLst>
        </pc:spChg>
      </pc:sldChg>
      <pc:sldChg chg="addSp delSp modSp mod">
        <pc:chgData name="Melissa Petrolo" userId="c9c7cc605b879ff8" providerId="LiveId" clId="{74511A0B-3C6B-4643-8C08-68B2D4B5AD3C}" dt="2024-02-20T22:50:01.188" v="4478" actId="26606"/>
        <pc:sldMkLst>
          <pc:docMk/>
          <pc:sldMk cId="1660420303" sldId="259"/>
        </pc:sldMkLst>
        <pc:spChg chg="mod">
          <ac:chgData name="Melissa Petrolo" userId="c9c7cc605b879ff8" providerId="LiveId" clId="{74511A0B-3C6B-4643-8C08-68B2D4B5AD3C}" dt="2024-02-20T22:50:01.188" v="4478" actId="26606"/>
          <ac:spMkLst>
            <pc:docMk/>
            <pc:sldMk cId="1660420303" sldId="259"/>
            <ac:spMk id="2" creationId="{5FA21528-24D6-2533-542B-E2E72E01860D}"/>
          </ac:spMkLst>
        </pc:spChg>
        <pc:spChg chg="mod">
          <ac:chgData name="Melissa Petrolo" userId="c9c7cc605b879ff8" providerId="LiveId" clId="{74511A0B-3C6B-4643-8C08-68B2D4B5AD3C}" dt="2024-02-20T22:49:54.697" v="4477" actId="26606"/>
          <ac:spMkLst>
            <pc:docMk/>
            <pc:sldMk cId="1660420303" sldId="259"/>
            <ac:spMk id="13" creationId="{91DFCBB0-D94D-D5B0-4BDC-5E44BE49BA85}"/>
          </ac:spMkLst>
        </pc:spChg>
        <pc:spChg chg="mod">
          <ac:chgData name="Melissa Petrolo" userId="c9c7cc605b879ff8" providerId="LiveId" clId="{74511A0B-3C6B-4643-8C08-68B2D4B5AD3C}" dt="2024-02-20T22:49:54.697" v="4477" actId="26606"/>
          <ac:spMkLst>
            <pc:docMk/>
            <pc:sldMk cId="1660420303" sldId="259"/>
            <ac:spMk id="14" creationId="{219CB314-997A-1270-FB3E-C4AC7C8E6EA4}"/>
          </ac:spMkLst>
        </pc:spChg>
        <pc:spChg chg="add del">
          <ac:chgData name="Melissa Petrolo" userId="c9c7cc605b879ff8" providerId="LiveId" clId="{74511A0B-3C6B-4643-8C08-68B2D4B5AD3C}" dt="2024-02-20T22:49:54.697" v="4477" actId="26606"/>
          <ac:spMkLst>
            <pc:docMk/>
            <pc:sldMk cId="1660420303" sldId="259"/>
            <ac:spMk id="33" creationId="{943CAA20-3569-4189-9E48-239A229A86CA}"/>
          </ac:spMkLst>
        </pc:spChg>
        <pc:spChg chg="add del">
          <ac:chgData name="Melissa Petrolo" userId="c9c7cc605b879ff8" providerId="LiveId" clId="{74511A0B-3C6B-4643-8C08-68B2D4B5AD3C}" dt="2024-02-20T22:49:54.697" v="4477" actId="26606"/>
          <ac:spMkLst>
            <pc:docMk/>
            <pc:sldMk cId="1660420303" sldId="259"/>
            <ac:spMk id="35" creationId="{DA542B6D-E775-4832-91DC-2D20F857813A}"/>
          </ac:spMkLst>
        </pc:spChg>
        <pc:spChg chg="add del">
          <ac:chgData name="Melissa Petrolo" userId="c9c7cc605b879ff8" providerId="LiveId" clId="{74511A0B-3C6B-4643-8C08-68B2D4B5AD3C}" dt="2024-02-20T22:49:54.695" v="4476" actId="26606"/>
          <ac:spMkLst>
            <pc:docMk/>
            <pc:sldMk cId="1660420303" sldId="259"/>
            <ac:spMk id="40" creationId="{FFD48BC7-DC40-47DE-87EE-9F4B6ECB9ABB}"/>
          </ac:spMkLst>
        </pc:spChg>
        <pc:spChg chg="add del">
          <ac:chgData name="Melissa Petrolo" userId="c9c7cc605b879ff8" providerId="LiveId" clId="{74511A0B-3C6B-4643-8C08-68B2D4B5AD3C}" dt="2024-02-20T22:49:54.695" v="4476" actId="26606"/>
          <ac:spMkLst>
            <pc:docMk/>
            <pc:sldMk cId="1660420303" sldId="259"/>
            <ac:spMk id="42" creationId="{E502BBC7-2C76-46F3-BC24-5985BC13DB88}"/>
          </ac:spMkLst>
        </pc:spChg>
        <pc:spChg chg="add del">
          <ac:chgData name="Melissa Petrolo" userId="c9c7cc605b879ff8" providerId="LiveId" clId="{74511A0B-3C6B-4643-8C08-68B2D4B5AD3C}" dt="2024-02-20T22:49:54.695" v="4476" actId="26606"/>
          <ac:spMkLst>
            <pc:docMk/>
            <pc:sldMk cId="1660420303" sldId="259"/>
            <ac:spMk id="44" creationId="{C7F28D52-2A5F-4D23-81AE-7CB8B591C7AF}"/>
          </ac:spMkLst>
        </pc:spChg>
        <pc:spChg chg="add del">
          <ac:chgData name="Melissa Petrolo" userId="c9c7cc605b879ff8" providerId="LiveId" clId="{74511A0B-3C6B-4643-8C08-68B2D4B5AD3C}" dt="2024-02-20T22:49:54.695" v="4476" actId="26606"/>
          <ac:spMkLst>
            <pc:docMk/>
            <pc:sldMk cId="1660420303" sldId="259"/>
            <ac:spMk id="46" creationId="{3629484E-3792-4B3D-89AD-7C8A1ED0E0D4}"/>
          </ac:spMkLst>
        </pc:spChg>
        <pc:spChg chg="add del">
          <ac:chgData name="Melissa Petrolo" userId="c9c7cc605b879ff8" providerId="LiveId" clId="{74511A0B-3C6B-4643-8C08-68B2D4B5AD3C}" dt="2024-02-20T22:50:01.188" v="4478" actId="26606"/>
          <ac:spMkLst>
            <pc:docMk/>
            <pc:sldMk cId="1660420303" sldId="259"/>
            <ac:spMk id="48" creationId="{BAD76F3E-3A97-486B-B402-44400A8B9173}"/>
          </ac:spMkLst>
        </pc:spChg>
        <pc:spChg chg="add del">
          <ac:chgData name="Melissa Petrolo" userId="c9c7cc605b879ff8" providerId="LiveId" clId="{74511A0B-3C6B-4643-8C08-68B2D4B5AD3C}" dt="2024-02-20T22:50:01.188" v="4478" actId="26606"/>
          <ac:spMkLst>
            <pc:docMk/>
            <pc:sldMk cId="1660420303" sldId="259"/>
            <ac:spMk id="49" creationId="{391F6B52-91F4-4AEB-B6DB-29FEBCF28C8B}"/>
          </ac:spMkLst>
        </pc:spChg>
        <pc:spChg chg="add del">
          <ac:chgData name="Melissa Petrolo" userId="c9c7cc605b879ff8" providerId="LiveId" clId="{74511A0B-3C6B-4643-8C08-68B2D4B5AD3C}" dt="2024-02-20T22:50:01.188" v="4478" actId="26606"/>
          <ac:spMkLst>
            <pc:docMk/>
            <pc:sldMk cId="1660420303" sldId="259"/>
            <ac:spMk id="50" creationId="{2CD6F061-7C53-44F4-9794-953DB70A451B}"/>
          </ac:spMkLst>
        </pc:spChg>
        <pc:spChg chg="add">
          <ac:chgData name="Melissa Petrolo" userId="c9c7cc605b879ff8" providerId="LiveId" clId="{74511A0B-3C6B-4643-8C08-68B2D4B5AD3C}" dt="2024-02-20T22:50:01.188" v="4478" actId="26606"/>
          <ac:spMkLst>
            <pc:docMk/>
            <pc:sldMk cId="1660420303" sldId="259"/>
            <ac:spMk id="55" creationId="{5463EB0A-3D7C-4AA5-BFA5-8EE5B4BA5624}"/>
          </ac:spMkLst>
        </pc:spChg>
        <pc:spChg chg="add">
          <ac:chgData name="Melissa Petrolo" userId="c9c7cc605b879ff8" providerId="LiveId" clId="{74511A0B-3C6B-4643-8C08-68B2D4B5AD3C}" dt="2024-02-20T22:50:01.188" v="4478" actId="26606"/>
          <ac:spMkLst>
            <pc:docMk/>
            <pc:sldMk cId="1660420303" sldId="259"/>
            <ac:spMk id="57" creationId="{7945AD00-F967-454D-A4B2-39ABA5C88C20}"/>
          </ac:spMkLst>
        </pc:spChg>
        <pc:spChg chg="add">
          <ac:chgData name="Melissa Petrolo" userId="c9c7cc605b879ff8" providerId="LiveId" clId="{74511A0B-3C6B-4643-8C08-68B2D4B5AD3C}" dt="2024-02-20T22:50:01.188" v="4478" actId="26606"/>
          <ac:spMkLst>
            <pc:docMk/>
            <pc:sldMk cId="1660420303" sldId="259"/>
            <ac:spMk id="59" creationId="{E9BC5B79-B912-427C-8219-E3E50943FCDE}"/>
          </ac:spMkLst>
        </pc:spChg>
      </pc:sldChg>
      <pc:sldChg chg="addSp delSp modSp del mod">
        <pc:chgData name="Melissa Petrolo" userId="c9c7cc605b879ff8" providerId="LiveId" clId="{74511A0B-3C6B-4643-8C08-68B2D4B5AD3C}" dt="2024-02-20T21:30:52.352" v="3222" actId="2696"/>
        <pc:sldMkLst>
          <pc:docMk/>
          <pc:sldMk cId="2030744593" sldId="260"/>
        </pc:sldMkLst>
        <pc:spChg chg="mod">
          <ac:chgData name="Melissa Petrolo" userId="c9c7cc605b879ff8" providerId="LiveId" clId="{74511A0B-3C6B-4643-8C08-68B2D4B5AD3C}" dt="2024-02-13T21:16:56.223" v="230"/>
          <ac:spMkLst>
            <pc:docMk/>
            <pc:sldMk cId="2030744593" sldId="260"/>
            <ac:spMk id="2" creationId="{45FF369F-0B68-E92F-4DB0-A3A8CF710C67}"/>
          </ac:spMkLst>
        </pc:spChg>
        <pc:spChg chg="add mod">
          <ac:chgData name="Melissa Petrolo" userId="c9c7cc605b879ff8" providerId="LiveId" clId="{74511A0B-3C6B-4643-8C08-68B2D4B5AD3C}" dt="2024-02-13T21:32:49.462" v="477" actId="1076"/>
          <ac:spMkLst>
            <pc:docMk/>
            <pc:sldMk cId="2030744593" sldId="260"/>
            <ac:spMk id="3" creationId="{62FE682D-AC7E-82F8-E552-D4EAC2A43F2C}"/>
          </ac:spMkLst>
        </pc:spChg>
        <pc:picChg chg="del">
          <ac:chgData name="Melissa Petrolo" userId="c9c7cc605b879ff8" providerId="LiveId" clId="{74511A0B-3C6B-4643-8C08-68B2D4B5AD3C}" dt="2024-02-13T21:08:26.271" v="229" actId="478"/>
          <ac:picMkLst>
            <pc:docMk/>
            <pc:sldMk cId="2030744593" sldId="260"/>
            <ac:picMk id="6" creationId="{8797D971-98FA-B124-8322-2BC04D0B6B2C}"/>
          </ac:picMkLst>
        </pc:picChg>
      </pc:sldChg>
      <pc:sldChg chg="addSp delSp modSp mod">
        <pc:chgData name="Melissa Petrolo" userId="c9c7cc605b879ff8" providerId="LiveId" clId="{74511A0B-3C6B-4643-8C08-68B2D4B5AD3C}" dt="2024-02-20T22:50:43.825" v="4492" actId="26606"/>
        <pc:sldMkLst>
          <pc:docMk/>
          <pc:sldMk cId="2625610157" sldId="261"/>
        </pc:sldMkLst>
        <pc:spChg chg="mod">
          <ac:chgData name="Melissa Petrolo" userId="c9c7cc605b879ff8" providerId="LiveId" clId="{74511A0B-3C6B-4643-8C08-68B2D4B5AD3C}" dt="2024-02-20T22:50:43.825" v="4492" actId="26606"/>
          <ac:spMkLst>
            <pc:docMk/>
            <pc:sldMk cId="2625610157" sldId="261"/>
            <ac:spMk id="2" creationId="{45FF369F-0B68-E92F-4DB0-A3A8CF710C67}"/>
          </ac:spMkLst>
        </pc:spChg>
        <pc:spChg chg="mod">
          <ac:chgData name="Melissa Petrolo" userId="c9c7cc605b879ff8" providerId="LiveId" clId="{74511A0B-3C6B-4643-8C08-68B2D4B5AD3C}" dt="2024-02-20T22:50:43.825" v="4492" actId="26606"/>
          <ac:spMkLst>
            <pc:docMk/>
            <pc:sldMk cId="2625610157" sldId="261"/>
            <ac:spMk id="7" creationId="{6470FC7A-CB35-4875-0C61-9787C89FB2BE}"/>
          </ac:spMkLst>
        </pc:spChg>
        <pc:spChg chg="mod">
          <ac:chgData name="Melissa Petrolo" userId="c9c7cc605b879ff8" providerId="LiveId" clId="{74511A0B-3C6B-4643-8C08-68B2D4B5AD3C}" dt="2024-02-20T22:50:43.825" v="4492" actId="26606"/>
          <ac:spMkLst>
            <pc:docMk/>
            <pc:sldMk cId="2625610157" sldId="261"/>
            <ac:spMk id="8" creationId="{98258AC1-DCD7-58F0-00D0-F6FDC0CE64C7}"/>
          </ac:spMkLst>
        </pc:spChg>
        <pc:spChg chg="add del">
          <ac:chgData name="Melissa Petrolo" userId="c9c7cc605b879ff8" providerId="LiveId" clId="{74511A0B-3C6B-4643-8C08-68B2D4B5AD3C}" dt="2024-02-20T22:50:36.974" v="4491" actId="26606"/>
          <ac:spMkLst>
            <pc:docMk/>
            <pc:sldMk cId="2625610157" sldId="261"/>
            <ac:spMk id="18" creationId="{665DBBEF-238B-476B-96AB-8AAC3224ECEA}"/>
          </ac:spMkLst>
        </pc:spChg>
        <pc:spChg chg="add del">
          <ac:chgData name="Melissa Petrolo" userId="c9c7cc605b879ff8" providerId="LiveId" clId="{74511A0B-3C6B-4643-8C08-68B2D4B5AD3C}" dt="2024-02-20T22:50:36.974" v="4491" actId="26606"/>
          <ac:spMkLst>
            <pc:docMk/>
            <pc:sldMk cId="2625610157" sldId="261"/>
            <ac:spMk id="20" creationId="{3FCFB1DE-0B7E-48CC-BA90-B2AB0889F9D6}"/>
          </ac:spMkLst>
        </pc:spChg>
        <pc:spChg chg="add del">
          <ac:chgData name="Melissa Petrolo" userId="c9c7cc605b879ff8" providerId="LiveId" clId="{74511A0B-3C6B-4643-8C08-68B2D4B5AD3C}" dt="2024-02-20T22:50:36.971" v="4490" actId="26606"/>
          <ac:spMkLst>
            <pc:docMk/>
            <pc:sldMk cId="2625610157" sldId="261"/>
            <ac:spMk id="25" creationId="{5DCB5928-DC7D-4612-9922-441966E15627}"/>
          </ac:spMkLst>
        </pc:spChg>
        <pc:spChg chg="add del">
          <ac:chgData name="Melissa Petrolo" userId="c9c7cc605b879ff8" providerId="LiveId" clId="{74511A0B-3C6B-4643-8C08-68B2D4B5AD3C}" dt="2024-02-20T22:50:36.971" v="4490" actId="26606"/>
          <ac:spMkLst>
            <pc:docMk/>
            <pc:sldMk cId="2625610157" sldId="261"/>
            <ac:spMk id="27" creationId="{682C1161-1736-45EC-99B7-33F3CAE9D517}"/>
          </ac:spMkLst>
        </pc:spChg>
        <pc:spChg chg="add del">
          <ac:chgData name="Melissa Petrolo" userId="c9c7cc605b879ff8" providerId="LiveId" clId="{74511A0B-3C6B-4643-8C08-68B2D4B5AD3C}" dt="2024-02-20T22:50:36.971" v="4490" actId="26606"/>
          <ac:spMkLst>
            <pc:docMk/>
            <pc:sldMk cId="2625610157" sldId="261"/>
            <ac:spMk id="29" creationId="{84D4DDB8-B68F-45B0-9F62-C4279996F672}"/>
          </ac:spMkLst>
        </pc:spChg>
        <pc:spChg chg="add del">
          <ac:chgData name="Melissa Petrolo" userId="c9c7cc605b879ff8" providerId="LiveId" clId="{74511A0B-3C6B-4643-8C08-68B2D4B5AD3C}" dt="2024-02-20T22:50:36.971" v="4490" actId="26606"/>
          <ac:spMkLst>
            <pc:docMk/>
            <pc:sldMk cId="2625610157" sldId="261"/>
            <ac:spMk id="31" creationId="{AF2F604E-43BE-4DC3-B983-E071523364F8}"/>
          </ac:spMkLst>
        </pc:spChg>
        <pc:spChg chg="add del">
          <ac:chgData name="Melissa Petrolo" userId="c9c7cc605b879ff8" providerId="LiveId" clId="{74511A0B-3C6B-4643-8C08-68B2D4B5AD3C}" dt="2024-02-20T22:50:36.971" v="4490" actId="26606"/>
          <ac:spMkLst>
            <pc:docMk/>
            <pc:sldMk cId="2625610157" sldId="261"/>
            <ac:spMk id="33" creationId="{08C9B587-E65E-4B52-B37C-ABEBB6E87928}"/>
          </ac:spMkLst>
        </pc:spChg>
        <pc:spChg chg="add del">
          <ac:chgData name="Melissa Petrolo" userId="c9c7cc605b879ff8" providerId="LiveId" clId="{74511A0B-3C6B-4643-8C08-68B2D4B5AD3C}" dt="2024-02-20T22:50:43.825" v="4492" actId="26606"/>
          <ac:spMkLst>
            <pc:docMk/>
            <pc:sldMk cId="2625610157" sldId="261"/>
            <ac:spMk id="35" creationId="{665DBBEF-238B-476B-96AB-8AAC3224ECEA}"/>
          </ac:spMkLst>
        </pc:spChg>
        <pc:spChg chg="add del">
          <ac:chgData name="Melissa Petrolo" userId="c9c7cc605b879ff8" providerId="LiveId" clId="{74511A0B-3C6B-4643-8C08-68B2D4B5AD3C}" dt="2024-02-20T22:50:43.825" v="4492" actId="26606"/>
          <ac:spMkLst>
            <pc:docMk/>
            <pc:sldMk cId="2625610157" sldId="261"/>
            <ac:spMk id="36" creationId="{3FCFB1DE-0B7E-48CC-BA90-B2AB0889F9D6}"/>
          </ac:spMkLst>
        </pc:spChg>
        <pc:spChg chg="add">
          <ac:chgData name="Melissa Petrolo" userId="c9c7cc605b879ff8" providerId="LiveId" clId="{74511A0B-3C6B-4643-8C08-68B2D4B5AD3C}" dt="2024-02-20T22:50:43.825" v="4492" actId="26606"/>
          <ac:spMkLst>
            <pc:docMk/>
            <pc:sldMk cId="2625610157" sldId="261"/>
            <ac:spMk id="41" creationId="{68AF5748-FED8-45BA-8631-26D1D10F3246}"/>
          </ac:spMkLst>
        </pc:spChg>
        <pc:spChg chg="add">
          <ac:chgData name="Melissa Petrolo" userId="c9c7cc605b879ff8" providerId="LiveId" clId="{74511A0B-3C6B-4643-8C08-68B2D4B5AD3C}" dt="2024-02-20T22:50:43.825" v="4492" actId="26606"/>
          <ac:spMkLst>
            <pc:docMk/>
            <pc:sldMk cId="2625610157" sldId="261"/>
            <ac:spMk id="43" creationId="{AF2F604E-43BE-4DC3-B983-E071523364F8}"/>
          </ac:spMkLst>
        </pc:spChg>
        <pc:spChg chg="add">
          <ac:chgData name="Melissa Petrolo" userId="c9c7cc605b879ff8" providerId="LiveId" clId="{74511A0B-3C6B-4643-8C08-68B2D4B5AD3C}" dt="2024-02-20T22:50:43.825" v="4492" actId="26606"/>
          <ac:spMkLst>
            <pc:docMk/>
            <pc:sldMk cId="2625610157" sldId="261"/>
            <ac:spMk id="45" creationId="{08C9B587-E65E-4B52-B37C-ABEBB6E87928}"/>
          </ac:spMkLst>
        </pc:spChg>
        <pc:picChg chg="mod">
          <ac:chgData name="Melissa Petrolo" userId="c9c7cc605b879ff8" providerId="LiveId" clId="{74511A0B-3C6B-4643-8C08-68B2D4B5AD3C}" dt="2024-02-20T22:50:43.825" v="4492" actId="26606"/>
          <ac:picMkLst>
            <pc:docMk/>
            <pc:sldMk cId="2625610157" sldId="261"/>
            <ac:picMk id="6" creationId="{8797D971-98FA-B124-8322-2BC04D0B6B2C}"/>
          </ac:picMkLst>
        </pc:picChg>
      </pc:sldChg>
      <pc:sldChg chg="addSp delSp modSp mod">
        <pc:chgData name="Melissa Petrolo" userId="c9c7cc605b879ff8" providerId="LiveId" clId="{74511A0B-3C6B-4643-8C08-68B2D4B5AD3C}" dt="2024-02-20T22:50:50.182" v="4493" actId="26606"/>
        <pc:sldMkLst>
          <pc:docMk/>
          <pc:sldMk cId="2884772529" sldId="262"/>
        </pc:sldMkLst>
        <pc:spChg chg="mod">
          <ac:chgData name="Melissa Petrolo" userId="c9c7cc605b879ff8" providerId="LiveId" clId="{74511A0B-3C6B-4643-8C08-68B2D4B5AD3C}" dt="2024-02-20T22:50:50.182" v="4493" actId="26606"/>
          <ac:spMkLst>
            <pc:docMk/>
            <pc:sldMk cId="2884772529" sldId="262"/>
            <ac:spMk id="2" creationId="{45FF369F-0B68-E92F-4DB0-A3A8CF710C67}"/>
          </ac:spMkLst>
        </pc:spChg>
        <pc:spChg chg="mod">
          <ac:chgData name="Melissa Petrolo" userId="c9c7cc605b879ff8" providerId="LiveId" clId="{74511A0B-3C6B-4643-8C08-68B2D4B5AD3C}" dt="2024-02-20T22:50:50.182" v="4493" actId="26606"/>
          <ac:spMkLst>
            <pc:docMk/>
            <pc:sldMk cId="2884772529" sldId="262"/>
            <ac:spMk id="7" creationId="{6470FC7A-CB35-4875-0C61-9787C89FB2BE}"/>
          </ac:spMkLst>
        </pc:spChg>
        <pc:spChg chg="mod">
          <ac:chgData name="Melissa Petrolo" userId="c9c7cc605b879ff8" providerId="LiveId" clId="{74511A0B-3C6B-4643-8C08-68B2D4B5AD3C}" dt="2024-02-20T22:50:50.182" v="4493" actId="26606"/>
          <ac:spMkLst>
            <pc:docMk/>
            <pc:sldMk cId="2884772529" sldId="262"/>
            <ac:spMk id="8" creationId="{98258AC1-DCD7-58F0-00D0-F6FDC0CE64C7}"/>
          </ac:spMkLst>
        </pc:spChg>
        <pc:spChg chg="del">
          <ac:chgData name="Melissa Petrolo" userId="c9c7cc605b879ff8" providerId="LiveId" clId="{74511A0B-3C6B-4643-8C08-68B2D4B5AD3C}" dt="2024-02-20T22:50:50.182" v="4493" actId="26606"/>
          <ac:spMkLst>
            <pc:docMk/>
            <pc:sldMk cId="2884772529" sldId="262"/>
            <ac:spMk id="18" creationId="{665DBBEF-238B-476B-96AB-8AAC3224ECEA}"/>
          </ac:spMkLst>
        </pc:spChg>
        <pc:spChg chg="del">
          <ac:chgData name="Melissa Petrolo" userId="c9c7cc605b879ff8" providerId="LiveId" clId="{74511A0B-3C6B-4643-8C08-68B2D4B5AD3C}" dt="2024-02-20T22:50:50.182" v="4493" actId="26606"/>
          <ac:spMkLst>
            <pc:docMk/>
            <pc:sldMk cId="2884772529" sldId="262"/>
            <ac:spMk id="20" creationId="{3FCFB1DE-0B7E-48CC-BA90-B2AB0889F9D6}"/>
          </ac:spMkLst>
        </pc:spChg>
        <pc:spChg chg="add">
          <ac:chgData name="Melissa Petrolo" userId="c9c7cc605b879ff8" providerId="LiveId" clId="{74511A0B-3C6B-4643-8C08-68B2D4B5AD3C}" dt="2024-02-20T22:50:50.182" v="4493" actId="26606"/>
          <ac:spMkLst>
            <pc:docMk/>
            <pc:sldMk cId="2884772529" sldId="262"/>
            <ac:spMk id="25" creationId="{68AF5748-FED8-45BA-8631-26D1D10F3246}"/>
          </ac:spMkLst>
        </pc:spChg>
        <pc:spChg chg="add">
          <ac:chgData name="Melissa Petrolo" userId="c9c7cc605b879ff8" providerId="LiveId" clId="{74511A0B-3C6B-4643-8C08-68B2D4B5AD3C}" dt="2024-02-20T22:50:50.182" v="4493" actId="26606"/>
          <ac:spMkLst>
            <pc:docMk/>
            <pc:sldMk cId="2884772529" sldId="262"/>
            <ac:spMk id="27" creationId="{AF2F604E-43BE-4DC3-B983-E071523364F8}"/>
          </ac:spMkLst>
        </pc:spChg>
        <pc:spChg chg="add">
          <ac:chgData name="Melissa Petrolo" userId="c9c7cc605b879ff8" providerId="LiveId" clId="{74511A0B-3C6B-4643-8C08-68B2D4B5AD3C}" dt="2024-02-20T22:50:50.182" v="4493" actId="26606"/>
          <ac:spMkLst>
            <pc:docMk/>
            <pc:sldMk cId="2884772529" sldId="262"/>
            <ac:spMk id="29" creationId="{08C9B587-E65E-4B52-B37C-ABEBB6E87928}"/>
          </ac:spMkLst>
        </pc:spChg>
        <pc:picChg chg="mod">
          <ac:chgData name="Melissa Petrolo" userId="c9c7cc605b879ff8" providerId="LiveId" clId="{74511A0B-3C6B-4643-8C08-68B2D4B5AD3C}" dt="2024-02-20T22:50:50.182" v="4493" actId="26606"/>
          <ac:picMkLst>
            <pc:docMk/>
            <pc:sldMk cId="2884772529" sldId="262"/>
            <ac:picMk id="6" creationId="{8797D971-98FA-B124-8322-2BC04D0B6B2C}"/>
          </ac:picMkLst>
        </pc:picChg>
      </pc:sldChg>
      <pc:sldChg chg="modSp mod">
        <pc:chgData name="Melissa Petrolo" userId="c9c7cc605b879ff8" providerId="LiveId" clId="{74511A0B-3C6B-4643-8C08-68B2D4B5AD3C}" dt="2024-02-13T21:06:15.168" v="225" actId="20577"/>
        <pc:sldMkLst>
          <pc:docMk/>
          <pc:sldMk cId="3162007952" sldId="263"/>
        </pc:sldMkLst>
        <pc:spChg chg="mod">
          <ac:chgData name="Melissa Petrolo" userId="c9c7cc605b879ff8" providerId="LiveId" clId="{74511A0B-3C6B-4643-8C08-68B2D4B5AD3C}" dt="2024-02-13T21:06:15.168" v="225" actId="20577"/>
          <ac:spMkLst>
            <pc:docMk/>
            <pc:sldMk cId="3162007952" sldId="263"/>
            <ac:spMk id="33" creationId="{1196A572-BA5F-5BE4-BEFE-E3267CA7B785}"/>
          </ac:spMkLst>
        </pc:spChg>
      </pc:sldChg>
      <pc:sldChg chg="addSp delSp modSp mod">
        <pc:chgData name="Melissa Petrolo" userId="c9c7cc605b879ff8" providerId="LiveId" clId="{74511A0B-3C6B-4643-8C08-68B2D4B5AD3C}" dt="2024-02-20T22:51:00.555" v="4494" actId="26606"/>
        <pc:sldMkLst>
          <pc:docMk/>
          <pc:sldMk cId="909842439" sldId="264"/>
        </pc:sldMkLst>
        <pc:spChg chg="mod">
          <ac:chgData name="Melissa Petrolo" userId="c9c7cc605b879ff8" providerId="LiveId" clId="{74511A0B-3C6B-4643-8C08-68B2D4B5AD3C}" dt="2024-02-20T22:51:00.555" v="4494" actId="26606"/>
          <ac:spMkLst>
            <pc:docMk/>
            <pc:sldMk cId="909842439" sldId="264"/>
            <ac:spMk id="2" creationId="{5FA21528-24D6-2533-542B-E2E72E01860D}"/>
          </ac:spMkLst>
        </pc:spChg>
        <pc:spChg chg="mod">
          <ac:chgData name="Melissa Petrolo" userId="c9c7cc605b879ff8" providerId="LiveId" clId="{74511A0B-3C6B-4643-8C08-68B2D4B5AD3C}" dt="2024-02-20T22:51:00.555" v="4494" actId="26606"/>
          <ac:spMkLst>
            <pc:docMk/>
            <pc:sldMk cId="909842439" sldId="264"/>
            <ac:spMk id="13" creationId="{91DFCBB0-D94D-D5B0-4BDC-5E44BE49BA85}"/>
          </ac:spMkLst>
        </pc:spChg>
        <pc:spChg chg="mod">
          <ac:chgData name="Melissa Petrolo" userId="c9c7cc605b879ff8" providerId="LiveId" clId="{74511A0B-3C6B-4643-8C08-68B2D4B5AD3C}" dt="2024-02-20T22:51:00.555" v="4494" actId="26606"/>
          <ac:spMkLst>
            <pc:docMk/>
            <pc:sldMk cId="909842439" sldId="264"/>
            <ac:spMk id="14" creationId="{219CB314-997A-1270-FB3E-C4AC7C8E6EA4}"/>
          </ac:spMkLst>
        </pc:spChg>
        <pc:spChg chg="del">
          <ac:chgData name="Melissa Petrolo" userId="c9c7cc605b879ff8" providerId="LiveId" clId="{74511A0B-3C6B-4643-8C08-68B2D4B5AD3C}" dt="2024-02-20T22:51:00.555" v="4494" actId="26606"/>
          <ac:spMkLst>
            <pc:docMk/>
            <pc:sldMk cId="909842439" sldId="264"/>
            <ac:spMk id="33" creationId="{943CAA20-3569-4189-9E48-239A229A86CA}"/>
          </ac:spMkLst>
        </pc:spChg>
        <pc:spChg chg="del">
          <ac:chgData name="Melissa Petrolo" userId="c9c7cc605b879ff8" providerId="LiveId" clId="{74511A0B-3C6B-4643-8C08-68B2D4B5AD3C}" dt="2024-02-20T22:51:00.555" v="4494" actId="26606"/>
          <ac:spMkLst>
            <pc:docMk/>
            <pc:sldMk cId="909842439" sldId="264"/>
            <ac:spMk id="35" creationId="{DA542B6D-E775-4832-91DC-2D20F857813A}"/>
          </ac:spMkLst>
        </pc:spChg>
        <pc:spChg chg="add">
          <ac:chgData name="Melissa Petrolo" userId="c9c7cc605b879ff8" providerId="LiveId" clId="{74511A0B-3C6B-4643-8C08-68B2D4B5AD3C}" dt="2024-02-20T22:51:00.555" v="4494" actId="26606"/>
          <ac:spMkLst>
            <pc:docMk/>
            <pc:sldMk cId="909842439" sldId="264"/>
            <ac:spMk id="40" creationId="{5463EB0A-3D7C-4AA5-BFA5-8EE5B4BA5624}"/>
          </ac:spMkLst>
        </pc:spChg>
        <pc:spChg chg="add">
          <ac:chgData name="Melissa Petrolo" userId="c9c7cc605b879ff8" providerId="LiveId" clId="{74511A0B-3C6B-4643-8C08-68B2D4B5AD3C}" dt="2024-02-20T22:51:00.555" v="4494" actId="26606"/>
          <ac:spMkLst>
            <pc:docMk/>
            <pc:sldMk cId="909842439" sldId="264"/>
            <ac:spMk id="42" creationId="{7945AD00-F967-454D-A4B2-39ABA5C88C20}"/>
          </ac:spMkLst>
        </pc:spChg>
        <pc:spChg chg="add">
          <ac:chgData name="Melissa Petrolo" userId="c9c7cc605b879ff8" providerId="LiveId" clId="{74511A0B-3C6B-4643-8C08-68B2D4B5AD3C}" dt="2024-02-20T22:51:00.555" v="4494" actId="26606"/>
          <ac:spMkLst>
            <pc:docMk/>
            <pc:sldMk cId="909842439" sldId="264"/>
            <ac:spMk id="44" creationId="{E9BC5B79-B912-427C-8219-E3E50943FCDE}"/>
          </ac:spMkLst>
        </pc:spChg>
      </pc:sldChg>
      <pc:sldChg chg="addSp delSp modSp mod modNotesTx">
        <pc:chgData name="Melissa Petrolo" userId="c9c7cc605b879ff8" providerId="LiveId" clId="{74511A0B-3C6B-4643-8C08-68B2D4B5AD3C}" dt="2024-02-20T22:52:06.366" v="4508" actId="26606"/>
        <pc:sldMkLst>
          <pc:docMk/>
          <pc:sldMk cId="3766887748" sldId="265"/>
        </pc:sldMkLst>
        <pc:spChg chg="mod">
          <ac:chgData name="Melissa Petrolo" userId="c9c7cc605b879ff8" providerId="LiveId" clId="{74511A0B-3C6B-4643-8C08-68B2D4B5AD3C}" dt="2024-02-20T22:52:06.366" v="4508" actId="26606"/>
          <ac:spMkLst>
            <pc:docMk/>
            <pc:sldMk cId="3766887748" sldId="265"/>
            <ac:spMk id="2" creationId="{45FF369F-0B68-E92F-4DB0-A3A8CF710C67}"/>
          </ac:spMkLst>
        </pc:spChg>
        <pc:spChg chg="mod">
          <ac:chgData name="Melissa Petrolo" userId="c9c7cc605b879ff8" providerId="LiveId" clId="{74511A0B-3C6B-4643-8C08-68B2D4B5AD3C}" dt="2024-02-20T22:52:06.366" v="4508" actId="26606"/>
          <ac:spMkLst>
            <pc:docMk/>
            <pc:sldMk cId="3766887748" sldId="265"/>
            <ac:spMk id="7" creationId="{6470FC7A-CB35-4875-0C61-9787C89FB2BE}"/>
          </ac:spMkLst>
        </pc:spChg>
        <pc:spChg chg="mod">
          <ac:chgData name="Melissa Petrolo" userId="c9c7cc605b879ff8" providerId="LiveId" clId="{74511A0B-3C6B-4643-8C08-68B2D4B5AD3C}" dt="2024-02-20T22:52:06.366" v="4508" actId="26606"/>
          <ac:spMkLst>
            <pc:docMk/>
            <pc:sldMk cId="3766887748" sldId="265"/>
            <ac:spMk id="8" creationId="{98258AC1-DCD7-58F0-00D0-F6FDC0CE64C7}"/>
          </ac:spMkLst>
        </pc:spChg>
        <pc:spChg chg="add del">
          <ac:chgData name="Melissa Petrolo" userId="c9c7cc605b879ff8" providerId="LiveId" clId="{74511A0B-3C6B-4643-8C08-68B2D4B5AD3C}" dt="2024-02-20T22:52:06.366" v="4508" actId="26606"/>
          <ac:spMkLst>
            <pc:docMk/>
            <pc:sldMk cId="3766887748" sldId="265"/>
            <ac:spMk id="25" creationId="{BCED4D40-4B67-4331-AC48-79B82B4A47D8}"/>
          </ac:spMkLst>
        </pc:spChg>
        <pc:spChg chg="add del">
          <ac:chgData name="Melissa Petrolo" userId="c9c7cc605b879ff8" providerId="LiveId" clId="{74511A0B-3C6B-4643-8C08-68B2D4B5AD3C}" dt="2024-02-20T22:52:06.366" v="4508" actId="26606"/>
          <ac:spMkLst>
            <pc:docMk/>
            <pc:sldMk cId="3766887748" sldId="265"/>
            <ac:spMk id="27" creationId="{670CEDEF-4F34-412E-84EE-329C1E936AF5}"/>
          </ac:spMkLst>
        </pc:spChg>
        <pc:spChg chg="add del">
          <ac:chgData name="Melissa Petrolo" userId="c9c7cc605b879ff8" providerId="LiveId" clId="{74511A0B-3C6B-4643-8C08-68B2D4B5AD3C}" dt="2024-02-20T22:52:06.364" v="4507" actId="26606"/>
          <ac:spMkLst>
            <pc:docMk/>
            <pc:sldMk cId="3766887748" sldId="265"/>
            <ac:spMk id="32" creationId="{017517EF-BD4D-4055-BDB4-A322C53568AD}"/>
          </ac:spMkLst>
        </pc:spChg>
        <pc:spChg chg="add del">
          <ac:chgData name="Melissa Petrolo" userId="c9c7cc605b879ff8" providerId="LiveId" clId="{74511A0B-3C6B-4643-8C08-68B2D4B5AD3C}" dt="2024-02-20T22:52:06.364" v="4507" actId="26606"/>
          <ac:spMkLst>
            <pc:docMk/>
            <pc:sldMk cId="3766887748" sldId="265"/>
            <ac:spMk id="34" creationId="{0ADDB668-2CA4-4D2B-9C34-3487CA330BA8}"/>
          </ac:spMkLst>
        </pc:spChg>
        <pc:spChg chg="add del">
          <ac:chgData name="Melissa Petrolo" userId="c9c7cc605b879ff8" providerId="LiveId" clId="{74511A0B-3C6B-4643-8C08-68B2D4B5AD3C}" dt="2024-02-20T22:52:06.364" v="4507" actId="26606"/>
          <ac:spMkLst>
            <pc:docMk/>
            <pc:sldMk cId="3766887748" sldId="265"/>
            <ac:spMk id="36" creationId="{2568BC19-F052-4108-93E1-6A3D1DEC072F}"/>
          </ac:spMkLst>
        </pc:spChg>
        <pc:spChg chg="add del">
          <ac:chgData name="Melissa Petrolo" userId="c9c7cc605b879ff8" providerId="LiveId" clId="{74511A0B-3C6B-4643-8C08-68B2D4B5AD3C}" dt="2024-02-20T22:52:06.364" v="4507" actId="26606"/>
          <ac:spMkLst>
            <pc:docMk/>
            <pc:sldMk cId="3766887748" sldId="265"/>
            <ac:spMk id="38" creationId="{D5FD337D-4D6B-4C8B-B6F5-121097E09881}"/>
          </ac:spMkLst>
        </pc:spChg>
        <pc:spChg chg="add">
          <ac:chgData name="Melissa Petrolo" userId="c9c7cc605b879ff8" providerId="LiveId" clId="{74511A0B-3C6B-4643-8C08-68B2D4B5AD3C}" dt="2024-02-20T22:52:06.366" v="4508" actId="26606"/>
          <ac:spMkLst>
            <pc:docMk/>
            <pc:sldMk cId="3766887748" sldId="265"/>
            <ac:spMk id="40" creationId="{68AF5748-FED8-45BA-8631-26D1D10F3246}"/>
          </ac:spMkLst>
        </pc:spChg>
        <pc:spChg chg="add">
          <ac:chgData name="Melissa Petrolo" userId="c9c7cc605b879ff8" providerId="LiveId" clId="{74511A0B-3C6B-4643-8C08-68B2D4B5AD3C}" dt="2024-02-20T22:52:06.366" v="4508" actId="26606"/>
          <ac:spMkLst>
            <pc:docMk/>
            <pc:sldMk cId="3766887748" sldId="265"/>
            <ac:spMk id="41" creationId="{AF2F604E-43BE-4DC3-B983-E071523364F8}"/>
          </ac:spMkLst>
        </pc:spChg>
        <pc:spChg chg="add">
          <ac:chgData name="Melissa Petrolo" userId="c9c7cc605b879ff8" providerId="LiveId" clId="{74511A0B-3C6B-4643-8C08-68B2D4B5AD3C}" dt="2024-02-20T22:52:06.366" v="4508" actId="26606"/>
          <ac:spMkLst>
            <pc:docMk/>
            <pc:sldMk cId="3766887748" sldId="265"/>
            <ac:spMk id="42" creationId="{08C9B587-E65E-4B52-B37C-ABEBB6E87928}"/>
          </ac:spMkLst>
        </pc:spChg>
        <pc:picChg chg="mod">
          <ac:chgData name="Melissa Petrolo" userId="c9c7cc605b879ff8" providerId="LiveId" clId="{74511A0B-3C6B-4643-8C08-68B2D4B5AD3C}" dt="2024-02-20T22:52:06.366" v="4508" actId="26606"/>
          <ac:picMkLst>
            <pc:docMk/>
            <pc:sldMk cId="3766887748" sldId="265"/>
            <ac:picMk id="6" creationId="{8797D971-98FA-B124-8322-2BC04D0B6B2C}"/>
          </ac:picMkLst>
        </pc:picChg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4284268350" sldId="267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1462912538" sldId="268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1725443484" sldId="269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3133750884" sldId="270"/>
        </pc:sldMkLst>
      </pc:sldChg>
      <pc:sldChg chg="addSp delSp modSp del mod">
        <pc:chgData name="Melissa Petrolo" userId="c9c7cc605b879ff8" providerId="LiveId" clId="{74511A0B-3C6B-4643-8C08-68B2D4B5AD3C}" dt="2024-02-15T22:18:28.553" v="2936" actId="47"/>
        <pc:sldMkLst>
          <pc:docMk/>
          <pc:sldMk cId="199915257" sldId="271"/>
        </pc:sldMkLst>
        <pc:spChg chg="add mod">
          <ac:chgData name="Melissa Petrolo" userId="c9c7cc605b879ff8" providerId="LiveId" clId="{74511A0B-3C6B-4643-8C08-68B2D4B5AD3C}" dt="2024-02-15T09:36:20.202" v="995" actId="403"/>
          <ac:spMkLst>
            <pc:docMk/>
            <pc:sldMk cId="199915257" sldId="271"/>
            <ac:spMk id="9" creationId="{58871CA9-EEC8-60D0-052D-838905DA6BF6}"/>
          </ac:spMkLst>
        </pc:spChg>
        <pc:picChg chg="add mod">
          <ac:chgData name="Melissa Petrolo" userId="c9c7cc605b879ff8" providerId="LiveId" clId="{74511A0B-3C6B-4643-8C08-68B2D4B5AD3C}" dt="2024-02-15T09:35:58.369" v="972" actId="1076"/>
          <ac:picMkLst>
            <pc:docMk/>
            <pc:sldMk cId="199915257" sldId="271"/>
            <ac:picMk id="3" creationId="{710C41DB-8AF5-C146-06C1-907170BA3D18}"/>
          </ac:picMkLst>
        </pc:picChg>
        <pc:picChg chg="add mod">
          <ac:chgData name="Melissa Petrolo" userId="c9c7cc605b879ff8" providerId="LiveId" clId="{74511A0B-3C6B-4643-8C08-68B2D4B5AD3C}" dt="2024-02-15T09:35:57.265" v="971" actId="1076"/>
          <ac:picMkLst>
            <pc:docMk/>
            <pc:sldMk cId="199915257" sldId="271"/>
            <ac:picMk id="5" creationId="{490BE708-972D-415A-2AB9-E0CFE78840AF}"/>
          </ac:picMkLst>
        </pc:picChg>
        <pc:picChg chg="del">
          <ac:chgData name="Melissa Petrolo" userId="c9c7cc605b879ff8" providerId="LiveId" clId="{74511A0B-3C6B-4643-8C08-68B2D4B5AD3C}" dt="2024-02-15T08:24:35.777" v="547" actId="478"/>
          <ac:picMkLst>
            <pc:docMk/>
            <pc:sldMk cId="199915257" sldId="271"/>
            <ac:picMk id="6" creationId="{8797D971-98FA-B124-8322-2BC04D0B6B2C}"/>
          </ac:picMkLst>
        </pc:picChg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926303762" sldId="272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639095264" sldId="273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05389385" sldId="274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863913886" sldId="275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092206662" sldId="276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95238825" sldId="277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73575124" sldId="278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183282104" sldId="279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541312873" sldId="280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877076976" sldId="281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954161390" sldId="282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958753262" sldId="283"/>
        </pc:sldMkLst>
      </pc:sldChg>
      <pc:sldChg chg="addSp delSp modSp mod ord">
        <pc:chgData name="Melissa Petrolo" userId="c9c7cc605b879ff8" providerId="LiveId" clId="{74511A0B-3C6B-4643-8C08-68B2D4B5AD3C}" dt="2024-02-20T22:50:20.154" v="4485" actId="26606"/>
        <pc:sldMkLst>
          <pc:docMk/>
          <pc:sldMk cId="842125450" sldId="285"/>
        </pc:sldMkLst>
        <pc:spChg chg="mod">
          <ac:chgData name="Melissa Petrolo" userId="c9c7cc605b879ff8" providerId="LiveId" clId="{74511A0B-3C6B-4643-8C08-68B2D4B5AD3C}" dt="2024-02-20T22:50:20.154" v="4485" actId="26606"/>
          <ac:spMkLst>
            <pc:docMk/>
            <pc:sldMk cId="842125450" sldId="285"/>
            <ac:spMk id="2" creationId="{5FA21528-24D6-2533-542B-E2E72E01860D}"/>
          </ac:spMkLst>
        </pc:spChg>
        <pc:spChg chg="mod">
          <ac:chgData name="Melissa Petrolo" userId="c9c7cc605b879ff8" providerId="LiveId" clId="{74511A0B-3C6B-4643-8C08-68B2D4B5AD3C}" dt="2024-02-20T22:50:20.154" v="4485" actId="26606"/>
          <ac:spMkLst>
            <pc:docMk/>
            <pc:sldMk cId="842125450" sldId="285"/>
            <ac:spMk id="4" creationId="{CF488DA8-F4E7-2413-57A8-A8EC3AA21A58}"/>
          </ac:spMkLst>
        </pc:spChg>
        <pc:spChg chg="mod">
          <ac:chgData name="Melissa Petrolo" userId="c9c7cc605b879ff8" providerId="LiveId" clId="{74511A0B-3C6B-4643-8C08-68B2D4B5AD3C}" dt="2024-02-20T22:50:20.154" v="4485" actId="26606"/>
          <ac:spMkLst>
            <pc:docMk/>
            <pc:sldMk cId="842125450" sldId="285"/>
            <ac:spMk id="5" creationId="{B4C9F927-626E-24F5-D340-BE6691F02351}"/>
          </ac:spMkLst>
        </pc:spChg>
        <pc:spChg chg="add del">
          <ac:chgData name="Melissa Petrolo" userId="c9c7cc605b879ff8" providerId="LiveId" clId="{74511A0B-3C6B-4643-8C08-68B2D4B5AD3C}" dt="2024-02-20T22:50:20.154" v="4485" actId="26606"/>
          <ac:spMkLst>
            <pc:docMk/>
            <pc:sldMk cId="842125450" sldId="285"/>
            <ac:spMk id="15" creationId="{100EDD19-6802-4EC3-95CE-CFFAB042CFD6}"/>
          </ac:spMkLst>
        </pc:spChg>
        <pc:spChg chg="add del">
          <ac:chgData name="Melissa Petrolo" userId="c9c7cc605b879ff8" providerId="LiveId" clId="{74511A0B-3C6B-4643-8C08-68B2D4B5AD3C}" dt="2024-02-20T22:50:20.154" v="4485" actId="26606"/>
          <ac:spMkLst>
            <pc:docMk/>
            <pc:sldMk cId="842125450" sldId="285"/>
            <ac:spMk id="17" creationId="{DB17E863-922E-4C26-BD64-E8FD41D28661}"/>
          </ac:spMkLst>
        </pc:spChg>
        <pc:spChg chg="mod">
          <ac:chgData name="Melissa Petrolo" userId="c9c7cc605b879ff8" providerId="LiveId" clId="{74511A0B-3C6B-4643-8C08-68B2D4B5AD3C}" dt="2024-02-20T22:50:20.154" v="4485" actId="26606"/>
          <ac:spMkLst>
            <pc:docMk/>
            <pc:sldMk cId="842125450" sldId="285"/>
            <ac:spMk id="33" creationId="{1196A572-BA5F-5BE4-BEFE-E3267CA7B785}"/>
          </ac:spMkLst>
        </pc:spChg>
        <pc:spChg chg="add del">
          <ac:chgData name="Melissa Petrolo" userId="c9c7cc605b879ff8" providerId="LiveId" clId="{74511A0B-3C6B-4643-8C08-68B2D4B5AD3C}" dt="2024-02-20T22:50:16.405" v="4480" actId="26606"/>
          <ac:spMkLst>
            <pc:docMk/>
            <pc:sldMk cId="842125450" sldId="285"/>
            <ac:spMk id="38" creationId="{DAF1966E-FD40-4A4A-B61B-C4DF7FA05F06}"/>
          </ac:spMkLst>
        </pc:spChg>
        <pc:spChg chg="add del">
          <ac:chgData name="Melissa Petrolo" userId="c9c7cc605b879ff8" providerId="LiveId" clId="{74511A0B-3C6B-4643-8C08-68B2D4B5AD3C}" dt="2024-02-20T22:50:16.405" v="4480" actId="26606"/>
          <ac:spMkLst>
            <pc:docMk/>
            <pc:sldMk cId="842125450" sldId="285"/>
            <ac:spMk id="40" creationId="{047BFA19-D45E-416B-A404-7AF2F3F27017}"/>
          </ac:spMkLst>
        </pc:spChg>
        <pc:spChg chg="add del">
          <ac:chgData name="Melissa Petrolo" userId="c9c7cc605b879ff8" providerId="LiveId" clId="{74511A0B-3C6B-4643-8C08-68B2D4B5AD3C}" dt="2024-02-20T22:50:16.405" v="4480" actId="26606"/>
          <ac:spMkLst>
            <pc:docMk/>
            <pc:sldMk cId="842125450" sldId="285"/>
            <ac:spMk id="42" creationId="{8E0105E7-23DB-4CF2-8258-FF47C7620F6E}"/>
          </ac:spMkLst>
        </pc:spChg>
        <pc:spChg chg="add del">
          <ac:chgData name="Melissa Petrolo" userId="c9c7cc605b879ff8" providerId="LiveId" clId="{74511A0B-3C6B-4643-8C08-68B2D4B5AD3C}" dt="2024-02-20T22:50:16.405" v="4480" actId="26606"/>
          <ac:spMkLst>
            <pc:docMk/>
            <pc:sldMk cId="842125450" sldId="285"/>
            <ac:spMk id="44" creationId="{074B4F7D-14B2-478B-8BF5-01E4E0C5D263}"/>
          </ac:spMkLst>
        </pc:spChg>
        <pc:spChg chg="add del">
          <ac:chgData name="Melissa Petrolo" userId="c9c7cc605b879ff8" providerId="LiveId" clId="{74511A0B-3C6B-4643-8C08-68B2D4B5AD3C}" dt="2024-02-20T22:50:17.977" v="4482" actId="26606"/>
          <ac:spMkLst>
            <pc:docMk/>
            <pc:sldMk cId="842125450" sldId="285"/>
            <ac:spMk id="46" creationId="{CBB2B1F0-0DD6-4744-9A46-7A344FB48E40}"/>
          </ac:spMkLst>
        </pc:spChg>
        <pc:spChg chg="add del">
          <ac:chgData name="Melissa Petrolo" userId="c9c7cc605b879ff8" providerId="LiveId" clId="{74511A0B-3C6B-4643-8C08-68B2D4B5AD3C}" dt="2024-02-20T22:50:17.977" v="4482" actId="26606"/>
          <ac:spMkLst>
            <pc:docMk/>
            <pc:sldMk cId="842125450" sldId="285"/>
            <ac:spMk id="47" creationId="{52D502E5-F6B4-4D58-B4AE-FC466FF15EE8}"/>
          </ac:spMkLst>
        </pc:spChg>
        <pc:spChg chg="add del">
          <ac:chgData name="Melissa Petrolo" userId="c9c7cc605b879ff8" providerId="LiveId" clId="{74511A0B-3C6B-4643-8C08-68B2D4B5AD3C}" dt="2024-02-20T22:50:17.977" v="4482" actId="26606"/>
          <ac:spMkLst>
            <pc:docMk/>
            <pc:sldMk cId="842125450" sldId="285"/>
            <ac:spMk id="48" creationId="{9DECDBF4-02B6-4BB4-B65B-B8107AD6A9E8}"/>
          </ac:spMkLst>
        </pc:spChg>
        <pc:spChg chg="add del">
          <ac:chgData name="Melissa Petrolo" userId="c9c7cc605b879ff8" providerId="LiveId" clId="{74511A0B-3C6B-4643-8C08-68B2D4B5AD3C}" dt="2024-02-20T22:50:20.145" v="4484" actId="26606"/>
          <ac:spMkLst>
            <pc:docMk/>
            <pc:sldMk cId="842125450" sldId="285"/>
            <ac:spMk id="50" creationId="{100EDD19-6802-4EC3-95CE-CFFAB042CFD6}"/>
          </ac:spMkLst>
        </pc:spChg>
        <pc:spChg chg="add del">
          <ac:chgData name="Melissa Petrolo" userId="c9c7cc605b879ff8" providerId="LiveId" clId="{74511A0B-3C6B-4643-8C08-68B2D4B5AD3C}" dt="2024-02-20T22:50:20.145" v="4484" actId="26606"/>
          <ac:spMkLst>
            <pc:docMk/>
            <pc:sldMk cId="842125450" sldId="285"/>
            <ac:spMk id="51" creationId="{DB17E863-922E-4C26-BD64-E8FD41D28661}"/>
          </ac:spMkLst>
        </pc:spChg>
        <pc:spChg chg="add">
          <ac:chgData name="Melissa Petrolo" userId="c9c7cc605b879ff8" providerId="LiveId" clId="{74511A0B-3C6B-4643-8C08-68B2D4B5AD3C}" dt="2024-02-20T22:50:20.154" v="4485" actId="26606"/>
          <ac:spMkLst>
            <pc:docMk/>
            <pc:sldMk cId="842125450" sldId="285"/>
            <ac:spMk id="53" creationId="{2029D5AD-8348-4446-B191-6A9B6FE03F21}"/>
          </ac:spMkLst>
        </pc:spChg>
        <pc:spChg chg="add">
          <ac:chgData name="Melissa Petrolo" userId="c9c7cc605b879ff8" providerId="LiveId" clId="{74511A0B-3C6B-4643-8C08-68B2D4B5AD3C}" dt="2024-02-20T22:50:20.154" v="4485" actId="26606"/>
          <ac:spMkLst>
            <pc:docMk/>
            <pc:sldMk cId="842125450" sldId="285"/>
            <ac:spMk id="54" creationId="{A3F395A2-2B64-4749-BD93-2F159C7E1FB5}"/>
          </ac:spMkLst>
        </pc:spChg>
        <pc:spChg chg="add">
          <ac:chgData name="Melissa Petrolo" userId="c9c7cc605b879ff8" providerId="LiveId" clId="{74511A0B-3C6B-4643-8C08-68B2D4B5AD3C}" dt="2024-02-20T22:50:20.154" v="4485" actId="26606"/>
          <ac:spMkLst>
            <pc:docMk/>
            <pc:sldMk cId="842125450" sldId="285"/>
            <ac:spMk id="55" creationId="{5CF0135B-EAB8-4CA0-896C-2D897ECD28BC}"/>
          </ac:spMkLst>
        </pc:spChg>
        <pc:spChg chg="add">
          <ac:chgData name="Melissa Petrolo" userId="c9c7cc605b879ff8" providerId="LiveId" clId="{74511A0B-3C6B-4643-8C08-68B2D4B5AD3C}" dt="2024-02-20T22:50:20.154" v="4485" actId="26606"/>
          <ac:spMkLst>
            <pc:docMk/>
            <pc:sldMk cId="842125450" sldId="285"/>
            <ac:spMk id="56" creationId="{92C3387C-D24F-4737-8A37-1DC5CFF09CFA}"/>
          </ac:spMkLst>
        </pc:spChg>
      </pc:sldChg>
      <pc:sldChg chg="addSp delSp modSp mod">
        <pc:chgData name="Melissa Petrolo" userId="c9c7cc605b879ff8" providerId="LiveId" clId="{74511A0B-3C6B-4643-8C08-68B2D4B5AD3C}" dt="2024-02-20T22:51:43.653" v="4504" actId="26606"/>
        <pc:sldMkLst>
          <pc:docMk/>
          <pc:sldMk cId="3752470307" sldId="286"/>
        </pc:sldMkLst>
        <pc:spChg chg="mod">
          <ac:chgData name="Melissa Petrolo" userId="c9c7cc605b879ff8" providerId="LiveId" clId="{74511A0B-3C6B-4643-8C08-68B2D4B5AD3C}" dt="2024-02-20T22:51:43.653" v="4504" actId="26606"/>
          <ac:spMkLst>
            <pc:docMk/>
            <pc:sldMk cId="3752470307" sldId="286"/>
            <ac:spMk id="2" creationId="{5FA21528-24D6-2533-542B-E2E72E01860D}"/>
          </ac:spMkLst>
        </pc:spChg>
        <pc:spChg chg="mod">
          <ac:chgData name="Melissa Petrolo" userId="c9c7cc605b879ff8" providerId="LiveId" clId="{74511A0B-3C6B-4643-8C08-68B2D4B5AD3C}" dt="2024-02-20T22:51:43.653" v="4504" actId="26606"/>
          <ac:spMkLst>
            <pc:docMk/>
            <pc:sldMk cId="3752470307" sldId="286"/>
            <ac:spMk id="4" creationId="{CF488DA8-F4E7-2413-57A8-A8EC3AA21A58}"/>
          </ac:spMkLst>
        </pc:spChg>
        <pc:spChg chg="mod">
          <ac:chgData name="Melissa Petrolo" userId="c9c7cc605b879ff8" providerId="LiveId" clId="{74511A0B-3C6B-4643-8C08-68B2D4B5AD3C}" dt="2024-02-20T22:51:43.653" v="4504" actId="26606"/>
          <ac:spMkLst>
            <pc:docMk/>
            <pc:sldMk cId="3752470307" sldId="286"/>
            <ac:spMk id="5" creationId="{B4C9F927-626E-24F5-D340-BE6691F02351}"/>
          </ac:spMkLst>
        </pc:spChg>
        <pc:spChg chg="del">
          <ac:chgData name="Melissa Petrolo" userId="c9c7cc605b879ff8" providerId="LiveId" clId="{74511A0B-3C6B-4643-8C08-68B2D4B5AD3C}" dt="2024-02-20T22:51:43.653" v="4504" actId="26606"/>
          <ac:spMkLst>
            <pc:docMk/>
            <pc:sldMk cId="3752470307" sldId="286"/>
            <ac:spMk id="15" creationId="{100EDD19-6802-4EC3-95CE-CFFAB042CFD6}"/>
          </ac:spMkLst>
        </pc:spChg>
        <pc:spChg chg="del">
          <ac:chgData name="Melissa Petrolo" userId="c9c7cc605b879ff8" providerId="LiveId" clId="{74511A0B-3C6B-4643-8C08-68B2D4B5AD3C}" dt="2024-02-20T22:51:43.653" v="4504" actId="26606"/>
          <ac:spMkLst>
            <pc:docMk/>
            <pc:sldMk cId="3752470307" sldId="286"/>
            <ac:spMk id="17" creationId="{DB17E863-922E-4C26-BD64-E8FD41D28661}"/>
          </ac:spMkLst>
        </pc:spChg>
        <pc:spChg chg="mod">
          <ac:chgData name="Melissa Petrolo" userId="c9c7cc605b879ff8" providerId="LiveId" clId="{74511A0B-3C6B-4643-8C08-68B2D4B5AD3C}" dt="2024-02-20T22:51:43.653" v="4504" actId="26606"/>
          <ac:spMkLst>
            <pc:docMk/>
            <pc:sldMk cId="3752470307" sldId="286"/>
            <ac:spMk id="33" creationId="{1196A572-BA5F-5BE4-BEFE-E3267CA7B785}"/>
          </ac:spMkLst>
        </pc:spChg>
        <pc:spChg chg="add">
          <ac:chgData name="Melissa Petrolo" userId="c9c7cc605b879ff8" providerId="LiveId" clId="{74511A0B-3C6B-4643-8C08-68B2D4B5AD3C}" dt="2024-02-20T22:51:43.653" v="4504" actId="26606"/>
          <ac:spMkLst>
            <pc:docMk/>
            <pc:sldMk cId="3752470307" sldId="286"/>
            <ac:spMk id="38" creationId="{2029D5AD-8348-4446-B191-6A9B6FE03F21}"/>
          </ac:spMkLst>
        </pc:spChg>
        <pc:spChg chg="add">
          <ac:chgData name="Melissa Petrolo" userId="c9c7cc605b879ff8" providerId="LiveId" clId="{74511A0B-3C6B-4643-8C08-68B2D4B5AD3C}" dt="2024-02-20T22:51:43.653" v="4504" actId="26606"/>
          <ac:spMkLst>
            <pc:docMk/>
            <pc:sldMk cId="3752470307" sldId="286"/>
            <ac:spMk id="40" creationId="{A3F395A2-2B64-4749-BD93-2F159C7E1FB5}"/>
          </ac:spMkLst>
        </pc:spChg>
        <pc:spChg chg="add">
          <ac:chgData name="Melissa Petrolo" userId="c9c7cc605b879ff8" providerId="LiveId" clId="{74511A0B-3C6B-4643-8C08-68B2D4B5AD3C}" dt="2024-02-20T22:51:43.653" v="4504" actId="26606"/>
          <ac:spMkLst>
            <pc:docMk/>
            <pc:sldMk cId="3752470307" sldId="286"/>
            <ac:spMk id="42" creationId="{5CF0135B-EAB8-4CA0-896C-2D897ECD28BC}"/>
          </ac:spMkLst>
        </pc:spChg>
        <pc:spChg chg="add">
          <ac:chgData name="Melissa Petrolo" userId="c9c7cc605b879ff8" providerId="LiveId" clId="{74511A0B-3C6B-4643-8C08-68B2D4B5AD3C}" dt="2024-02-20T22:51:43.653" v="4504" actId="26606"/>
          <ac:spMkLst>
            <pc:docMk/>
            <pc:sldMk cId="3752470307" sldId="286"/>
            <ac:spMk id="44" creationId="{92C3387C-D24F-4737-8A37-1DC5CFF09CFA}"/>
          </ac:spMkLst>
        </pc:spChg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1411252578" sldId="287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288126326" sldId="289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685568055" sldId="290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123686756" sldId="292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3057478684" sldId="293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285899674" sldId="294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186897455" sldId="296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359915403" sldId="297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675626428" sldId="298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1535339877" sldId="299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432576283" sldId="301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943838455" sldId="303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3878781056" sldId="304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3564292615" sldId="305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1569147254" sldId="306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33355024" sldId="307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2347266897" sldId="309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1693601149" sldId="310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312503530" sldId="311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2672317704" sldId="312"/>
        </pc:sldMkLst>
      </pc:sldChg>
      <pc:sldChg chg="addSp delSp modSp del mod">
        <pc:chgData name="Melissa Petrolo" userId="c9c7cc605b879ff8" providerId="LiveId" clId="{74511A0B-3C6B-4643-8C08-68B2D4B5AD3C}" dt="2024-02-15T20:37:46.951" v="1145" actId="2696"/>
        <pc:sldMkLst>
          <pc:docMk/>
          <pc:sldMk cId="714243098" sldId="313"/>
        </pc:sldMkLst>
        <pc:spChg chg="add">
          <ac:chgData name="Melissa Petrolo" userId="c9c7cc605b879ff8" providerId="LiveId" clId="{74511A0B-3C6B-4643-8C08-68B2D4B5AD3C}" dt="2024-02-15T08:43:10.848" v="580"/>
          <ac:spMkLst>
            <pc:docMk/>
            <pc:sldMk cId="714243098" sldId="313"/>
            <ac:spMk id="3" creationId="{F24A4563-D0F9-D216-121A-28F9035B7FC5}"/>
          </ac:spMkLst>
        </pc:spChg>
        <pc:spChg chg="mod">
          <ac:chgData name="Melissa Petrolo" userId="c9c7cc605b879ff8" providerId="LiveId" clId="{74511A0B-3C6B-4643-8C08-68B2D4B5AD3C}" dt="2024-02-15T08:48:51.108" v="649" actId="403"/>
          <ac:spMkLst>
            <pc:docMk/>
            <pc:sldMk cId="714243098" sldId="313"/>
            <ac:spMk id="33" creationId="{1196A572-BA5F-5BE4-BEFE-E3267CA7B785}"/>
          </ac:spMkLst>
        </pc:spChg>
        <pc:picChg chg="add mod">
          <ac:chgData name="Melissa Petrolo" userId="c9c7cc605b879ff8" providerId="LiveId" clId="{74511A0B-3C6B-4643-8C08-68B2D4B5AD3C}" dt="2024-02-15T20:36:51.008" v="1144" actId="14826"/>
          <ac:picMkLst>
            <pc:docMk/>
            <pc:sldMk cId="714243098" sldId="313"/>
            <ac:picMk id="7" creationId="{0A6CB3CC-CD49-6891-F9EE-C109AB5FF3AC}"/>
          </ac:picMkLst>
        </pc:picChg>
        <pc:picChg chg="del">
          <ac:chgData name="Melissa Petrolo" userId="c9c7cc605b879ff8" providerId="LiveId" clId="{74511A0B-3C6B-4643-8C08-68B2D4B5AD3C}" dt="2024-02-15T08:23:09.769" v="503" actId="478"/>
          <ac:picMkLst>
            <pc:docMk/>
            <pc:sldMk cId="714243098" sldId="313"/>
            <ac:picMk id="8" creationId="{9A4878B6-7FD0-27CC-7D71-E9222E17EAB4}"/>
          </ac:picMkLst>
        </pc:picChg>
        <pc:picChg chg="add del">
          <ac:chgData name="Melissa Petrolo" userId="c9c7cc605b879ff8" providerId="LiveId" clId="{74511A0B-3C6B-4643-8C08-68B2D4B5AD3C}" dt="2024-02-15T20:36:47.860" v="1143" actId="22"/>
          <ac:picMkLst>
            <pc:docMk/>
            <pc:sldMk cId="714243098" sldId="313"/>
            <ac:picMk id="10" creationId="{0189BC45-5778-7E98-2739-8D7A3BC61B9C}"/>
          </ac:picMkLst>
        </pc:picChg>
        <pc:picChg chg="del">
          <ac:chgData name="Melissa Petrolo" userId="c9c7cc605b879ff8" providerId="LiveId" clId="{74511A0B-3C6B-4643-8C08-68B2D4B5AD3C}" dt="2024-02-15T08:23:08.051" v="502" actId="478"/>
          <ac:picMkLst>
            <pc:docMk/>
            <pc:sldMk cId="714243098" sldId="313"/>
            <ac:picMk id="12" creationId="{388C5E9C-B297-2176-DCA7-3A8ED0199E13}"/>
          </ac:picMkLst>
        </pc:picChg>
      </pc:sldChg>
      <pc:sldChg chg="addSp delSp modSp mod">
        <pc:chgData name="Melissa Petrolo" userId="c9c7cc605b879ff8" providerId="LiveId" clId="{74511A0B-3C6B-4643-8C08-68B2D4B5AD3C}" dt="2024-02-20T22:52:31.978" v="4512" actId="26606"/>
        <pc:sldMkLst>
          <pc:docMk/>
          <pc:sldMk cId="3272451111" sldId="315"/>
        </pc:sldMkLst>
        <pc:spChg chg="mod ord">
          <ac:chgData name="Melissa Petrolo" userId="c9c7cc605b879ff8" providerId="LiveId" clId="{74511A0B-3C6B-4643-8C08-68B2D4B5AD3C}" dt="2024-02-20T22:52:31.978" v="4512" actId="26606"/>
          <ac:spMkLst>
            <pc:docMk/>
            <pc:sldMk cId="3272451111" sldId="315"/>
            <ac:spMk id="2" creationId="{5FA21528-24D6-2533-542B-E2E72E01860D}"/>
          </ac:spMkLst>
        </pc:spChg>
        <pc:spChg chg="mod ord">
          <ac:chgData name="Melissa Petrolo" userId="c9c7cc605b879ff8" providerId="LiveId" clId="{74511A0B-3C6B-4643-8C08-68B2D4B5AD3C}" dt="2024-02-20T22:52:31.978" v="4512" actId="26606"/>
          <ac:spMkLst>
            <pc:docMk/>
            <pc:sldMk cId="3272451111" sldId="315"/>
            <ac:spMk id="4" creationId="{CF488DA8-F4E7-2413-57A8-A8EC3AA21A58}"/>
          </ac:spMkLst>
        </pc:spChg>
        <pc:spChg chg="mod ord">
          <ac:chgData name="Melissa Petrolo" userId="c9c7cc605b879ff8" providerId="LiveId" clId="{74511A0B-3C6B-4643-8C08-68B2D4B5AD3C}" dt="2024-02-20T22:52:31.978" v="4512" actId="26606"/>
          <ac:spMkLst>
            <pc:docMk/>
            <pc:sldMk cId="3272451111" sldId="315"/>
            <ac:spMk id="5" creationId="{B4C9F927-626E-24F5-D340-BE6691F02351}"/>
          </ac:spMkLst>
        </pc:spChg>
        <pc:spChg chg="add del">
          <ac:chgData name="Melissa Petrolo" userId="c9c7cc605b879ff8" providerId="LiveId" clId="{74511A0B-3C6B-4643-8C08-68B2D4B5AD3C}" dt="2024-02-20T22:52:31.978" v="4512" actId="26606"/>
          <ac:spMkLst>
            <pc:docMk/>
            <pc:sldMk cId="3272451111" sldId="315"/>
            <ac:spMk id="15" creationId="{100EDD19-6802-4EC3-95CE-CFFAB042CFD6}"/>
          </ac:spMkLst>
        </pc:spChg>
        <pc:spChg chg="add del">
          <ac:chgData name="Melissa Petrolo" userId="c9c7cc605b879ff8" providerId="LiveId" clId="{74511A0B-3C6B-4643-8C08-68B2D4B5AD3C}" dt="2024-02-20T22:52:31.978" v="4512" actId="26606"/>
          <ac:spMkLst>
            <pc:docMk/>
            <pc:sldMk cId="3272451111" sldId="315"/>
            <ac:spMk id="17" creationId="{DB17E863-922E-4C26-BD64-E8FD41D28661}"/>
          </ac:spMkLst>
        </pc:spChg>
        <pc:spChg chg="add del mod">
          <ac:chgData name="Melissa Petrolo" userId="c9c7cc605b879ff8" providerId="LiveId" clId="{74511A0B-3C6B-4643-8C08-68B2D4B5AD3C}" dt="2024-02-15T21:11:23.973" v="2168" actId="22"/>
          <ac:spMkLst>
            <pc:docMk/>
            <pc:sldMk cId="3272451111" sldId="315"/>
            <ac:spMk id="18" creationId="{87CE6501-C866-80F9-B246-256C762B323A}"/>
          </ac:spMkLst>
        </pc:spChg>
        <pc:spChg chg="add del">
          <ac:chgData name="Melissa Petrolo" userId="c9c7cc605b879ff8" providerId="LiveId" clId="{74511A0B-3C6B-4643-8C08-68B2D4B5AD3C}" dt="2024-02-20T22:52:31.145" v="4510" actId="26606"/>
          <ac:spMkLst>
            <pc:docMk/>
            <pc:sldMk cId="3272451111" sldId="315"/>
            <ac:spMk id="30" creationId="{4341115C-4732-004A-0FB6-498666CC4D7E}"/>
          </ac:spMkLst>
        </pc:spChg>
        <pc:spChg chg="add del">
          <ac:chgData name="Melissa Petrolo" userId="c9c7cc605b879ff8" providerId="LiveId" clId="{74511A0B-3C6B-4643-8C08-68B2D4B5AD3C}" dt="2024-02-20T22:52:31.978" v="4512" actId="26606"/>
          <ac:spMkLst>
            <pc:docMk/>
            <pc:sldMk cId="3272451111" sldId="315"/>
            <ac:spMk id="31" creationId="{6753252F-4873-4F63-801D-CC719279A7D5}"/>
          </ac:spMkLst>
        </pc:spChg>
        <pc:spChg chg="del mod">
          <ac:chgData name="Melissa Petrolo" userId="c9c7cc605b879ff8" providerId="LiveId" clId="{74511A0B-3C6B-4643-8C08-68B2D4B5AD3C}" dt="2024-02-15T20:43:33.816" v="1180" actId="931"/>
          <ac:spMkLst>
            <pc:docMk/>
            <pc:sldMk cId="3272451111" sldId="315"/>
            <ac:spMk id="33" creationId="{1196A572-BA5F-5BE4-BEFE-E3267CA7B785}"/>
          </ac:spMkLst>
        </pc:spChg>
        <pc:spChg chg="add del">
          <ac:chgData name="Melissa Petrolo" userId="c9c7cc605b879ff8" providerId="LiveId" clId="{74511A0B-3C6B-4643-8C08-68B2D4B5AD3C}" dt="2024-02-20T22:52:31.978" v="4512" actId="26606"/>
          <ac:spMkLst>
            <pc:docMk/>
            <pc:sldMk cId="3272451111" sldId="315"/>
            <ac:spMk id="41" creationId="{047C8CCB-F95D-4249-92DD-651249D3535A}"/>
          </ac:spMkLst>
        </pc:spChg>
        <pc:picChg chg="add del mod">
          <ac:chgData name="Melissa Petrolo" userId="c9c7cc605b879ff8" providerId="LiveId" clId="{74511A0B-3C6B-4643-8C08-68B2D4B5AD3C}" dt="2024-02-15T20:43:22.488" v="1178" actId="478"/>
          <ac:picMkLst>
            <pc:docMk/>
            <pc:sldMk cId="3272451111" sldId="315"/>
            <ac:picMk id="6" creationId="{DAF7A8DC-17B9-B830-CD74-8903DE6D0E04}"/>
          </ac:picMkLst>
        </pc:picChg>
        <pc:picChg chg="del">
          <ac:chgData name="Melissa Petrolo" userId="c9c7cc605b879ff8" providerId="LiveId" clId="{74511A0B-3C6B-4643-8C08-68B2D4B5AD3C}" dt="2024-02-15T08:23:15.679" v="505" actId="478"/>
          <ac:picMkLst>
            <pc:docMk/>
            <pc:sldMk cId="3272451111" sldId="315"/>
            <ac:picMk id="8" creationId="{9A4878B6-7FD0-27CC-7D71-E9222E17EAB4}"/>
          </ac:picMkLst>
        </pc:picChg>
        <pc:picChg chg="add del mod">
          <ac:chgData name="Melissa Petrolo" userId="c9c7cc605b879ff8" providerId="LiveId" clId="{74511A0B-3C6B-4643-8C08-68B2D4B5AD3C}" dt="2024-02-15T21:11:12.688" v="2166" actId="478"/>
          <ac:picMkLst>
            <pc:docMk/>
            <pc:sldMk cId="3272451111" sldId="315"/>
            <ac:picMk id="9" creationId="{DC8E9D39-145A-C136-37E4-307C92F29683}"/>
          </ac:picMkLst>
        </pc:picChg>
        <pc:picChg chg="add mod">
          <ac:chgData name="Melissa Petrolo" userId="c9c7cc605b879ff8" providerId="LiveId" clId="{74511A0B-3C6B-4643-8C08-68B2D4B5AD3C}" dt="2024-02-15T20:46:42.323" v="1244" actId="931"/>
          <ac:picMkLst>
            <pc:docMk/>
            <pc:sldMk cId="3272451111" sldId="315"/>
            <ac:picMk id="11" creationId="{C3B4DA75-7481-AA15-CF3C-026B4F09CAEA}"/>
          </ac:picMkLst>
        </pc:picChg>
        <pc:picChg chg="del">
          <ac:chgData name="Melissa Petrolo" userId="c9c7cc605b879ff8" providerId="LiveId" clId="{74511A0B-3C6B-4643-8C08-68B2D4B5AD3C}" dt="2024-02-15T08:23:13.440" v="504" actId="478"/>
          <ac:picMkLst>
            <pc:docMk/>
            <pc:sldMk cId="3272451111" sldId="315"/>
            <ac:picMk id="12" creationId="{388C5E9C-B297-2176-DCA7-3A8ED0199E13}"/>
          </ac:picMkLst>
        </pc:picChg>
        <pc:picChg chg="add del mod">
          <ac:chgData name="Melissa Petrolo" userId="c9c7cc605b879ff8" providerId="LiveId" clId="{74511A0B-3C6B-4643-8C08-68B2D4B5AD3C}" dt="2024-02-15T21:11:15.217" v="2167" actId="478"/>
          <ac:picMkLst>
            <pc:docMk/>
            <pc:sldMk cId="3272451111" sldId="315"/>
            <ac:picMk id="14" creationId="{5F977DD1-89C4-853F-3417-0142FA8AB083}"/>
          </ac:picMkLst>
        </pc:picChg>
        <pc:picChg chg="add mod ord">
          <ac:chgData name="Melissa Petrolo" userId="c9c7cc605b879ff8" providerId="LiveId" clId="{74511A0B-3C6B-4643-8C08-68B2D4B5AD3C}" dt="2024-02-20T22:52:31.978" v="4512" actId="26606"/>
          <ac:picMkLst>
            <pc:docMk/>
            <pc:sldMk cId="3272451111" sldId="315"/>
            <ac:picMk id="20" creationId="{BB516F4B-C7E1-D43D-EEBB-E8A0670198C3}"/>
          </ac:picMkLst>
        </pc:picChg>
        <pc:picChg chg="add mod ord">
          <ac:chgData name="Melissa Petrolo" userId="c9c7cc605b879ff8" providerId="LiveId" clId="{74511A0B-3C6B-4643-8C08-68B2D4B5AD3C}" dt="2024-02-20T22:52:31.978" v="4512" actId="26606"/>
          <ac:picMkLst>
            <pc:docMk/>
            <pc:sldMk cId="3272451111" sldId="315"/>
            <ac:picMk id="22" creationId="{E423D94D-70A1-4A3C-E54A-0E232F38BDF3}"/>
          </ac:picMkLst>
        </pc:picChg>
        <pc:picChg chg="add mod ord">
          <ac:chgData name="Melissa Petrolo" userId="c9c7cc605b879ff8" providerId="LiveId" clId="{74511A0B-3C6B-4643-8C08-68B2D4B5AD3C}" dt="2024-02-20T22:52:31.978" v="4512" actId="26606"/>
          <ac:picMkLst>
            <pc:docMk/>
            <pc:sldMk cId="3272451111" sldId="315"/>
            <ac:picMk id="24" creationId="{595F5124-7F92-6CBE-D511-1653171BB866}"/>
          </ac:picMkLst>
        </pc:picChg>
        <pc:picChg chg="add mod">
          <ac:chgData name="Melissa Petrolo" userId="c9c7cc605b879ff8" providerId="LiveId" clId="{74511A0B-3C6B-4643-8C08-68B2D4B5AD3C}" dt="2024-02-20T22:52:31.978" v="4512" actId="26606"/>
          <ac:picMkLst>
            <pc:docMk/>
            <pc:sldMk cId="3272451111" sldId="315"/>
            <ac:picMk id="25" creationId="{617CA315-64E3-33C7-8D21-3A606D1F5750}"/>
          </ac:picMkLst>
        </pc:picChg>
        <pc:picChg chg="add mod">
          <ac:chgData name="Melissa Petrolo" userId="c9c7cc605b879ff8" providerId="LiveId" clId="{74511A0B-3C6B-4643-8C08-68B2D4B5AD3C}" dt="2024-02-20T22:52:31.978" v="4512" actId="26606"/>
          <ac:picMkLst>
            <pc:docMk/>
            <pc:sldMk cId="3272451111" sldId="315"/>
            <ac:picMk id="26" creationId="{6BD9B760-A932-4F27-EABD-32DEAF8D21BF}"/>
          </ac:picMkLst>
        </pc:picChg>
        <pc:cxnChg chg="add del">
          <ac:chgData name="Melissa Petrolo" userId="c9c7cc605b879ff8" providerId="LiveId" clId="{74511A0B-3C6B-4643-8C08-68B2D4B5AD3C}" dt="2024-02-20T22:52:31.145" v="4510" actId="26606"/>
          <ac:cxnSpMkLst>
            <pc:docMk/>
            <pc:sldMk cId="3272451111" sldId="315"/>
            <ac:cxnSpMk id="28" creationId="{822A5670-0F7B-4199-AEAB-33FBA9CEA44D}"/>
          </ac:cxnSpMkLst>
        </pc:cxnChg>
        <pc:cxnChg chg="add del">
          <ac:chgData name="Melissa Petrolo" userId="c9c7cc605b879ff8" providerId="LiveId" clId="{74511A0B-3C6B-4643-8C08-68B2D4B5AD3C}" dt="2024-02-20T22:52:31.145" v="4510" actId="26606"/>
          <ac:cxnSpMkLst>
            <pc:docMk/>
            <pc:sldMk cId="3272451111" sldId="315"/>
            <ac:cxnSpMk id="35" creationId="{8BB1744D-A7DF-4B65-B6E3-DCF12BB2D869}"/>
          </ac:cxnSpMkLst>
        </pc:cxnChg>
        <pc:cxnChg chg="add del">
          <ac:chgData name="Melissa Petrolo" userId="c9c7cc605b879ff8" providerId="LiveId" clId="{74511A0B-3C6B-4643-8C08-68B2D4B5AD3C}" dt="2024-02-20T22:52:31.145" v="4510" actId="26606"/>
          <ac:cxnSpMkLst>
            <pc:docMk/>
            <pc:sldMk cId="3272451111" sldId="315"/>
            <ac:cxnSpMk id="37" creationId="{882DD753-EA38-4E86-91FB-05041A44A28E}"/>
          </ac:cxnSpMkLst>
        </pc:cxnChg>
        <pc:cxnChg chg="add del">
          <ac:chgData name="Melissa Petrolo" userId="c9c7cc605b879ff8" providerId="LiveId" clId="{74511A0B-3C6B-4643-8C08-68B2D4B5AD3C}" dt="2024-02-20T22:52:31.145" v="4510" actId="26606"/>
          <ac:cxnSpMkLst>
            <pc:docMk/>
            <pc:sldMk cId="3272451111" sldId="315"/>
            <ac:cxnSpMk id="39" creationId="{6DA63E78-7704-45EF-B5D3-EADDF5D82674}"/>
          </ac:cxnSpMkLst>
        </pc:cxnChg>
      </pc:sldChg>
      <pc:sldChg chg="addSp delSp modSp mod">
        <pc:chgData name="Melissa Petrolo" userId="c9c7cc605b879ff8" providerId="LiveId" clId="{74511A0B-3C6B-4643-8C08-68B2D4B5AD3C}" dt="2024-02-15T21:22:04.647" v="2335" actId="20577"/>
        <pc:sldMkLst>
          <pc:docMk/>
          <pc:sldMk cId="697610373" sldId="316"/>
        </pc:sldMkLst>
        <pc:spChg chg="mod">
          <ac:chgData name="Melissa Petrolo" userId="c9c7cc605b879ff8" providerId="LiveId" clId="{74511A0B-3C6B-4643-8C08-68B2D4B5AD3C}" dt="2024-02-15T21:18:51.294" v="2242" actId="20577"/>
          <ac:spMkLst>
            <pc:docMk/>
            <pc:sldMk cId="697610373" sldId="316"/>
            <ac:spMk id="2" creationId="{5FA21528-24D6-2533-542B-E2E72E01860D}"/>
          </ac:spMkLst>
        </pc:spChg>
        <pc:spChg chg="del mod">
          <ac:chgData name="Melissa Petrolo" userId="c9c7cc605b879ff8" providerId="LiveId" clId="{74511A0B-3C6B-4643-8C08-68B2D4B5AD3C}" dt="2024-02-15T08:23:43.968" v="518" actId="21"/>
          <ac:spMkLst>
            <pc:docMk/>
            <pc:sldMk cId="697610373" sldId="316"/>
            <ac:spMk id="7" creationId="{9CC1C00A-112C-88A0-478F-3C9BA85DD96C}"/>
          </ac:spMkLst>
        </pc:spChg>
        <pc:spChg chg="add del mod">
          <ac:chgData name="Melissa Petrolo" userId="c9c7cc605b879ff8" providerId="LiveId" clId="{74511A0B-3C6B-4643-8C08-68B2D4B5AD3C}" dt="2024-02-15T21:18:05.197" v="2221"/>
          <ac:spMkLst>
            <pc:docMk/>
            <pc:sldMk cId="697610373" sldId="316"/>
            <ac:spMk id="9" creationId="{38E8AE60-D20D-BB62-2EFB-4C9C8C8164AA}"/>
          </ac:spMkLst>
        </pc:spChg>
        <pc:spChg chg="del mod">
          <ac:chgData name="Melissa Petrolo" userId="c9c7cc605b879ff8" providerId="LiveId" clId="{74511A0B-3C6B-4643-8C08-68B2D4B5AD3C}" dt="2024-02-15T08:23:28.579" v="510" actId="478"/>
          <ac:spMkLst>
            <pc:docMk/>
            <pc:sldMk cId="697610373" sldId="316"/>
            <ac:spMk id="11" creationId="{B18C4F6F-F6F9-C44B-141D-9935D80A2FF1}"/>
          </ac:spMkLst>
        </pc:spChg>
        <pc:spChg chg="add mod">
          <ac:chgData name="Melissa Petrolo" userId="c9c7cc605b879ff8" providerId="LiveId" clId="{74511A0B-3C6B-4643-8C08-68B2D4B5AD3C}" dt="2024-02-15T21:22:04.647" v="2335" actId="20577"/>
          <ac:spMkLst>
            <pc:docMk/>
            <pc:sldMk cId="697610373" sldId="316"/>
            <ac:spMk id="14" creationId="{FD020F0D-4D65-4085-D08C-36D2837ED2EB}"/>
          </ac:spMkLst>
        </pc:spChg>
        <pc:spChg chg="del mod">
          <ac:chgData name="Melissa Petrolo" userId="c9c7cc605b879ff8" providerId="LiveId" clId="{74511A0B-3C6B-4643-8C08-68B2D4B5AD3C}" dt="2024-02-15T08:23:39.726" v="517" actId="21"/>
          <ac:spMkLst>
            <pc:docMk/>
            <pc:sldMk cId="697610373" sldId="316"/>
            <ac:spMk id="33" creationId="{1196A572-BA5F-5BE4-BEFE-E3267CA7B785}"/>
          </ac:spMkLst>
        </pc:spChg>
        <pc:picChg chg="del">
          <ac:chgData name="Melissa Petrolo" userId="c9c7cc605b879ff8" providerId="LiveId" clId="{74511A0B-3C6B-4643-8C08-68B2D4B5AD3C}" dt="2024-02-15T08:23:19.933" v="506" actId="478"/>
          <ac:picMkLst>
            <pc:docMk/>
            <pc:sldMk cId="697610373" sldId="316"/>
            <ac:picMk id="6" creationId="{45A0F598-868E-B45D-C9BC-05B1C6A41CC5}"/>
          </ac:picMkLst>
        </pc:picChg>
        <pc:picChg chg="add del mod">
          <ac:chgData name="Melissa Petrolo" userId="c9c7cc605b879ff8" providerId="LiveId" clId="{74511A0B-3C6B-4643-8C08-68B2D4B5AD3C}" dt="2024-02-15T21:18:02.295" v="2217" actId="478"/>
          <ac:picMkLst>
            <pc:docMk/>
            <pc:sldMk cId="697610373" sldId="316"/>
            <ac:picMk id="8" creationId="{841E1E0E-CD71-2CA1-D573-75B2A8BAD302}"/>
          </ac:picMkLst>
        </pc:picChg>
        <pc:picChg chg="del">
          <ac:chgData name="Melissa Petrolo" userId="c9c7cc605b879ff8" providerId="LiveId" clId="{74511A0B-3C6B-4643-8C08-68B2D4B5AD3C}" dt="2024-02-15T08:23:27.043" v="508" actId="478"/>
          <ac:picMkLst>
            <pc:docMk/>
            <pc:sldMk cId="697610373" sldId="316"/>
            <ac:picMk id="10" creationId="{F7EBD301-1DD8-9E2B-4468-F037CB7B4D1F}"/>
          </ac:picMkLst>
        </pc:picChg>
        <pc:picChg chg="add del mod">
          <ac:chgData name="Melissa Petrolo" userId="c9c7cc605b879ff8" providerId="LiveId" clId="{74511A0B-3C6B-4643-8C08-68B2D4B5AD3C}" dt="2024-02-15T21:18:03.028" v="2218" actId="478"/>
          <ac:picMkLst>
            <pc:docMk/>
            <pc:sldMk cId="697610373" sldId="316"/>
            <ac:picMk id="13" creationId="{0DE5A5F8-D554-82B6-0A4C-C9F9CCAC7FD6}"/>
          </ac:picMkLst>
        </pc:picChg>
        <pc:picChg chg="add mod">
          <ac:chgData name="Melissa Petrolo" userId="c9c7cc605b879ff8" providerId="LiveId" clId="{74511A0B-3C6B-4643-8C08-68B2D4B5AD3C}" dt="2024-02-15T21:22:01.459" v="2333" actId="1076"/>
          <ac:picMkLst>
            <pc:docMk/>
            <pc:sldMk cId="697610373" sldId="316"/>
            <ac:picMk id="18" creationId="{1FA2649B-2BC6-D405-E434-EFB4E98E92AF}"/>
          </ac:picMkLst>
        </pc:picChg>
      </pc:sldChg>
      <pc:sldChg chg="addSp delSp modSp del mod">
        <pc:chgData name="Melissa Petrolo" userId="c9c7cc605b879ff8" providerId="LiveId" clId="{74511A0B-3C6B-4643-8C08-68B2D4B5AD3C}" dt="2024-02-15T22:18:15.849" v="2928" actId="47"/>
        <pc:sldMkLst>
          <pc:docMk/>
          <pc:sldMk cId="284596458" sldId="317"/>
        </pc:sldMkLst>
        <pc:spChg chg="add mod">
          <ac:chgData name="Melissa Petrolo" userId="c9c7cc605b879ff8" providerId="LiveId" clId="{74511A0B-3C6B-4643-8C08-68B2D4B5AD3C}" dt="2024-02-15T09:00:28.087" v="733" actId="14100"/>
          <ac:spMkLst>
            <pc:docMk/>
            <pc:sldMk cId="284596458" sldId="317"/>
            <ac:spMk id="7" creationId="{56A2343A-3635-7729-C57E-0C506AE928D3}"/>
          </ac:spMkLst>
        </pc:spChg>
        <pc:spChg chg="add del mod">
          <ac:chgData name="Melissa Petrolo" userId="c9c7cc605b879ff8" providerId="LiveId" clId="{74511A0B-3C6B-4643-8C08-68B2D4B5AD3C}" dt="2024-02-15T08:59:10.882" v="711" actId="478"/>
          <ac:spMkLst>
            <pc:docMk/>
            <pc:sldMk cId="284596458" sldId="317"/>
            <ac:spMk id="10" creationId="{8B208A91-3D33-86ED-1347-5F8CAAB8E1B2}"/>
          </ac:spMkLst>
        </pc:spChg>
        <pc:spChg chg="add mod">
          <ac:chgData name="Melissa Petrolo" userId="c9c7cc605b879ff8" providerId="LiveId" clId="{74511A0B-3C6B-4643-8C08-68B2D4B5AD3C}" dt="2024-02-15T09:00:21.337" v="730" actId="14100"/>
          <ac:spMkLst>
            <pc:docMk/>
            <pc:sldMk cId="284596458" sldId="317"/>
            <ac:spMk id="11" creationId="{CEF8F8BE-402D-C854-7664-6D898614A700}"/>
          </ac:spMkLst>
        </pc:spChg>
        <pc:spChg chg="del">
          <ac:chgData name="Melissa Petrolo" userId="c9c7cc605b879ff8" providerId="LiveId" clId="{74511A0B-3C6B-4643-8C08-68B2D4B5AD3C}" dt="2024-02-15T08:59:07.445" v="710" actId="478"/>
          <ac:spMkLst>
            <pc:docMk/>
            <pc:sldMk cId="284596458" sldId="317"/>
            <ac:spMk id="33" creationId="{1196A572-BA5F-5BE4-BEFE-E3267CA7B785}"/>
          </ac:spMkLst>
        </pc:spChg>
        <pc:picChg chg="add mod">
          <ac:chgData name="Melissa Petrolo" userId="c9c7cc605b879ff8" providerId="LiveId" clId="{74511A0B-3C6B-4643-8C08-68B2D4B5AD3C}" dt="2024-02-15T09:00:30.312" v="734" actId="14100"/>
          <ac:picMkLst>
            <pc:docMk/>
            <pc:sldMk cId="284596458" sldId="317"/>
            <ac:picMk id="6" creationId="{FD39702F-AF29-9A6B-9A41-F63A6C690142}"/>
          </ac:picMkLst>
        </pc:picChg>
        <pc:picChg chg="del">
          <ac:chgData name="Melissa Petrolo" userId="c9c7cc605b879ff8" providerId="LiveId" clId="{74511A0B-3C6B-4643-8C08-68B2D4B5AD3C}" dt="2024-02-15T08:23:46.090" v="519" actId="478"/>
          <ac:picMkLst>
            <pc:docMk/>
            <pc:sldMk cId="284596458" sldId="317"/>
            <ac:picMk id="8" creationId="{C5125294-4CBF-2D76-B6BD-1D3503D5ED50}"/>
          </ac:picMkLst>
        </pc:picChg>
        <pc:picChg chg="add mod">
          <ac:chgData name="Melissa Petrolo" userId="c9c7cc605b879ff8" providerId="LiveId" clId="{74511A0B-3C6B-4643-8C08-68B2D4B5AD3C}" dt="2024-02-15T09:00:17.705" v="728" actId="1076"/>
          <ac:picMkLst>
            <pc:docMk/>
            <pc:sldMk cId="284596458" sldId="317"/>
            <ac:picMk id="13" creationId="{6EBC1868-EF30-65E4-5626-A7603D4345F4}"/>
          </ac:picMkLst>
        </pc:picChg>
      </pc:sldChg>
      <pc:sldChg chg="addSp delSp modSp del mod">
        <pc:chgData name="Melissa Petrolo" userId="c9c7cc605b879ff8" providerId="LiveId" clId="{74511A0B-3C6B-4643-8C08-68B2D4B5AD3C}" dt="2024-02-15T22:18:17.705" v="2929" actId="47"/>
        <pc:sldMkLst>
          <pc:docMk/>
          <pc:sldMk cId="3687557791" sldId="318"/>
        </pc:sldMkLst>
        <pc:spChg chg="add del mod">
          <ac:chgData name="Melissa Petrolo" userId="c9c7cc605b879ff8" providerId="LiveId" clId="{74511A0B-3C6B-4643-8C08-68B2D4B5AD3C}" dt="2024-02-15T09:01:56.930" v="737" actId="478"/>
          <ac:spMkLst>
            <pc:docMk/>
            <pc:sldMk cId="3687557791" sldId="318"/>
            <ac:spMk id="3" creationId="{793CAF5A-C7AB-0662-FE0B-31401D8A1A76}"/>
          </ac:spMkLst>
        </pc:spChg>
        <pc:spChg chg="del mod">
          <ac:chgData name="Melissa Petrolo" userId="c9c7cc605b879ff8" providerId="LiveId" clId="{74511A0B-3C6B-4643-8C08-68B2D4B5AD3C}" dt="2024-02-15T08:23:51.702" v="524" actId="478"/>
          <ac:spMkLst>
            <pc:docMk/>
            <pc:sldMk cId="3687557791" sldId="318"/>
            <ac:spMk id="7" creationId="{9CC1C00A-112C-88A0-478F-3C9BA85DD96C}"/>
          </ac:spMkLst>
        </pc:spChg>
        <pc:spChg chg="add mod">
          <ac:chgData name="Melissa Petrolo" userId="c9c7cc605b879ff8" providerId="LiveId" clId="{74511A0B-3C6B-4643-8C08-68B2D4B5AD3C}" dt="2024-02-15T09:02:33.009" v="778" actId="403"/>
          <ac:spMkLst>
            <pc:docMk/>
            <pc:sldMk cId="3687557791" sldId="318"/>
            <ac:spMk id="9" creationId="{688B95CE-DD24-7E09-4339-6271C77722F9}"/>
          </ac:spMkLst>
        </pc:spChg>
        <pc:picChg chg="del">
          <ac:chgData name="Melissa Petrolo" userId="c9c7cc605b879ff8" providerId="LiveId" clId="{74511A0B-3C6B-4643-8C08-68B2D4B5AD3C}" dt="2024-02-15T08:23:48.957" v="521" actId="478"/>
          <ac:picMkLst>
            <pc:docMk/>
            <pc:sldMk cId="3687557791" sldId="318"/>
            <ac:picMk id="6" creationId="{45A0F598-868E-B45D-C9BC-05B1C6A41CC5}"/>
          </ac:picMkLst>
        </pc:picChg>
        <pc:picChg chg="add mod">
          <ac:chgData name="Melissa Petrolo" userId="c9c7cc605b879ff8" providerId="LiveId" clId="{74511A0B-3C6B-4643-8C08-68B2D4B5AD3C}" dt="2024-02-15T09:23:09.531" v="872" actId="14100"/>
          <ac:picMkLst>
            <pc:docMk/>
            <pc:sldMk cId="3687557791" sldId="318"/>
            <ac:picMk id="8" creationId="{4E2C1463-7AEE-745D-A44B-3A54EB6B6BF4}"/>
          </ac:picMkLst>
        </pc:picChg>
        <pc:picChg chg="del">
          <ac:chgData name="Melissa Petrolo" userId="c9c7cc605b879ff8" providerId="LiveId" clId="{74511A0B-3C6B-4643-8C08-68B2D4B5AD3C}" dt="2024-02-15T08:23:48.084" v="520" actId="478"/>
          <ac:picMkLst>
            <pc:docMk/>
            <pc:sldMk cId="3687557791" sldId="318"/>
            <ac:picMk id="10" creationId="{F7EBD301-1DD8-9E2B-4468-F037CB7B4D1F}"/>
          </ac:picMkLst>
        </pc:picChg>
        <pc:picChg chg="add mod">
          <ac:chgData name="Melissa Petrolo" userId="c9c7cc605b879ff8" providerId="LiveId" clId="{74511A0B-3C6B-4643-8C08-68B2D4B5AD3C}" dt="2024-02-15T09:23:06.381" v="870" actId="14100"/>
          <ac:picMkLst>
            <pc:docMk/>
            <pc:sldMk cId="3687557791" sldId="318"/>
            <ac:picMk id="11" creationId="{A7BD72D5-EC7F-1836-391D-A80560E15132}"/>
          </ac:picMkLst>
        </pc:picChg>
        <pc:picChg chg="del">
          <ac:chgData name="Melissa Petrolo" userId="c9c7cc605b879ff8" providerId="LiveId" clId="{74511A0B-3C6B-4643-8C08-68B2D4B5AD3C}" dt="2024-02-15T08:23:49.752" v="522" actId="478"/>
          <ac:picMkLst>
            <pc:docMk/>
            <pc:sldMk cId="3687557791" sldId="318"/>
            <ac:picMk id="14" creationId="{BD7A2DB0-8A91-D0AC-9F42-69860225714C}"/>
          </ac:picMkLst>
        </pc:picChg>
      </pc:sldChg>
      <pc:sldChg chg="addSp delSp modSp del mod">
        <pc:chgData name="Melissa Petrolo" userId="c9c7cc605b879ff8" providerId="LiveId" clId="{74511A0B-3C6B-4643-8C08-68B2D4B5AD3C}" dt="2024-02-15T22:18:29.446" v="2937" actId="47"/>
        <pc:sldMkLst>
          <pc:docMk/>
          <pc:sldMk cId="4290375340" sldId="319"/>
        </pc:sldMkLst>
        <pc:picChg chg="add mod">
          <ac:chgData name="Melissa Petrolo" userId="c9c7cc605b879ff8" providerId="LiveId" clId="{74511A0B-3C6B-4643-8C08-68B2D4B5AD3C}" dt="2024-02-15T09:35:44.233" v="970" actId="1076"/>
          <ac:picMkLst>
            <pc:docMk/>
            <pc:sldMk cId="4290375340" sldId="319"/>
            <ac:picMk id="6" creationId="{074BFE24-F48D-A9F4-E2C3-9D725CFE6738}"/>
          </ac:picMkLst>
        </pc:picChg>
        <pc:picChg chg="add mod">
          <ac:chgData name="Melissa Petrolo" userId="c9c7cc605b879ff8" providerId="LiveId" clId="{74511A0B-3C6B-4643-8C08-68B2D4B5AD3C}" dt="2024-02-15T09:38:56.415" v="998" actId="1076"/>
          <ac:picMkLst>
            <pc:docMk/>
            <pc:sldMk cId="4290375340" sldId="319"/>
            <ac:picMk id="7" creationId="{46B60EFF-3DE9-E9FB-372E-94FA8F7672C7}"/>
          </ac:picMkLst>
        </pc:picChg>
        <pc:picChg chg="del">
          <ac:chgData name="Melissa Petrolo" userId="c9c7cc605b879ff8" providerId="LiveId" clId="{74511A0B-3C6B-4643-8C08-68B2D4B5AD3C}" dt="2024-02-15T08:24:37.048" v="548" actId="478"/>
          <ac:picMkLst>
            <pc:docMk/>
            <pc:sldMk cId="4290375340" sldId="319"/>
            <ac:picMk id="8" creationId="{9A4878B6-7FD0-27CC-7D71-E9222E17EAB4}"/>
          </ac:picMkLst>
        </pc:picChg>
        <pc:picChg chg="del">
          <ac:chgData name="Melissa Petrolo" userId="c9c7cc605b879ff8" providerId="LiveId" clId="{74511A0B-3C6B-4643-8C08-68B2D4B5AD3C}" dt="2024-02-15T08:24:37.711" v="549" actId="478"/>
          <ac:picMkLst>
            <pc:docMk/>
            <pc:sldMk cId="4290375340" sldId="319"/>
            <ac:picMk id="12" creationId="{388C5E9C-B297-2176-DCA7-3A8ED0199E13}"/>
          </ac:picMkLst>
        </pc:picChg>
      </pc:sldChg>
      <pc:sldChg chg="addSp delSp modSp del mod">
        <pc:chgData name="Melissa Petrolo" userId="c9c7cc605b879ff8" providerId="LiveId" clId="{74511A0B-3C6B-4643-8C08-68B2D4B5AD3C}" dt="2024-02-15T22:18:30.395" v="2938" actId="47"/>
        <pc:sldMkLst>
          <pc:docMk/>
          <pc:sldMk cId="4257913340" sldId="321"/>
        </pc:sldMkLst>
        <pc:spChg chg="mod">
          <ac:chgData name="Melissa Petrolo" userId="c9c7cc605b879ff8" providerId="LiveId" clId="{74511A0B-3C6B-4643-8C08-68B2D4B5AD3C}" dt="2024-02-15T09:40:25.231" v="1017" actId="1076"/>
          <ac:spMkLst>
            <pc:docMk/>
            <pc:sldMk cId="4257913340" sldId="321"/>
            <ac:spMk id="33" creationId="{1196A572-BA5F-5BE4-BEFE-E3267CA7B785}"/>
          </ac:spMkLst>
        </pc:spChg>
        <pc:picChg chg="add mod">
          <ac:chgData name="Melissa Petrolo" userId="c9c7cc605b879ff8" providerId="LiveId" clId="{74511A0B-3C6B-4643-8C08-68B2D4B5AD3C}" dt="2024-02-15T09:40:31.337" v="1019" actId="1076"/>
          <ac:picMkLst>
            <pc:docMk/>
            <pc:sldMk cId="4257913340" sldId="321"/>
            <ac:picMk id="6" creationId="{0460C570-C3EE-5100-776D-BDF8EB5F1F45}"/>
          </ac:picMkLst>
        </pc:picChg>
        <pc:picChg chg="del">
          <ac:chgData name="Melissa Petrolo" userId="c9c7cc605b879ff8" providerId="LiveId" clId="{74511A0B-3C6B-4643-8C08-68B2D4B5AD3C}" dt="2024-02-15T08:24:38.729" v="550" actId="478"/>
          <ac:picMkLst>
            <pc:docMk/>
            <pc:sldMk cId="4257913340" sldId="321"/>
            <ac:picMk id="8" creationId="{9A4878B6-7FD0-27CC-7D71-E9222E17EAB4}"/>
          </ac:picMkLst>
        </pc:picChg>
        <pc:picChg chg="add mod">
          <ac:chgData name="Melissa Petrolo" userId="c9c7cc605b879ff8" providerId="LiveId" clId="{74511A0B-3C6B-4643-8C08-68B2D4B5AD3C}" dt="2024-02-15T09:40:45.943" v="1021" actId="1076"/>
          <ac:picMkLst>
            <pc:docMk/>
            <pc:sldMk cId="4257913340" sldId="321"/>
            <ac:picMk id="9" creationId="{1004A63C-F7A9-CF21-5BD3-F8F81950FFA1}"/>
          </ac:picMkLst>
        </pc:picChg>
        <pc:picChg chg="del">
          <ac:chgData name="Melissa Petrolo" userId="c9c7cc605b879ff8" providerId="LiveId" clId="{74511A0B-3C6B-4643-8C08-68B2D4B5AD3C}" dt="2024-02-15T08:24:39.473" v="551" actId="478"/>
          <ac:picMkLst>
            <pc:docMk/>
            <pc:sldMk cId="4257913340" sldId="321"/>
            <ac:picMk id="12" creationId="{388C5E9C-B297-2176-DCA7-3A8ED0199E13}"/>
          </ac:picMkLst>
        </pc:picChg>
      </pc:sldChg>
      <pc:sldChg chg="addSp delSp modSp del mod">
        <pc:chgData name="Melissa Petrolo" userId="c9c7cc605b879ff8" providerId="LiveId" clId="{74511A0B-3C6B-4643-8C08-68B2D4B5AD3C}" dt="2024-02-15T22:18:31.178" v="2939" actId="47"/>
        <pc:sldMkLst>
          <pc:docMk/>
          <pc:sldMk cId="707712923" sldId="322"/>
        </pc:sldMkLst>
        <pc:spChg chg="mod">
          <ac:chgData name="Melissa Petrolo" userId="c9c7cc605b879ff8" providerId="LiveId" clId="{74511A0B-3C6B-4643-8C08-68B2D4B5AD3C}" dt="2024-02-15T09:41:24.217" v="1027" actId="1076"/>
          <ac:spMkLst>
            <pc:docMk/>
            <pc:sldMk cId="707712923" sldId="322"/>
            <ac:spMk id="2" creationId="{5FA21528-24D6-2533-542B-E2E72E01860D}"/>
          </ac:spMkLst>
        </pc:spChg>
        <pc:spChg chg="add mod">
          <ac:chgData name="Melissa Petrolo" userId="c9c7cc605b879ff8" providerId="LiveId" clId="{74511A0B-3C6B-4643-8C08-68B2D4B5AD3C}" dt="2024-02-15T09:41:24.668" v="1028" actId="14100"/>
          <ac:spMkLst>
            <pc:docMk/>
            <pc:sldMk cId="707712923" sldId="322"/>
            <ac:spMk id="3" creationId="{9C677E44-ACE1-08C7-A33D-FB51ED35DBCB}"/>
          </ac:spMkLst>
        </pc:spChg>
        <pc:spChg chg="del">
          <ac:chgData name="Melissa Petrolo" userId="c9c7cc605b879ff8" providerId="LiveId" clId="{74511A0B-3C6B-4643-8C08-68B2D4B5AD3C}" dt="2024-02-15T08:24:45.749" v="554" actId="478"/>
          <ac:spMkLst>
            <pc:docMk/>
            <pc:sldMk cId="707712923" sldId="322"/>
            <ac:spMk id="7" creationId="{9CC1C00A-112C-88A0-478F-3C9BA85DD96C}"/>
          </ac:spMkLst>
        </pc:spChg>
        <pc:spChg chg="add mod">
          <ac:chgData name="Melissa Petrolo" userId="c9c7cc605b879ff8" providerId="LiveId" clId="{74511A0B-3C6B-4643-8C08-68B2D4B5AD3C}" dt="2024-02-15T09:41:18.817" v="1024"/>
          <ac:spMkLst>
            <pc:docMk/>
            <pc:sldMk cId="707712923" sldId="322"/>
            <ac:spMk id="8" creationId="{65CE5819-9BE0-F991-2F69-740889B43C85}"/>
          </ac:spMkLst>
        </pc:spChg>
        <pc:spChg chg="add">
          <ac:chgData name="Melissa Petrolo" userId="c9c7cc605b879ff8" providerId="LiveId" clId="{74511A0B-3C6B-4643-8C08-68B2D4B5AD3C}" dt="2024-02-15T09:41:29.923" v="1029"/>
          <ac:spMkLst>
            <pc:docMk/>
            <pc:sldMk cId="707712923" sldId="322"/>
            <ac:spMk id="9" creationId="{3F4CD940-4A62-A028-67F7-A3BB31BBC30B}"/>
          </ac:spMkLst>
        </pc:spChg>
        <pc:spChg chg="del">
          <ac:chgData name="Melissa Petrolo" userId="c9c7cc605b879ff8" providerId="LiveId" clId="{74511A0B-3C6B-4643-8C08-68B2D4B5AD3C}" dt="2024-02-15T08:24:47.273" v="555" actId="478"/>
          <ac:spMkLst>
            <pc:docMk/>
            <pc:sldMk cId="707712923" sldId="322"/>
            <ac:spMk id="11" creationId="{B18C4F6F-F6F9-C44B-141D-9935D80A2FF1}"/>
          </ac:spMkLst>
        </pc:spChg>
        <pc:spChg chg="add">
          <ac:chgData name="Melissa Petrolo" userId="c9c7cc605b879ff8" providerId="LiveId" clId="{74511A0B-3C6B-4643-8C08-68B2D4B5AD3C}" dt="2024-02-15T09:45:07.857" v="1074"/>
          <ac:spMkLst>
            <pc:docMk/>
            <pc:sldMk cId="707712923" sldId="322"/>
            <ac:spMk id="13" creationId="{3D265BA8-242B-06E3-61C5-657F1F0F833C}"/>
          </ac:spMkLst>
        </pc:spChg>
        <pc:spChg chg="mod">
          <ac:chgData name="Melissa Petrolo" userId="c9c7cc605b879ff8" providerId="LiveId" clId="{74511A0B-3C6B-4643-8C08-68B2D4B5AD3C}" dt="2024-02-15T09:41:47.467" v="1046" actId="403"/>
          <ac:spMkLst>
            <pc:docMk/>
            <pc:sldMk cId="707712923" sldId="322"/>
            <ac:spMk id="33" creationId="{1196A572-BA5F-5BE4-BEFE-E3267CA7B785}"/>
          </ac:spMkLst>
        </pc:spChg>
        <pc:picChg chg="del">
          <ac:chgData name="Melissa Petrolo" userId="c9c7cc605b879ff8" providerId="LiveId" clId="{74511A0B-3C6B-4643-8C08-68B2D4B5AD3C}" dt="2024-02-15T08:24:40.602" v="552" actId="478"/>
          <ac:picMkLst>
            <pc:docMk/>
            <pc:sldMk cId="707712923" sldId="322"/>
            <ac:picMk id="6" creationId="{45A0F598-868E-B45D-C9BC-05B1C6A41CC5}"/>
          </ac:picMkLst>
        </pc:picChg>
        <pc:picChg chg="del">
          <ac:chgData name="Melissa Petrolo" userId="c9c7cc605b879ff8" providerId="LiveId" clId="{74511A0B-3C6B-4643-8C08-68B2D4B5AD3C}" dt="2024-02-15T08:24:42.164" v="553" actId="478"/>
          <ac:picMkLst>
            <pc:docMk/>
            <pc:sldMk cId="707712923" sldId="322"/>
            <ac:picMk id="10" creationId="{F7EBD301-1DD8-9E2B-4468-F037CB7B4D1F}"/>
          </ac:picMkLst>
        </pc:picChg>
        <pc:picChg chg="add mod">
          <ac:chgData name="Melissa Petrolo" userId="c9c7cc605b879ff8" providerId="LiveId" clId="{74511A0B-3C6B-4643-8C08-68B2D4B5AD3C}" dt="2024-02-15T09:45:16.383" v="1080" actId="1076"/>
          <ac:picMkLst>
            <pc:docMk/>
            <pc:sldMk cId="707712923" sldId="322"/>
            <ac:picMk id="12" creationId="{1E958987-D399-1A30-C41A-C8AB2C23F22D}"/>
          </ac:picMkLst>
        </pc:picChg>
        <pc:picChg chg="add mod">
          <ac:chgData name="Melissa Petrolo" userId="c9c7cc605b879ff8" providerId="LiveId" clId="{74511A0B-3C6B-4643-8C08-68B2D4B5AD3C}" dt="2024-02-15T09:45:17.291" v="1081" actId="1076"/>
          <ac:picMkLst>
            <pc:docMk/>
            <pc:sldMk cId="707712923" sldId="322"/>
            <ac:picMk id="14" creationId="{80BED29A-B777-6F69-268E-34CC6EBB7D3E}"/>
          </ac:picMkLst>
        </pc:picChg>
      </pc:sldChg>
      <pc:sldChg chg="addSp delSp modSp del mod">
        <pc:chgData name="Melissa Petrolo" userId="c9c7cc605b879ff8" providerId="LiveId" clId="{74511A0B-3C6B-4643-8C08-68B2D4B5AD3C}" dt="2024-02-15T22:18:31.921" v="2940" actId="47"/>
        <pc:sldMkLst>
          <pc:docMk/>
          <pc:sldMk cId="2262203902" sldId="323"/>
        </pc:sldMkLst>
        <pc:spChg chg="add">
          <ac:chgData name="Melissa Petrolo" userId="c9c7cc605b879ff8" providerId="LiveId" clId="{74511A0B-3C6B-4643-8C08-68B2D4B5AD3C}" dt="2024-02-15T09:42:39.560" v="1065"/>
          <ac:spMkLst>
            <pc:docMk/>
            <pc:sldMk cId="2262203902" sldId="323"/>
            <ac:spMk id="3" creationId="{E74A98DB-76EE-D718-38A4-BC32EF637A6D}"/>
          </ac:spMkLst>
        </pc:spChg>
        <pc:spChg chg="add">
          <ac:chgData name="Melissa Petrolo" userId="c9c7cc605b879ff8" providerId="LiveId" clId="{74511A0B-3C6B-4643-8C08-68B2D4B5AD3C}" dt="2024-02-15T09:44:32.313" v="1070"/>
          <ac:spMkLst>
            <pc:docMk/>
            <pc:sldMk cId="2262203902" sldId="323"/>
            <ac:spMk id="7" creationId="{4E2738D2-8E0B-0C4B-7406-A96E766B20EE}"/>
          </ac:spMkLst>
        </pc:spChg>
        <pc:spChg chg="add">
          <ac:chgData name="Melissa Petrolo" userId="c9c7cc605b879ff8" providerId="LiveId" clId="{74511A0B-3C6B-4643-8C08-68B2D4B5AD3C}" dt="2024-02-15T09:46:09.894" v="1082"/>
          <ac:spMkLst>
            <pc:docMk/>
            <pc:sldMk cId="2262203902" sldId="323"/>
            <ac:spMk id="10" creationId="{82A0547E-CF5E-8E2B-BBC2-79F425DC3C45}"/>
          </ac:spMkLst>
        </pc:spChg>
        <pc:spChg chg="mod">
          <ac:chgData name="Melissa Petrolo" userId="c9c7cc605b879ff8" providerId="LiveId" clId="{74511A0B-3C6B-4643-8C08-68B2D4B5AD3C}" dt="2024-02-15T09:42:35.250" v="1064" actId="255"/>
          <ac:spMkLst>
            <pc:docMk/>
            <pc:sldMk cId="2262203902" sldId="323"/>
            <ac:spMk id="33" creationId="{1196A572-BA5F-5BE4-BEFE-E3267CA7B785}"/>
          </ac:spMkLst>
        </pc:spChg>
        <pc:picChg chg="add del mod">
          <ac:chgData name="Melissa Petrolo" userId="c9c7cc605b879ff8" providerId="LiveId" clId="{74511A0B-3C6B-4643-8C08-68B2D4B5AD3C}" dt="2024-02-15T09:42:44.734" v="1068" actId="478"/>
          <ac:picMkLst>
            <pc:docMk/>
            <pc:sldMk cId="2262203902" sldId="323"/>
            <ac:picMk id="6" creationId="{6DA4CD84-13E7-DDF4-FBA0-8B4F58615E6F}"/>
          </ac:picMkLst>
        </pc:picChg>
        <pc:picChg chg="del">
          <ac:chgData name="Melissa Petrolo" userId="c9c7cc605b879ff8" providerId="LiveId" clId="{74511A0B-3C6B-4643-8C08-68B2D4B5AD3C}" dt="2024-02-15T08:24:48.847" v="556" actId="478"/>
          <ac:picMkLst>
            <pc:docMk/>
            <pc:sldMk cId="2262203902" sldId="323"/>
            <ac:picMk id="8" creationId="{C5125294-4CBF-2D76-B6BD-1D3503D5ED50}"/>
          </ac:picMkLst>
        </pc:picChg>
        <pc:picChg chg="add mod">
          <ac:chgData name="Melissa Petrolo" userId="c9c7cc605b879ff8" providerId="LiveId" clId="{74511A0B-3C6B-4643-8C08-68B2D4B5AD3C}" dt="2024-02-15T09:44:36.826" v="1072" actId="1076"/>
          <ac:picMkLst>
            <pc:docMk/>
            <pc:sldMk cId="2262203902" sldId="323"/>
            <ac:picMk id="9" creationId="{A5CB7C75-55B8-8E87-BA73-6930202520D0}"/>
          </ac:picMkLst>
        </pc:picChg>
        <pc:picChg chg="add mod">
          <ac:chgData name="Melissa Petrolo" userId="c9c7cc605b879ff8" providerId="LiveId" clId="{74511A0B-3C6B-4643-8C08-68B2D4B5AD3C}" dt="2024-02-15T09:46:16.684" v="1086" actId="1076"/>
          <ac:picMkLst>
            <pc:docMk/>
            <pc:sldMk cId="2262203902" sldId="323"/>
            <ac:picMk id="11" creationId="{48DDF384-9BAE-CECC-B8A8-C08A8B8B263B}"/>
          </ac:picMkLst>
        </pc:picChg>
      </pc:sldChg>
      <pc:sldChg chg="addSp delSp modSp del mod">
        <pc:chgData name="Melissa Petrolo" userId="c9c7cc605b879ff8" providerId="LiveId" clId="{74511A0B-3C6B-4643-8C08-68B2D4B5AD3C}" dt="2024-02-15T22:18:32.703" v="2941" actId="47"/>
        <pc:sldMkLst>
          <pc:docMk/>
          <pc:sldMk cId="4125496125" sldId="324"/>
        </pc:sldMkLst>
        <pc:spChg chg="del">
          <ac:chgData name="Melissa Petrolo" userId="c9c7cc605b879ff8" providerId="LiveId" clId="{74511A0B-3C6B-4643-8C08-68B2D4B5AD3C}" dt="2024-02-15T08:24:53.482" v="560" actId="478"/>
          <ac:spMkLst>
            <pc:docMk/>
            <pc:sldMk cId="4125496125" sldId="324"/>
            <ac:spMk id="7" creationId="{9CC1C00A-112C-88A0-478F-3C9BA85DD96C}"/>
          </ac:spMkLst>
        </pc:spChg>
        <pc:spChg chg="mod">
          <ac:chgData name="Melissa Petrolo" userId="c9c7cc605b879ff8" providerId="LiveId" clId="{74511A0B-3C6B-4643-8C08-68B2D4B5AD3C}" dt="2024-02-15T09:47:20.041" v="1112" actId="20577"/>
          <ac:spMkLst>
            <pc:docMk/>
            <pc:sldMk cId="4125496125" sldId="324"/>
            <ac:spMk id="33" creationId="{1196A572-BA5F-5BE4-BEFE-E3267CA7B785}"/>
          </ac:spMkLst>
        </pc:spChg>
        <pc:picChg chg="del">
          <ac:chgData name="Melissa Petrolo" userId="c9c7cc605b879ff8" providerId="LiveId" clId="{74511A0B-3C6B-4643-8C08-68B2D4B5AD3C}" dt="2024-02-15T08:24:50.447" v="557" actId="478"/>
          <ac:picMkLst>
            <pc:docMk/>
            <pc:sldMk cId="4125496125" sldId="324"/>
            <ac:picMk id="6" creationId="{45A0F598-868E-B45D-C9BC-05B1C6A41CC5}"/>
          </ac:picMkLst>
        </pc:picChg>
        <pc:picChg chg="add mod">
          <ac:chgData name="Melissa Petrolo" userId="c9c7cc605b879ff8" providerId="LiveId" clId="{74511A0B-3C6B-4643-8C08-68B2D4B5AD3C}" dt="2024-02-15T09:47:25.729" v="1114" actId="1076"/>
          <ac:picMkLst>
            <pc:docMk/>
            <pc:sldMk cId="4125496125" sldId="324"/>
            <ac:picMk id="8" creationId="{FF113EC8-47D4-2A05-F2E8-39839C6D2D6C}"/>
          </ac:picMkLst>
        </pc:picChg>
        <pc:picChg chg="del">
          <ac:chgData name="Melissa Petrolo" userId="c9c7cc605b879ff8" providerId="LiveId" clId="{74511A0B-3C6B-4643-8C08-68B2D4B5AD3C}" dt="2024-02-15T08:24:51.445" v="558" actId="478"/>
          <ac:picMkLst>
            <pc:docMk/>
            <pc:sldMk cId="4125496125" sldId="324"/>
            <ac:picMk id="10" creationId="{F7EBD301-1DD8-9E2B-4468-F037CB7B4D1F}"/>
          </ac:picMkLst>
        </pc:picChg>
        <pc:picChg chg="del">
          <ac:chgData name="Melissa Petrolo" userId="c9c7cc605b879ff8" providerId="LiveId" clId="{74511A0B-3C6B-4643-8C08-68B2D4B5AD3C}" dt="2024-02-15T08:24:52.369" v="559" actId="478"/>
          <ac:picMkLst>
            <pc:docMk/>
            <pc:sldMk cId="4125496125" sldId="324"/>
            <ac:picMk id="14" creationId="{BD7A2DB0-8A91-D0AC-9F42-69860225714C}"/>
          </ac:picMkLst>
        </pc:picChg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557774974" sldId="325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511125285" sldId="327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877626514" sldId="328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4260559053" sldId="329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054032004" sldId="330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414926329" sldId="331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320821494" sldId="333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602962433" sldId="334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298053465" sldId="335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94398679" sldId="336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746784357" sldId="337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59864205" sldId="339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214226275" sldId="340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35475677" sldId="341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818332838" sldId="342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782476508" sldId="343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845055346" sldId="345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637640931" sldId="346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230036873" sldId="347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668633518" sldId="348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627965361" sldId="349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008637657" sldId="351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747439708" sldId="352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824966114" sldId="353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559340599" sldId="354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15940231" sldId="355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4215659386" sldId="357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917526039" sldId="358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4114473532" sldId="359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091499459" sldId="360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95964777" sldId="361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572052542" sldId="363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875761207" sldId="364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999613703" sldId="365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432375172" sldId="366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528831785" sldId="367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98331145" sldId="369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915754751" sldId="370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731338450" sldId="371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487318411" sldId="372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137938509" sldId="373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993176565" sldId="375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510246270" sldId="376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063745772" sldId="377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899875103" sldId="378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448831742" sldId="379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799887904" sldId="381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048937194" sldId="382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181650968" sldId="383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902354289" sldId="384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271449219" sldId="385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603802930" sldId="387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726986223" sldId="388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102642856" sldId="389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264448087" sldId="390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938403168" sldId="391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241616651" sldId="393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571991045" sldId="394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89029642" sldId="395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638107943" sldId="396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447437018" sldId="397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550723661" sldId="415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3572342325" sldId="417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1588297771" sldId="418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480099310" sldId="419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567169086" sldId="420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3652839991" sldId="421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342516814" sldId="422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2233226901" sldId="423"/>
        </pc:sldMkLst>
      </pc:sldChg>
      <pc:sldChg chg="addSp delSp modSp del mod">
        <pc:chgData name="Melissa Petrolo" userId="c9c7cc605b879ff8" providerId="LiveId" clId="{74511A0B-3C6B-4643-8C08-68B2D4B5AD3C}" dt="2024-02-15T22:18:22.057" v="2930" actId="47"/>
        <pc:sldMkLst>
          <pc:docMk/>
          <pc:sldMk cId="2761732129" sldId="424"/>
        </pc:sldMkLst>
        <pc:spChg chg="add mod">
          <ac:chgData name="Melissa Petrolo" userId="c9c7cc605b879ff8" providerId="LiveId" clId="{74511A0B-3C6B-4643-8C08-68B2D4B5AD3C}" dt="2024-02-15T09:06:05.096" v="824" actId="1076"/>
          <ac:spMkLst>
            <pc:docMk/>
            <pc:sldMk cId="2761732129" sldId="424"/>
            <ac:spMk id="6" creationId="{2526D0A9-18ED-F566-E647-6179C423301C}"/>
          </ac:spMkLst>
        </pc:spChg>
        <pc:spChg chg="del">
          <ac:chgData name="Melissa Petrolo" userId="c9c7cc605b879ff8" providerId="LiveId" clId="{74511A0B-3C6B-4643-8C08-68B2D4B5AD3C}" dt="2024-02-15T08:23:57.199" v="527" actId="478"/>
          <ac:spMkLst>
            <pc:docMk/>
            <pc:sldMk cId="2761732129" sldId="424"/>
            <ac:spMk id="19" creationId="{D7E0A8CD-161E-3561-CD80-04BC3C1F2665}"/>
          </ac:spMkLst>
        </pc:spChg>
        <pc:picChg chg="add mod">
          <ac:chgData name="Melissa Petrolo" userId="c9c7cc605b879ff8" providerId="LiveId" clId="{74511A0B-3C6B-4643-8C08-68B2D4B5AD3C}" dt="2024-02-15T09:06:06.341" v="825" actId="1076"/>
          <ac:picMkLst>
            <pc:docMk/>
            <pc:sldMk cId="2761732129" sldId="424"/>
            <ac:picMk id="3" creationId="{C90CB02A-A520-C86A-62F1-0147AB17B2D4}"/>
          </ac:picMkLst>
        </pc:picChg>
        <pc:picChg chg="add mod">
          <ac:chgData name="Melissa Petrolo" userId="c9c7cc605b879ff8" providerId="LiveId" clId="{74511A0B-3C6B-4643-8C08-68B2D4B5AD3C}" dt="2024-02-15T09:24:00.098" v="876" actId="1076"/>
          <ac:picMkLst>
            <pc:docMk/>
            <pc:sldMk cId="2761732129" sldId="424"/>
            <ac:picMk id="7" creationId="{D565E9E7-31C7-92A3-E7E9-5E7E524352C7}"/>
          </ac:picMkLst>
        </pc:picChg>
        <pc:picChg chg="del">
          <ac:chgData name="Melissa Petrolo" userId="c9c7cc605b879ff8" providerId="LiveId" clId="{74511A0B-3C6B-4643-8C08-68B2D4B5AD3C}" dt="2024-02-15T08:23:54.782" v="525" actId="478"/>
          <ac:picMkLst>
            <pc:docMk/>
            <pc:sldMk cId="2761732129" sldId="424"/>
            <ac:picMk id="13" creationId="{D1498CEB-9AC1-D14D-C061-446904D58E1F}"/>
          </ac:picMkLst>
        </pc:picChg>
        <pc:picChg chg="del">
          <ac:chgData name="Melissa Petrolo" userId="c9c7cc605b879ff8" providerId="LiveId" clId="{74511A0B-3C6B-4643-8C08-68B2D4B5AD3C}" dt="2024-02-15T08:23:55.734" v="526" actId="478"/>
          <ac:picMkLst>
            <pc:docMk/>
            <pc:sldMk cId="2761732129" sldId="424"/>
            <ac:picMk id="18" creationId="{8A8360E2-E5C3-CBF6-18B9-411D7C2EBA0D}"/>
          </ac:picMkLst>
        </pc:picChg>
      </pc:sldChg>
      <pc:sldChg chg="addSp delSp modSp del mod">
        <pc:chgData name="Melissa Petrolo" userId="c9c7cc605b879ff8" providerId="LiveId" clId="{74511A0B-3C6B-4643-8C08-68B2D4B5AD3C}" dt="2024-02-15T22:18:33.538" v="2942" actId="47"/>
        <pc:sldMkLst>
          <pc:docMk/>
          <pc:sldMk cId="3818979577" sldId="425"/>
        </pc:sldMkLst>
        <pc:spChg chg="del mod">
          <ac:chgData name="Melissa Petrolo" userId="c9c7cc605b879ff8" providerId="LiveId" clId="{74511A0B-3C6B-4643-8C08-68B2D4B5AD3C}" dt="2024-02-15T08:24:57.427" v="563" actId="478"/>
          <ac:spMkLst>
            <pc:docMk/>
            <pc:sldMk cId="3818979577" sldId="425"/>
            <ac:spMk id="19" creationId="{D7E0A8CD-161E-3561-CD80-04BC3C1F2665}"/>
          </ac:spMkLst>
        </pc:spChg>
        <pc:spChg chg="mod">
          <ac:chgData name="Melissa Petrolo" userId="c9c7cc605b879ff8" providerId="LiveId" clId="{74511A0B-3C6B-4643-8C08-68B2D4B5AD3C}" dt="2024-02-15T09:48:20.267" v="1141" actId="255"/>
          <ac:spMkLst>
            <pc:docMk/>
            <pc:sldMk cId="3818979577" sldId="425"/>
            <ac:spMk id="33" creationId="{1196A572-BA5F-5BE4-BEFE-E3267CA7B785}"/>
          </ac:spMkLst>
        </pc:spChg>
        <pc:picChg chg="add mod">
          <ac:chgData name="Melissa Petrolo" userId="c9c7cc605b879ff8" providerId="LiveId" clId="{74511A0B-3C6B-4643-8C08-68B2D4B5AD3C}" dt="2024-02-15T09:48:16.020" v="1139" actId="1076"/>
          <ac:picMkLst>
            <pc:docMk/>
            <pc:sldMk cId="3818979577" sldId="425"/>
            <ac:picMk id="3" creationId="{100112CF-7CB2-4C19-93BC-CC148E2626B8}"/>
          </ac:picMkLst>
        </pc:picChg>
        <pc:picChg chg="del">
          <ac:chgData name="Melissa Petrolo" userId="c9c7cc605b879ff8" providerId="LiveId" clId="{74511A0B-3C6B-4643-8C08-68B2D4B5AD3C}" dt="2024-02-15T08:24:55.443" v="561" actId="478"/>
          <ac:picMkLst>
            <pc:docMk/>
            <pc:sldMk cId="3818979577" sldId="425"/>
            <ac:picMk id="13" creationId="{D1498CEB-9AC1-D14D-C061-446904D58E1F}"/>
          </ac:picMkLst>
        </pc:picChg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947332810" sldId="426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575270073" sldId="427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4128904916" sldId="428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391152812" sldId="429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409536908" sldId="430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186498413" sldId="431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360382307" sldId="432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495389542" sldId="433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4095744924" sldId="434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982632175" sldId="435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4075980235" sldId="436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584459413" sldId="437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2422250437" sldId="438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4289254112" sldId="440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1962287695" sldId="441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2669760451" sldId="442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896456404" sldId="443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2779731094" sldId="444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2314076087" sldId="446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4043329225" sldId="447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2037231975" sldId="448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404988121" sldId="449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4266724748" sldId="450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665928767" sldId="452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2807426581" sldId="453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603437634" sldId="454"/>
        </pc:sldMkLst>
      </pc:sldChg>
      <pc:sldChg chg="del">
        <pc:chgData name="Melissa Petrolo" userId="c9c7cc605b879ff8" providerId="LiveId" clId="{74511A0B-3C6B-4643-8C08-68B2D4B5AD3C}" dt="2024-02-13T21:47:02.780" v="492" actId="2696"/>
        <pc:sldMkLst>
          <pc:docMk/>
          <pc:sldMk cId="321635711" sldId="455"/>
        </pc:sldMkLst>
      </pc:sldChg>
      <pc:sldChg chg="addSp delSp modSp del mod">
        <pc:chgData name="Melissa Petrolo" userId="c9c7cc605b879ff8" providerId="LiveId" clId="{74511A0B-3C6B-4643-8C08-68B2D4B5AD3C}" dt="2024-02-15T22:18:22.939" v="2931" actId="47"/>
        <pc:sldMkLst>
          <pc:docMk/>
          <pc:sldMk cId="1939793753" sldId="456"/>
        </pc:sldMkLst>
        <pc:spChg chg="mod">
          <ac:chgData name="Melissa Petrolo" userId="c9c7cc605b879ff8" providerId="LiveId" clId="{74511A0B-3C6B-4643-8C08-68B2D4B5AD3C}" dt="2024-02-15T09:08:35.730" v="865" actId="14100"/>
          <ac:spMkLst>
            <pc:docMk/>
            <pc:sldMk cId="1939793753" sldId="456"/>
            <ac:spMk id="33" creationId="{1196A572-BA5F-5BE4-BEFE-E3267CA7B785}"/>
          </ac:spMkLst>
        </pc:spChg>
        <pc:picChg chg="add mod">
          <ac:chgData name="Melissa Petrolo" userId="c9c7cc605b879ff8" providerId="LiveId" clId="{74511A0B-3C6B-4643-8C08-68B2D4B5AD3C}" dt="2024-02-15T09:08:39.187" v="866" actId="1076"/>
          <ac:picMkLst>
            <pc:docMk/>
            <pc:sldMk cId="1939793753" sldId="456"/>
            <ac:picMk id="6" creationId="{33C3A80D-64EE-7664-8B31-05884949652E}"/>
          </ac:picMkLst>
        </pc:picChg>
        <pc:picChg chg="del">
          <ac:chgData name="Melissa Petrolo" userId="c9c7cc605b879ff8" providerId="LiveId" clId="{74511A0B-3C6B-4643-8C08-68B2D4B5AD3C}" dt="2024-02-15T08:23:59.667" v="529" actId="478"/>
          <ac:picMkLst>
            <pc:docMk/>
            <pc:sldMk cId="1939793753" sldId="456"/>
            <ac:picMk id="8" creationId="{9A4878B6-7FD0-27CC-7D71-E9222E17EAB4}"/>
          </ac:picMkLst>
        </pc:picChg>
        <pc:picChg chg="del">
          <ac:chgData name="Melissa Petrolo" userId="c9c7cc605b879ff8" providerId="LiveId" clId="{74511A0B-3C6B-4643-8C08-68B2D4B5AD3C}" dt="2024-02-15T08:23:59.049" v="528" actId="478"/>
          <ac:picMkLst>
            <pc:docMk/>
            <pc:sldMk cId="1939793753" sldId="456"/>
            <ac:picMk id="12" creationId="{388C5E9C-B297-2176-DCA7-3A8ED0199E13}"/>
          </ac:picMkLst>
        </pc:picChg>
      </pc:sldChg>
      <pc:sldChg chg="addSp delSp modSp del mod">
        <pc:chgData name="Melissa Petrolo" userId="c9c7cc605b879ff8" providerId="LiveId" clId="{74511A0B-3C6B-4643-8C08-68B2D4B5AD3C}" dt="2024-02-15T22:18:23.914" v="2932" actId="47"/>
        <pc:sldMkLst>
          <pc:docMk/>
          <pc:sldMk cId="84665335" sldId="458"/>
        </pc:sldMkLst>
        <pc:spChg chg="mod">
          <ac:chgData name="Melissa Petrolo" userId="c9c7cc605b879ff8" providerId="LiveId" clId="{74511A0B-3C6B-4643-8C08-68B2D4B5AD3C}" dt="2024-02-15T09:25:16.902" v="903" actId="403"/>
          <ac:spMkLst>
            <pc:docMk/>
            <pc:sldMk cId="84665335" sldId="458"/>
            <ac:spMk id="33" creationId="{1196A572-BA5F-5BE4-BEFE-E3267CA7B785}"/>
          </ac:spMkLst>
        </pc:spChg>
        <pc:picChg chg="add mod">
          <ac:chgData name="Melissa Petrolo" userId="c9c7cc605b879ff8" providerId="LiveId" clId="{74511A0B-3C6B-4643-8C08-68B2D4B5AD3C}" dt="2024-02-15T09:25:19.772" v="904" actId="1076"/>
          <ac:picMkLst>
            <pc:docMk/>
            <pc:sldMk cId="84665335" sldId="458"/>
            <ac:picMk id="3" creationId="{837A787E-83F3-9850-4411-0AC1E6921755}"/>
          </ac:picMkLst>
        </pc:picChg>
        <pc:picChg chg="del">
          <ac:chgData name="Melissa Petrolo" userId="c9c7cc605b879ff8" providerId="LiveId" clId="{74511A0B-3C6B-4643-8C08-68B2D4B5AD3C}" dt="2024-02-15T08:24:07.752" v="531" actId="478"/>
          <ac:picMkLst>
            <pc:docMk/>
            <pc:sldMk cId="84665335" sldId="458"/>
            <ac:picMk id="8" creationId="{9A4878B6-7FD0-27CC-7D71-E9222E17EAB4}"/>
          </ac:picMkLst>
        </pc:picChg>
        <pc:picChg chg="del">
          <ac:chgData name="Melissa Petrolo" userId="c9c7cc605b879ff8" providerId="LiveId" clId="{74511A0B-3C6B-4643-8C08-68B2D4B5AD3C}" dt="2024-02-15T08:24:07.223" v="530" actId="478"/>
          <ac:picMkLst>
            <pc:docMk/>
            <pc:sldMk cId="84665335" sldId="458"/>
            <ac:picMk id="12" creationId="{388C5E9C-B297-2176-DCA7-3A8ED0199E13}"/>
          </ac:picMkLst>
        </pc:picChg>
      </pc:sldChg>
      <pc:sldChg chg="addSp delSp modSp del mod">
        <pc:chgData name="Melissa Petrolo" userId="c9c7cc605b879ff8" providerId="LiveId" clId="{74511A0B-3C6B-4643-8C08-68B2D4B5AD3C}" dt="2024-02-15T22:18:25.918" v="2933" actId="47"/>
        <pc:sldMkLst>
          <pc:docMk/>
          <pc:sldMk cId="3888323671" sldId="459"/>
        </pc:sldMkLst>
        <pc:spChg chg="del mod">
          <ac:chgData name="Melissa Petrolo" userId="c9c7cc605b879ff8" providerId="LiveId" clId="{74511A0B-3C6B-4643-8C08-68B2D4B5AD3C}" dt="2024-02-15T08:24:24.510" v="540" actId="478"/>
          <ac:spMkLst>
            <pc:docMk/>
            <pc:sldMk cId="3888323671" sldId="459"/>
            <ac:spMk id="7" creationId="{9CC1C00A-112C-88A0-478F-3C9BA85DD96C}"/>
          </ac:spMkLst>
        </pc:spChg>
        <pc:spChg chg="add del mod">
          <ac:chgData name="Melissa Petrolo" userId="c9c7cc605b879ff8" providerId="LiveId" clId="{74511A0B-3C6B-4643-8C08-68B2D4B5AD3C}" dt="2024-02-15T08:24:21.852" v="537" actId="478"/>
          <ac:spMkLst>
            <pc:docMk/>
            <pc:sldMk cId="3888323671" sldId="459"/>
            <ac:spMk id="8" creationId="{63A52E5A-C579-49CB-1E3F-84F6F44DDDAF}"/>
          </ac:spMkLst>
        </pc:spChg>
        <pc:spChg chg="del mod">
          <ac:chgData name="Melissa Petrolo" userId="c9c7cc605b879ff8" providerId="LiveId" clId="{74511A0B-3C6B-4643-8C08-68B2D4B5AD3C}" dt="2024-02-15T08:24:26.189" v="541" actId="478"/>
          <ac:spMkLst>
            <pc:docMk/>
            <pc:sldMk cId="3888323671" sldId="459"/>
            <ac:spMk id="11" creationId="{B18C4F6F-F6F9-C44B-141D-9935D80A2FF1}"/>
          </ac:spMkLst>
        </pc:spChg>
        <pc:spChg chg="add mod">
          <ac:chgData name="Melissa Petrolo" userId="c9c7cc605b879ff8" providerId="LiveId" clId="{74511A0B-3C6B-4643-8C08-68B2D4B5AD3C}" dt="2024-02-15T09:28:09.207" v="930" actId="403"/>
          <ac:spMkLst>
            <pc:docMk/>
            <pc:sldMk cId="3888323671" sldId="459"/>
            <ac:spMk id="13" creationId="{B730B190-266E-C89E-5AA6-CC8438EB25E6}"/>
          </ac:spMkLst>
        </pc:spChg>
        <pc:spChg chg="del">
          <ac:chgData name="Melissa Petrolo" userId="c9c7cc605b879ff8" providerId="LiveId" clId="{74511A0B-3C6B-4643-8C08-68B2D4B5AD3C}" dt="2024-02-15T08:24:13.181" v="535" actId="478"/>
          <ac:spMkLst>
            <pc:docMk/>
            <pc:sldMk cId="3888323671" sldId="459"/>
            <ac:spMk id="33" creationId="{1196A572-BA5F-5BE4-BEFE-E3267CA7B785}"/>
          </ac:spMkLst>
        </pc:spChg>
        <pc:picChg chg="del">
          <ac:chgData name="Melissa Petrolo" userId="c9c7cc605b879ff8" providerId="LiveId" clId="{74511A0B-3C6B-4643-8C08-68B2D4B5AD3C}" dt="2024-02-15T08:24:10.323" v="533" actId="478"/>
          <ac:picMkLst>
            <pc:docMk/>
            <pc:sldMk cId="3888323671" sldId="459"/>
            <ac:picMk id="6" creationId="{45A0F598-868E-B45D-C9BC-05B1C6A41CC5}"/>
          </ac:picMkLst>
        </pc:picChg>
        <pc:picChg chg="del">
          <ac:chgData name="Melissa Petrolo" userId="c9c7cc605b879ff8" providerId="LiveId" clId="{74511A0B-3C6B-4643-8C08-68B2D4B5AD3C}" dt="2024-02-15T08:24:09.635" v="532" actId="478"/>
          <ac:picMkLst>
            <pc:docMk/>
            <pc:sldMk cId="3888323671" sldId="459"/>
            <ac:picMk id="10" creationId="{F7EBD301-1DD8-9E2B-4468-F037CB7B4D1F}"/>
          </ac:picMkLst>
        </pc:picChg>
        <pc:picChg chg="add mod">
          <ac:chgData name="Melissa Petrolo" userId="c9c7cc605b879ff8" providerId="LiveId" clId="{74511A0B-3C6B-4643-8C08-68B2D4B5AD3C}" dt="2024-02-15T09:28:13.045" v="932" actId="14100"/>
          <ac:picMkLst>
            <pc:docMk/>
            <pc:sldMk cId="3888323671" sldId="459"/>
            <ac:picMk id="12" creationId="{8C86B347-B5FC-C459-9B3F-499B1747CE0D}"/>
          </ac:picMkLst>
        </pc:picChg>
      </pc:sldChg>
      <pc:sldChg chg="addSp delSp modSp del mod">
        <pc:chgData name="Melissa Petrolo" userId="c9c7cc605b879ff8" providerId="LiveId" clId="{74511A0B-3C6B-4643-8C08-68B2D4B5AD3C}" dt="2024-02-15T22:18:26.804" v="2934" actId="47"/>
        <pc:sldMkLst>
          <pc:docMk/>
          <pc:sldMk cId="1687106707" sldId="460"/>
        </pc:sldMkLst>
        <pc:picChg chg="add mod">
          <ac:chgData name="Melissa Petrolo" userId="c9c7cc605b879ff8" providerId="LiveId" clId="{74511A0B-3C6B-4643-8C08-68B2D4B5AD3C}" dt="2024-02-15T09:32:05.365" v="953" actId="1076"/>
          <ac:picMkLst>
            <pc:docMk/>
            <pc:sldMk cId="1687106707" sldId="460"/>
            <ac:picMk id="6" creationId="{9A68511D-BCDB-85B2-B472-1E5710C7F46B}"/>
          </ac:picMkLst>
        </pc:picChg>
        <pc:picChg chg="del">
          <ac:chgData name="Melissa Petrolo" userId="c9c7cc605b879ff8" providerId="LiveId" clId="{74511A0B-3C6B-4643-8C08-68B2D4B5AD3C}" dt="2024-02-15T08:24:27.741" v="542" actId="478"/>
          <ac:picMkLst>
            <pc:docMk/>
            <pc:sldMk cId="1687106707" sldId="460"/>
            <ac:picMk id="8" creationId="{C5125294-4CBF-2D76-B6BD-1D3503D5ED50}"/>
          </ac:picMkLst>
        </pc:picChg>
        <pc:picChg chg="add mod">
          <ac:chgData name="Melissa Petrolo" userId="c9c7cc605b879ff8" providerId="LiveId" clId="{74511A0B-3C6B-4643-8C08-68B2D4B5AD3C}" dt="2024-02-15T09:32:07.430" v="955" actId="1076"/>
          <ac:picMkLst>
            <pc:docMk/>
            <pc:sldMk cId="1687106707" sldId="460"/>
            <ac:picMk id="9" creationId="{406E7FFF-15A5-B06B-2EC6-A0D24F105D27}"/>
          </ac:picMkLst>
        </pc:picChg>
        <pc:picChg chg="add mod">
          <ac:chgData name="Melissa Petrolo" userId="c9c7cc605b879ff8" providerId="LiveId" clId="{74511A0B-3C6B-4643-8C08-68B2D4B5AD3C}" dt="2024-02-15T09:32:08.874" v="956" actId="1076"/>
          <ac:picMkLst>
            <pc:docMk/>
            <pc:sldMk cId="1687106707" sldId="460"/>
            <ac:picMk id="11" creationId="{5101AE9E-DE04-CF92-45A0-53CD3290C7B5}"/>
          </ac:picMkLst>
        </pc:picChg>
        <pc:picChg chg="add mod">
          <ac:chgData name="Melissa Petrolo" userId="c9c7cc605b879ff8" providerId="LiveId" clId="{74511A0B-3C6B-4643-8C08-68B2D4B5AD3C}" dt="2024-02-15T09:32:11.791" v="957" actId="1076"/>
          <ac:picMkLst>
            <pc:docMk/>
            <pc:sldMk cId="1687106707" sldId="460"/>
            <ac:picMk id="13" creationId="{9364A1A1-81F9-60BE-31FE-F96F671E0BA4}"/>
          </ac:picMkLst>
        </pc:picChg>
      </pc:sldChg>
      <pc:sldChg chg="addSp delSp modSp del mod">
        <pc:chgData name="Melissa Petrolo" userId="c9c7cc605b879ff8" providerId="LiveId" clId="{74511A0B-3C6B-4643-8C08-68B2D4B5AD3C}" dt="2024-02-15T22:18:27.784" v="2935" actId="47"/>
        <pc:sldMkLst>
          <pc:docMk/>
          <pc:sldMk cId="2114730639" sldId="461"/>
        </pc:sldMkLst>
        <pc:spChg chg="del">
          <ac:chgData name="Melissa Petrolo" userId="c9c7cc605b879ff8" providerId="LiveId" clId="{74511A0B-3C6B-4643-8C08-68B2D4B5AD3C}" dt="2024-02-15T08:24:34.317" v="546" actId="478"/>
          <ac:spMkLst>
            <pc:docMk/>
            <pc:sldMk cId="2114730639" sldId="461"/>
            <ac:spMk id="7" creationId="{9CC1C00A-112C-88A0-478F-3C9BA85DD96C}"/>
          </ac:spMkLst>
        </pc:spChg>
        <pc:picChg chg="del">
          <ac:chgData name="Melissa Petrolo" userId="c9c7cc605b879ff8" providerId="LiveId" clId="{74511A0B-3C6B-4643-8C08-68B2D4B5AD3C}" dt="2024-02-15T08:24:29.878" v="543" actId="478"/>
          <ac:picMkLst>
            <pc:docMk/>
            <pc:sldMk cId="2114730639" sldId="461"/>
            <ac:picMk id="6" creationId="{45A0F598-868E-B45D-C9BC-05B1C6A41CC5}"/>
          </ac:picMkLst>
        </pc:picChg>
        <pc:picChg chg="add mod">
          <ac:chgData name="Melissa Petrolo" userId="c9c7cc605b879ff8" providerId="LiveId" clId="{74511A0B-3C6B-4643-8C08-68B2D4B5AD3C}" dt="2024-02-15T09:33:27.508" v="960" actId="1076"/>
          <ac:picMkLst>
            <pc:docMk/>
            <pc:sldMk cId="2114730639" sldId="461"/>
            <ac:picMk id="8" creationId="{BE550AEC-B6C2-9AF0-2C31-3F29D95AF316}"/>
          </ac:picMkLst>
        </pc:picChg>
        <pc:picChg chg="del">
          <ac:chgData name="Melissa Petrolo" userId="c9c7cc605b879ff8" providerId="LiveId" clId="{74511A0B-3C6B-4643-8C08-68B2D4B5AD3C}" dt="2024-02-15T08:24:31.014" v="544" actId="478"/>
          <ac:picMkLst>
            <pc:docMk/>
            <pc:sldMk cId="2114730639" sldId="461"/>
            <ac:picMk id="10" creationId="{F7EBD301-1DD8-9E2B-4468-F037CB7B4D1F}"/>
          </ac:picMkLst>
        </pc:picChg>
        <pc:picChg chg="del">
          <ac:chgData name="Melissa Petrolo" userId="c9c7cc605b879ff8" providerId="LiveId" clId="{74511A0B-3C6B-4643-8C08-68B2D4B5AD3C}" dt="2024-02-15T08:24:32.125" v="545" actId="478"/>
          <ac:picMkLst>
            <pc:docMk/>
            <pc:sldMk cId="2114730639" sldId="461"/>
            <ac:picMk id="14" creationId="{BD7A2DB0-8A91-D0AC-9F42-69860225714C}"/>
          </ac:picMkLst>
        </pc:picChg>
      </pc:sldChg>
      <pc:sldChg chg="delSp del mod">
        <pc:chgData name="Melissa Petrolo" userId="c9c7cc605b879ff8" providerId="LiveId" clId="{74511A0B-3C6B-4643-8C08-68B2D4B5AD3C}" dt="2024-02-15T22:18:34.369" v="2943" actId="47"/>
        <pc:sldMkLst>
          <pc:docMk/>
          <pc:sldMk cId="4128206484" sldId="462"/>
        </pc:sldMkLst>
        <pc:picChg chg="del">
          <ac:chgData name="Melissa Petrolo" userId="c9c7cc605b879ff8" providerId="LiveId" clId="{74511A0B-3C6B-4643-8C08-68B2D4B5AD3C}" dt="2024-02-15T08:24:58.598" v="564" actId="478"/>
          <ac:picMkLst>
            <pc:docMk/>
            <pc:sldMk cId="4128206484" sldId="462"/>
            <ac:picMk id="8" creationId="{9A4878B6-7FD0-27CC-7D71-E9222E17EAB4}"/>
          </ac:picMkLst>
        </pc:picChg>
        <pc:picChg chg="del">
          <ac:chgData name="Melissa Petrolo" userId="c9c7cc605b879ff8" providerId="LiveId" clId="{74511A0B-3C6B-4643-8C08-68B2D4B5AD3C}" dt="2024-02-15T08:24:59.169" v="565" actId="478"/>
          <ac:picMkLst>
            <pc:docMk/>
            <pc:sldMk cId="4128206484" sldId="462"/>
            <ac:picMk id="12" creationId="{388C5E9C-B297-2176-DCA7-3A8ED0199E13}"/>
          </ac:picMkLst>
        </pc:picChg>
      </pc:sldChg>
      <pc:sldChg chg="delSp del mod">
        <pc:chgData name="Melissa Petrolo" userId="c9c7cc605b879ff8" providerId="LiveId" clId="{74511A0B-3C6B-4643-8C08-68B2D4B5AD3C}" dt="2024-02-15T22:18:35.212" v="2944" actId="47"/>
        <pc:sldMkLst>
          <pc:docMk/>
          <pc:sldMk cId="1609724048" sldId="464"/>
        </pc:sldMkLst>
        <pc:picChg chg="del">
          <ac:chgData name="Melissa Petrolo" userId="c9c7cc605b879ff8" providerId="LiveId" clId="{74511A0B-3C6B-4643-8C08-68B2D4B5AD3C}" dt="2024-02-15T08:25:00.809" v="567" actId="478"/>
          <ac:picMkLst>
            <pc:docMk/>
            <pc:sldMk cId="1609724048" sldId="464"/>
            <ac:picMk id="8" creationId="{9A4878B6-7FD0-27CC-7D71-E9222E17EAB4}"/>
          </ac:picMkLst>
        </pc:picChg>
        <pc:picChg chg="del">
          <ac:chgData name="Melissa Petrolo" userId="c9c7cc605b879ff8" providerId="LiveId" clId="{74511A0B-3C6B-4643-8C08-68B2D4B5AD3C}" dt="2024-02-15T08:25:00.122" v="566" actId="478"/>
          <ac:picMkLst>
            <pc:docMk/>
            <pc:sldMk cId="1609724048" sldId="464"/>
            <ac:picMk id="12" creationId="{388C5E9C-B297-2176-DCA7-3A8ED0199E13}"/>
          </ac:picMkLst>
        </pc:picChg>
      </pc:sldChg>
      <pc:sldChg chg="delSp modSp del mod">
        <pc:chgData name="Melissa Petrolo" userId="c9c7cc605b879ff8" providerId="LiveId" clId="{74511A0B-3C6B-4643-8C08-68B2D4B5AD3C}" dt="2024-02-15T22:18:37.212" v="2945" actId="47"/>
        <pc:sldMkLst>
          <pc:docMk/>
          <pc:sldMk cId="2855602240" sldId="465"/>
        </pc:sldMkLst>
        <pc:spChg chg="del">
          <ac:chgData name="Melissa Petrolo" userId="c9c7cc605b879ff8" providerId="LiveId" clId="{74511A0B-3C6B-4643-8C08-68B2D4B5AD3C}" dt="2024-02-15T08:25:08.343" v="570" actId="478"/>
          <ac:spMkLst>
            <pc:docMk/>
            <pc:sldMk cId="2855602240" sldId="465"/>
            <ac:spMk id="7" creationId="{9CC1C00A-112C-88A0-478F-3C9BA85DD96C}"/>
          </ac:spMkLst>
        </pc:spChg>
        <pc:spChg chg="del mod">
          <ac:chgData name="Melissa Petrolo" userId="c9c7cc605b879ff8" providerId="LiveId" clId="{74511A0B-3C6B-4643-8C08-68B2D4B5AD3C}" dt="2024-02-15T08:25:11.824" v="573" actId="478"/>
          <ac:spMkLst>
            <pc:docMk/>
            <pc:sldMk cId="2855602240" sldId="465"/>
            <ac:spMk id="11" creationId="{B18C4F6F-F6F9-C44B-141D-9935D80A2FF1}"/>
          </ac:spMkLst>
        </pc:spChg>
        <pc:picChg chg="del">
          <ac:chgData name="Melissa Petrolo" userId="c9c7cc605b879ff8" providerId="LiveId" clId="{74511A0B-3C6B-4643-8C08-68B2D4B5AD3C}" dt="2024-02-15T08:25:03.727" v="568" actId="478"/>
          <ac:picMkLst>
            <pc:docMk/>
            <pc:sldMk cId="2855602240" sldId="465"/>
            <ac:picMk id="6" creationId="{45A0F598-868E-B45D-C9BC-05B1C6A41CC5}"/>
          </ac:picMkLst>
        </pc:picChg>
        <pc:picChg chg="del">
          <ac:chgData name="Melissa Petrolo" userId="c9c7cc605b879ff8" providerId="LiveId" clId="{74511A0B-3C6B-4643-8C08-68B2D4B5AD3C}" dt="2024-02-15T08:25:04.614" v="569" actId="478"/>
          <ac:picMkLst>
            <pc:docMk/>
            <pc:sldMk cId="2855602240" sldId="465"/>
            <ac:picMk id="10" creationId="{F7EBD301-1DD8-9E2B-4468-F037CB7B4D1F}"/>
          </ac:picMkLst>
        </pc:picChg>
      </pc:sldChg>
      <pc:sldChg chg="delSp del mod">
        <pc:chgData name="Melissa Petrolo" userId="c9c7cc605b879ff8" providerId="LiveId" clId="{74511A0B-3C6B-4643-8C08-68B2D4B5AD3C}" dt="2024-02-15T22:18:38.126" v="2946" actId="47"/>
        <pc:sldMkLst>
          <pc:docMk/>
          <pc:sldMk cId="2574759865" sldId="466"/>
        </pc:sldMkLst>
        <pc:picChg chg="del">
          <ac:chgData name="Melissa Petrolo" userId="c9c7cc605b879ff8" providerId="LiveId" clId="{74511A0B-3C6B-4643-8C08-68B2D4B5AD3C}" dt="2024-02-15T08:25:13.071" v="574" actId="478"/>
          <ac:picMkLst>
            <pc:docMk/>
            <pc:sldMk cId="2574759865" sldId="466"/>
            <ac:picMk id="8" creationId="{C5125294-4CBF-2D76-B6BD-1D3503D5ED50}"/>
          </ac:picMkLst>
        </pc:picChg>
      </pc:sldChg>
      <pc:sldChg chg="delSp modSp del mod">
        <pc:chgData name="Melissa Petrolo" userId="c9c7cc605b879ff8" providerId="LiveId" clId="{74511A0B-3C6B-4643-8C08-68B2D4B5AD3C}" dt="2024-02-15T22:18:40.909" v="2947" actId="47"/>
        <pc:sldMkLst>
          <pc:docMk/>
          <pc:sldMk cId="509622966" sldId="467"/>
        </pc:sldMkLst>
        <pc:spChg chg="del mod">
          <ac:chgData name="Melissa Petrolo" userId="c9c7cc605b879ff8" providerId="LiveId" clId="{74511A0B-3C6B-4643-8C08-68B2D4B5AD3C}" dt="2024-02-15T08:25:18.189" v="579" actId="478"/>
          <ac:spMkLst>
            <pc:docMk/>
            <pc:sldMk cId="509622966" sldId="467"/>
            <ac:spMk id="7" creationId="{9CC1C00A-112C-88A0-478F-3C9BA85DD96C}"/>
          </ac:spMkLst>
        </pc:spChg>
        <pc:picChg chg="del">
          <ac:chgData name="Melissa Petrolo" userId="c9c7cc605b879ff8" providerId="LiveId" clId="{74511A0B-3C6B-4643-8C08-68B2D4B5AD3C}" dt="2024-02-15T08:25:15.051" v="576" actId="478"/>
          <ac:picMkLst>
            <pc:docMk/>
            <pc:sldMk cId="509622966" sldId="467"/>
            <ac:picMk id="6" creationId="{45A0F598-868E-B45D-C9BC-05B1C6A41CC5}"/>
          </ac:picMkLst>
        </pc:picChg>
        <pc:picChg chg="del">
          <ac:chgData name="Melissa Petrolo" userId="c9c7cc605b879ff8" providerId="LiveId" clId="{74511A0B-3C6B-4643-8C08-68B2D4B5AD3C}" dt="2024-02-15T08:25:14.370" v="575" actId="478"/>
          <ac:picMkLst>
            <pc:docMk/>
            <pc:sldMk cId="509622966" sldId="467"/>
            <ac:picMk id="10" creationId="{F7EBD301-1DD8-9E2B-4468-F037CB7B4D1F}"/>
          </ac:picMkLst>
        </pc:picChg>
        <pc:picChg chg="del">
          <ac:chgData name="Melissa Petrolo" userId="c9c7cc605b879ff8" providerId="LiveId" clId="{74511A0B-3C6B-4643-8C08-68B2D4B5AD3C}" dt="2024-02-15T08:25:15.874" v="577" actId="478"/>
          <ac:picMkLst>
            <pc:docMk/>
            <pc:sldMk cId="509622966" sldId="467"/>
            <ac:picMk id="14" creationId="{BD7A2DB0-8A91-D0AC-9F42-69860225714C}"/>
          </ac:picMkLst>
        </pc:picChg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330545687" sldId="468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866824623" sldId="470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070390016" sldId="471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719399381" sldId="472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842659126" sldId="473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4101692942" sldId="474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4251380702" sldId="476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071786928" sldId="477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551914777" sldId="478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075259911" sldId="479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814612803" sldId="480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4019030806" sldId="482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857882308" sldId="483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496775628" sldId="484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309008642" sldId="485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010001247" sldId="486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951974612" sldId="488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064699844" sldId="489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75383811" sldId="490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701629502" sldId="491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478179071" sldId="492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323355143" sldId="494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107492733" sldId="495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637602272" sldId="496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404526892" sldId="497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170564491" sldId="498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4133491056" sldId="500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651573765" sldId="501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54389916" sldId="502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803897927" sldId="503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162783976" sldId="504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09262142" sldId="506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4092990996" sldId="507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881498018" sldId="508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4006916416" sldId="509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748901949" sldId="510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891117310" sldId="512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456744549" sldId="513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275494697" sldId="514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24653026" sldId="515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300840340" sldId="516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527487311" sldId="518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433249596" sldId="519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4047702298" sldId="520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777091289" sldId="521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43687029" sldId="522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777563937" sldId="524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835862891" sldId="525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764811" sldId="526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929537445" sldId="527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4151857100" sldId="528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892055095" sldId="530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483120955" sldId="531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4157814517" sldId="532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723638341" sldId="533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294490937" sldId="534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928479166" sldId="536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1236153210" sldId="537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144374103" sldId="538"/>
        </pc:sldMkLst>
      </pc:sldChg>
      <pc:sldChg chg="del">
        <pc:chgData name="Melissa Petrolo" userId="c9c7cc605b879ff8" providerId="LiveId" clId="{74511A0B-3C6B-4643-8C08-68B2D4B5AD3C}" dt="2024-02-13T21:47:44.703" v="493" actId="2696"/>
        <pc:sldMkLst>
          <pc:docMk/>
          <pc:sldMk cId="337227670" sldId="539"/>
        </pc:sldMkLst>
      </pc:sldChg>
      <pc:sldChg chg="addSp delSp modSp add mod">
        <pc:chgData name="Melissa Petrolo" userId="c9c7cc605b879ff8" providerId="LiveId" clId="{74511A0B-3C6B-4643-8C08-68B2D4B5AD3C}" dt="2024-02-20T22:50:27.176" v="4488" actId="26606"/>
        <pc:sldMkLst>
          <pc:docMk/>
          <pc:sldMk cId="1847641857" sldId="540"/>
        </pc:sldMkLst>
        <pc:spChg chg="mod">
          <ac:chgData name="Melissa Petrolo" userId="c9c7cc605b879ff8" providerId="LiveId" clId="{74511A0B-3C6B-4643-8C08-68B2D4B5AD3C}" dt="2024-02-20T22:50:27.176" v="4488" actId="26606"/>
          <ac:spMkLst>
            <pc:docMk/>
            <pc:sldMk cId="1847641857" sldId="540"/>
            <ac:spMk id="2" creationId="{4C871465-CA69-5621-7BCA-D17B50A6BD66}"/>
          </ac:spMkLst>
        </pc:spChg>
        <pc:spChg chg="mod">
          <ac:chgData name="Melissa Petrolo" userId="c9c7cc605b879ff8" providerId="LiveId" clId="{74511A0B-3C6B-4643-8C08-68B2D4B5AD3C}" dt="2024-02-20T22:50:27.176" v="4488" actId="26606"/>
          <ac:spMkLst>
            <pc:docMk/>
            <pc:sldMk cId="1847641857" sldId="540"/>
            <ac:spMk id="7" creationId="{B2E737C0-0092-1DCC-0C98-3B34013A103E}"/>
          </ac:spMkLst>
        </pc:spChg>
        <pc:spChg chg="mod">
          <ac:chgData name="Melissa Petrolo" userId="c9c7cc605b879ff8" providerId="LiveId" clId="{74511A0B-3C6B-4643-8C08-68B2D4B5AD3C}" dt="2024-02-20T22:50:27.176" v="4488" actId="26606"/>
          <ac:spMkLst>
            <pc:docMk/>
            <pc:sldMk cId="1847641857" sldId="540"/>
            <ac:spMk id="8" creationId="{44AFC54B-6B3B-1597-6721-A6E7100EC100}"/>
          </ac:spMkLst>
        </pc:spChg>
        <pc:spChg chg="add del">
          <ac:chgData name="Melissa Petrolo" userId="c9c7cc605b879ff8" providerId="LiveId" clId="{74511A0B-3C6B-4643-8C08-68B2D4B5AD3C}" dt="2024-02-20T22:50:27.176" v="4488" actId="26606"/>
          <ac:spMkLst>
            <pc:docMk/>
            <pc:sldMk cId="1847641857" sldId="540"/>
            <ac:spMk id="18" creationId="{9801E07B-7320-B6FD-1511-73AA4DF83728}"/>
          </ac:spMkLst>
        </pc:spChg>
        <pc:spChg chg="add del">
          <ac:chgData name="Melissa Petrolo" userId="c9c7cc605b879ff8" providerId="LiveId" clId="{74511A0B-3C6B-4643-8C08-68B2D4B5AD3C}" dt="2024-02-20T22:50:27.176" v="4488" actId="26606"/>
          <ac:spMkLst>
            <pc:docMk/>
            <pc:sldMk cId="1847641857" sldId="540"/>
            <ac:spMk id="20" creationId="{0F4B1A50-9B25-28BD-C8F4-BCAA7469D89F}"/>
          </ac:spMkLst>
        </pc:spChg>
        <pc:spChg chg="add del">
          <ac:chgData name="Melissa Petrolo" userId="c9c7cc605b879ff8" providerId="LiveId" clId="{74511A0B-3C6B-4643-8C08-68B2D4B5AD3C}" dt="2024-02-20T22:50:27.172" v="4487" actId="26606"/>
          <ac:spMkLst>
            <pc:docMk/>
            <pc:sldMk cId="1847641857" sldId="540"/>
            <ac:spMk id="25" creationId="{5DCB5928-DC7D-4612-9922-441966E15627}"/>
          </ac:spMkLst>
        </pc:spChg>
        <pc:spChg chg="add del">
          <ac:chgData name="Melissa Petrolo" userId="c9c7cc605b879ff8" providerId="LiveId" clId="{74511A0B-3C6B-4643-8C08-68B2D4B5AD3C}" dt="2024-02-20T22:50:27.172" v="4487" actId="26606"/>
          <ac:spMkLst>
            <pc:docMk/>
            <pc:sldMk cId="1847641857" sldId="540"/>
            <ac:spMk id="27" creationId="{682C1161-1736-45EC-99B7-33F3CAE9D517}"/>
          </ac:spMkLst>
        </pc:spChg>
        <pc:spChg chg="add del">
          <ac:chgData name="Melissa Petrolo" userId="c9c7cc605b879ff8" providerId="LiveId" clId="{74511A0B-3C6B-4643-8C08-68B2D4B5AD3C}" dt="2024-02-20T22:50:27.172" v="4487" actId="26606"/>
          <ac:spMkLst>
            <pc:docMk/>
            <pc:sldMk cId="1847641857" sldId="540"/>
            <ac:spMk id="29" creationId="{84D4DDB8-B68F-45B0-9F62-C4279996F672}"/>
          </ac:spMkLst>
        </pc:spChg>
        <pc:spChg chg="add del">
          <ac:chgData name="Melissa Petrolo" userId="c9c7cc605b879ff8" providerId="LiveId" clId="{74511A0B-3C6B-4643-8C08-68B2D4B5AD3C}" dt="2024-02-20T22:50:27.172" v="4487" actId="26606"/>
          <ac:spMkLst>
            <pc:docMk/>
            <pc:sldMk cId="1847641857" sldId="540"/>
            <ac:spMk id="31" creationId="{AF2F604E-43BE-4DC3-B983-E071523364F8}"/>
          </ac:spMkLst>
        </pc:spChg>
        <pc:spChg chg="add del">
          <ac:chgData name="Melissa Petrolo" userId="c9c7cc605b879ff8" providerId="LiveId" clId="{74511A0B-3C6B-4643-8C08-68B2D4B5AD3C}" dt="2024-02-20T22:50:27.172" v="4487" actId="26606"/>
          <ac:spMkLst>
            <pc:docMk/>
            <pc:sldMk cId="1847641857" sldId="540"/>
            <ac:spMk id="33" creationId="{08C9B587-E65E-4B52-B37C-ABEBB6E87928}"/>
          </ac:spMkLst>
        </pc:spChg>
        <pc:spChg chg="add">
          <ac:chgData name="Melissa Petrolo" userId="c9c7cc605b879ff8" providerId="LiveId" clId="{74511A0B-3C6B-4643-8C08-68B2D4B5AD3C}" dt="2024-02-20T22:50:27.176" v="4488" actId="26606"/>
          <ac:spMkLst>
            <pc:docMk/>
            <pc:sldMk cId="1847641857" sldId="540"/>
            <ac:spMk id="35" creationId="{68AF5748-FED8-45BA-8631-26D1D10F3246}"/>
          </ac:spMkLst>
        </pc:spChg>
        <pc:spChg chg="add">
          <ac:chgData name="Melissa Petrolo" userId="c9c7cc605b879ff8" providerId="LiveId" clId="{74511A0B-3C6B-4643-8C08-68B2D4B5AD3C}" dt="2024-02-20T22:50:27.176" v="4488" actId="26606"/>
          <ac:spMkLst>
            <pc:docMk/>
            <pc:sldMk cId="1847641857" sldId="540"/>
            <ac:spMk id="36" creationId="{AF2F604E-43BE-4DC3-B983-E071523364F8}"/>
          </ac:spMkLst>
        </pc:spChg>
        <pc:spChg chg="add">
          <ac:chgData name="Melissa Petrolo" userId="c9c7cc605b879ff8" providerId="LiveId" clId="{74511A0B-3C6B-4643-8C08-68B2D4B5AD3C}" dt="2024-02-20T22:50:27.176" v="4488" actId="26606"/>
          <ac:spMkLst>
            <pc:docMk/>
            <pc:sldMk cId="1847641857" sldId="540"/>
            <ac:spMk id="37" creationId="{08C9B587-E65E-4B52-B37C-ABEBB6E87928}"/>
          </ac:spMkLst>
        </pc:spChg>
        <pc:picChg chg="mod">
          <ac:chgData name="Melissa Petrolo" userId="c9c7cc605b879ff8" providerId="LiveId" clId="{74511A0B-3C6B-4643-8C08-68B2D4B5AD3C}" dt="2024-02-20T22:50:27.176" v="4488" actId="26606"/>
          <ac:picMkLst>
            <pc:docMk/>
            <pc:sldMk cId="1847641857" sldId="540"/>
            <ac:picMk id="6" creationId="{11121AEC-BD57-435D-8A2E-2ED84698EFF6}"/>
          </ac:picMkLst>
        </pc:picChg>
      </pc:sldChg>
      <pc:sldChg chg="add del">
        <pc:chgData name="Melissa Petrolo" userId="c9c7cc605b879ff8" providerId="LiveId" clId="{74511A0B-3C6B-4643-8C08-68B2D4B5AD3C}" dt="2024-02-13T21:08:19.697" v="227" actId="2696"/>
        <pc:sldMkLst>
          <pc:docMk/>
          <pc:sldMk cId="3698171882" sldId="540"/>
        </pc:sldMkLst>
      </pc:sldChg>
      <pc:sldChg chg="addSp delSp modSp add mod">
        <pc:chgData name="Melissa Petrolo" userId="c9c7cc605b879ff8" providerId="LiveId" clId="{74511A0B-3C6B-4643-8C08-68B2D4B5AD3C}" dt="2024-02-15T21:00:38.012" v="1862" actId="962"/>
        <pc:sldMkLst>
          <pc:docMk/>
          <pc:sldMk cId="1059017570" sldId="541"/>
        </pc:sldMkLst>
        <pc:spChg chg="mod">
          <ac:chgData name="Melissa Petrolo" userId="c9c7cc605b879ff8" providerId="LiveId" clId="{74511A0B-3C6B-4643-8C08-68B2D4B5AD3C}" dt="2024-02-15T20:59:50.395" v="1856" actId="20577"/>
          <ac:spMkLst>
            <pc:docMk/>
            <pc:sldMk cId="1059017570" sldId="541"/>
            <ac:spMk id="2" creationId="{63D3D127-ACB4-C337-5710-D3A547231BBB}"/>
          </ac:spMkLst>
        </pc:spChg>
        <pc:spChg chg="del mod">
          <ac:chgData name="Melissa Petrolo" userId="c9c7cc605b879ff8" providerId="LiveId" clId="{74511A0B-3C6B-4643-8C08-68B2D4B5AD3C}" dt="2024-02-15T21:00:36.404" v="1860" actId="931"/>
          <ac:spMkLst>
            <pc:docMk/>
            <pc:sldMk cId="1059017570" sldId="541"/>
            <ac:spMk id="33" creationId="{A13E43A1-66F4-EDA0-DFFB-C9E64EBCA6A3}"/>
          </ac:spMkLst>
        </pc:spChg>
        <pc:picChg chg="del">
          <ac:chgData name="Melissa Petrolo" userId="c9c7cc605b879ff8" providerId="LiveId" clId="{74511A0B-3C6B-4643-8C08-68B2D4B5AD3C}" dt="2024-02-15T20:59:52.664" v="1857" actId="478"/>
          <ac:picMkLst>
            <pc:docMk/>
            <pc:sldMk cId="1059017570" sldId="541"/>
            <ac:picMk id="6" creationId="{BE576447-8487-C9A3-BB2F-EFF2A939F33C}"/>
          </ac:picMkLst>
        </pc:picChg>
        <pc:picChg chg="add mod">
          <ac:chgData name="Melissa Petrolo" userId="c9c7cc605b879ff8" providerId="LiveId" clId="{74511A0B-3C6B-4643-8C08-68B2D4B5AD3C}" dt="2024-02-15T21:00:38.012" v="1862" actId="962"/>
          <ac:picMkLst>
            <pc:docMk/>
            <pc:sldMk cId="1059017570" sldId="541"/>
            <ac:picMk id="7" creationId="{37F30C27-9B3C-0426-7D7C-5E1D105B5812}"/>
          </ac:picMkLst>
        </pc:picChg>
      </pc:sldChg>
      <pc:sldChg chg="addSp delSp modSp add del mod">
        <pc:chgData name="Melissa Petrolo" userId="c9c7cc605b879ff8" providerId="LiveId" clId="{74511A0B-3C6B-4643-8C08-68B2D4B5AD3C}" dt="2024-02-15T07:57:10.607" v="501" actId="2890"/>
        <pc:sldMkLst>
          <pc:docMk/>
          <pc:sldMk cId="1633459714" sldId="541"/>
        </pc:sldMkLst>
        <pc:spChg chg="mod">
          <ac:chgData name="Melissa Petrolo" userId="c9c7cc605b879ff8" providerId="LiveId" clId="{74511A0B-3C6B-4643-8C08-68B2D4B5AD3C}" dt="2024-02-13T22:00:45.130" v="497" actId="26606"/>
          <ac:spMkLst>
            <pc:docMk/>
            <pc:sldMk cId="1633459714" sldId="541"/>
            <ac:spMk id="2" creationId="{96973E7F-4D89-D37F-B47E-CCDC1B87B1C9}"/>
          </ac:spMkLst>
        </pc:spChg>
        <pc:spChg chg="mod">
          <ac:chgData name="Melissa Petrolo" userId="c9c7cc605b879ff8" providerId="LiveId" clId="{74511A0B-3C6B-4643-8C08-68B2D4B5AD3C}" dt="2024-02-13T22:00:45.130" v="497" actId="26606"/>
          <ac:spMkLst>
            <pc:docMk/>
            <pc:sldMk cId="1633459714" sldId="541"/>
            <ac:spMk id="7" creationId="{73BA9515-0D35-B8C9-7867-297EBF95D3D2}"/>
          </ac:spMkLst>
        </pc:spChg>
        <pc:spChg chg="add del">
          <ac:chgData name="Melissa Petrolo" userId="c9c7cc605b879ff8" providerId="LiveId" clId="{74511A0B-3C6B-4643-8C08-68B2D4B5AD3C}" dt="2024-02-13T22:00:45.130" v="497" actId="26606"/>
          <ac:spMkLst>
            <pc:docMk/>
            <pc:sldMk cId="1633459714" sldId="541"/>
            <ac:spMk id="25" creationId="{739EB6A5-0BC3-732D-E8BF-995955959ADB}"/>
          </ac:spMkLst>
        </pc:spChg>
        <pc:spChg chg="add del">
          <ac:chgData name="Melissa Petrolo" userId="c9c7cc605b879ff8" providerId="LiveId" clId="{74511A0B-3C6B-4643-8C08-68B2D4B5AD3C}" dt="2024-02-13T22:00:45.130" v="497" actId="26606"/>
          <ac:spMkLst>
            <pc:docMk/>
            <pc:sldMk cId="1633459714" sldId="541"/>
            <ac:spMk id="27" creationId="{DB52575B-F928-5DDE-16A2-4BADD29A0865}"/>
          </ac:spMkLst>
        </pc:spChg>
        <pc:spChg chg="add del">
          <ac:chgData name="Melissa Petrolo" userId="c9c7cc605b879ff8" providerId="LiveId" clId="{74511A0B-3C6B-4643-8C08-68B2D4B5AD3C}" dt="2024-02-13T22:00:45.130" v="497" actId="26606"/>
          <ac:spMkLst>
            <pc:docMk/>
            <pc:sldMk cId="1633459714" sldId="541"/>
            <ac:spMk id="32" creationId="{A4AC5506-6312-4701-8D3C-40187889A947}"/>
          </ac:spMkLst>
        </pc:spChg>
        <pc:picChg chg="mod">
          <ac:chgData name="Melissa Petrolo" userId="c9c7cc605b879ff8" providerId="LiveId" clId="{74511A0B-3C6B-4643-8C08-68B2D4B5AD3C}" dt="2024-02-15T07:57:09.733" v="500" actId="14826"/>
          <ac:picMkLst>
            <pc:docMk/>
            <pc:sldMk cId="1633459714" sldId="541"/>
            <ac:picMk id="6" creationId="{5EEC10A8-0626-4782-2013-7ED18AC13720}"/>
          </ac:picMkLst>
        </pc:picChg>
      </pc:sldChg>
      <pc:sldChg chg="addSp delSp modSp add mod">
        <pc:chgData name="Melissa Petrolo" userId="c9c7cc605b879ff8" providerId="LiveId" clId="{74511A0B-3C6B-4643-8C08-68B2D4B5AD3C}" dt="2024-02-15T20:50:33.901" v="1511" actId="113"/>
        <pc:sldMkLst>
          <pc:docMk/>
          <pc:sldMk cId="2125330256" sldId="542"/>
        </pc:sldMkLst>
        <pc:spChg chg="mod">
          <ac:chgData name="Melissa Petrolo" userId="c9c7cc605b879ff8" providerId="LiveId" clId="{74511A0B-3C6B-4643-8C08-68B2D4B5AD3C}" dt="2024-02-15T20:47:26.999" v="1270" actId="20577"/>
          <ac:spMkLst>
            <pc:docMk/>
            <pc:sldMk cId="2125330256" sldId="542"/>
            <ac:spMk id="2" creationId="{133831E9-0101-0A11-783C-43BEEDEB3942}"/>
          </ac:spMkLst>
        </pc:spChg>
        <pc:spChg chg="add del mod">
          <ac:chgData name="Melissa Petrolo" userId="c9c7cc605b879ff8" providerId="LiveId" clId="{74511A0B-3C6B-4643-8C08-68B2D4B5AD3C}" dt="2024-02-15T20:47:41.245" v="1273" actId="22"/>
          <ac:spMkLst>
            <pc:docMk/>
            <pc:sldMk cId="2125330256" sldId="542"/>
            <ac:spMk id="6" creationId="{7844FDCF-A7AE-D790-1973-D443165A1F68}"/>
          </ac:spMkLst>
        </pc:spChg>
        <pc:spChg chg="add mod">
          <ac:chgData name="Melissa Petrolo" userId="c9c7cc605b879ff8" providerId="LiveId" clId="{74511A0B-3C6B-4643-8C08-68B2D4B5AD3C}" dt="2024-02-15T20:50:33.901" v="1511" actId="113"/>
          <ac:spMkLst>
            <pc:docMk/>
            <pc:sldMk cId="2125330256" sldId="542"/>
            <ac:spMk id="10" creationId="{29A3EAC7-BE2C-2603-5CFF-E72E6EEA2CF4}"/>
          </ac:spMkLst>
        </pc:spChg>
        <pc:picChg chg="add mod ord">
          <ac:chgData name="Melissa Petrolo" userId="c9c7cc605b879ff8" providerId="LiveId" clId="{74511A0B-3C6B-4643-8C08-68B2D4B5AD3C}" dt="2024-02-15T20:47:47.058" v="1276" actId="1076"/>
          <ac:picMkLst>
            <pc:docMk/>
            <pc:sldMk cId="2125330256" sldId="542"/>
            <ac:picMk id="8" creationId="{88D3F5B6-F4AB-10A9-D0F2-D8FF8175D07F}"/>
          </ac:picMkLst>
        </pc:picChg>
        <pc:picChg chg="del">
          <ac:chgData name="Melissa Petrolo" userId="c9c7cc605b879ff8" providerId="LiveId" clId="{74511A0B-3C6B-4643-8C08-68B2D4B5AD3C}" dt="2024-02-15T20:47:36.838" v="1271" actId="478"/>
          <ac:picMkLst>
            <pc:docMk/>
            <pc:sldMk cId="2125330256" sldId="542"/>
            <ac:picMk id="9" creationId="{F49F27DC-F00C-961C-DE46-4D7BB4B98787}"/>
          </ac:picMkLst>
        </pc:picChg>
        <pc:picChg chg="del">
          <ac:chgData name="Melissa Petrolo" userId="c9c7cc605b879ff8" providerId="LiveId" clId="{74511A0B-3C6B-4643-8C08-68B2D4B5AD3C}" dt="2024-02-15T20:47:39.059" v="1272" actId="478"/>
          <ac:picMkLst>
            <pc:docMk/>
            <pc:sldMk cId="2125330256" sldId="542"/>
            <ac:picMk id="14" creationId="{3E7A00CD-706A-78B8-AF2E-A34642D289F0}"/>
          </ac:picMkLst>
        </pc:picChg>
      </pc:sldChg>
      <pc:sldChg chg="addSp delSp modSp add del mod">
        <pc:chgData name="Melissa Petrolo" userId="c9c7cc605b879ff8" providerId="LiveId" clId="{74511A0B-3C6B-4643-8C08-68B2D4B5AD3C}" dt="2024-02-15T20:46:42.167" v="1238" actId="2890"/>
        <pc:sldMkLst>
          <pc:docMk/>
          <pc:sldMk cId="3106759986" sldId="542"/>
        </pc:sldMkLst>
        <pc:spChg chg="mod">
          <ac:chgData name="Melissa Petrolo" userId="c9c7cc605b879ff8" providerId="LiveId" clId="{74511A0B-3C6B-4643-8C08-68B2D4B5AD3C}" dt="2024-02-15T20:46:42.145" v="1237" actId="20577"/>
          <ac:spMkLst>
            <pc:docMk/>
            <pc:sldMk cId="3106759986" sldId="542"/>
            <ac:spMk id="2" creationId="{CC81CB46-8DC4-F009-E327-FB2DC24BA6F9}"/>
          </ac:spMkLst>
        </pc:spChg>
        <pc:spChg chg="add del mod">
          <ac:chgData name="Melissa Petrolo" userId="c9c7cc605b879ff8" providerId="LiveId" clId="{74511A0B-3C6B-4643-8C08-68B2D4B5AD3C}" dt="2024-02-15T20:46:41.976" v="1233" actId="478"/>
          <ac:spMkLst>
            <pc:docMk/>
            <pc:sldMk cId="3106759986" sldId="542"/>
            <ac:spMk id="6" creationId="{AD57085F-FD08-E6FD-ECB7-4294CFD0A7EB}"/>
          </ac:spMkLst>
        </pc:spChg>
        <pc:spChg chg="add mod">
          <ac:chgData name="Melissa Petrolo" userId="c9c7cc605b879ff8" providerId="LiveId" clId="{74511A0B-3C6B-4643-8C08-68B2D4B5AD3C}" dt="2024-02-15T20:46:41.706" v="1226" actId="767"/>
          <ac:spMkLst>
            <pc:docMk/>
            <pc:sldMk cId="3106759986" sldId="542"/>
            <ac:spMk id="10" creationId="{CA44AC8A-CEC6-31F5-B146-73A46030F0F6}"/>
          </ac:spMkLst>
        </pc:spChg>
        <pc:picChg chg="add del mod ord">
          <ac:chgData name="Melissa Petrolo" userId="c9c7cc605b879ff8" providerId="LiveId" clId="{74511A0B-3C6B-4643-8C08-68B2D4B5AD3C}" dt="2024-02-15T20:46:41.827" v="1229" actId="22"/>
          <ac:picMkLst>
            <pc:docMk/>
            <pc:sldMk cId="3106759986" sldId="542"/>
            <ac:picMk id="8" creationId="{2E5A3D10-BC7F-14CE-0A64-4C3B2F60F94B}"/>
          </ac:picMkLst>
        </pc:picChg>
        <pc:picChg chg="add del">
          <ac:chgData name="Melissa Petrolo" userId="c9c7cc605b879ff8" providerId="LiveId" clId="{74511A0B-3C6B-4643-8C08-68B2D4B5AD3C}" dt="2024-02-15T20:46:41.976" v="1233" actId="478"/>
          <ac:picMkLst>
            <pc:docMk/>
            <pc:sldMk cId="3106759986" sldId="542"/>
            <ac:picMk id="9" creationId="{68D14D11-E93E-269C-6A6A-305DE1E153AA}"/>
          </ac:picMkLst>
        </pc:picChg>
        <pc:picChg chg="add del">
          <ac:chgData name="Melissa Petrolo" userId="c9c7cc605b879ff8" providerId="LiveId" clId="{74511A0B-3C6B-4643-8C08-68B2D4B5AD3C}" dt="2024-02-15T20:46:41.904" v="1231" actId="478"/>
          <ac:picMkLst>
            <pc:docMk/>
            <pc:sldMk cId="3106759986" sldId="542"/>
            <ac:picMk id="11" creationId="{8EE233FA-D8B8-BF0E-74BB-D14A762E6929}"/>
          </ac:picMkLst>
        </pc:picChg>
      </pc:sldChg>
      <pc:sldChg chg="addSp delSp modSp add mod">
        <pc:chgData name="Melissa Petrolo" userId="c9c7cc605b879ff8" providerId="LiveId" clId="{74511A0B-3C6B-4643-8C08-68B2D4B5AD3C}" dt="2024-02-15T20:52:33.789" v="1560" actId="20577"/>
        <pc:sldMkLst>
          <pc:docMk/>
          <pc:sldMk cId="1242105480" sldId="543"/>
        </pc:sldMkLst>
        <pc:spChg chg="add del mod">
          <ac:chgData name="Melissa Petrolo" userId="c9c7cc605b879ff8" providerId="LiveId" clId="{74511A0B-3C6B-4643-8C08-68B2D4B5AD3C}" dt="2024-02-15T20:51:23.066" v="1524" actId="22"/>
          <ac:spMkLst>
            <pc:docMk/>
            <pc:sldMk cId="1242105480" sldId="543"/>
            <ac:spMk id="6" creationId="{4D4E38CA-523E-1040-2788-6D1C9EB95725}"/>
          </ac:spMkLst>
        </pc:spChg>
        <pc:spChg chg="mod">
          <ac:chgData name="Melissa Petrolo" userId="c9c7cc605b879ff8" providerId="LiveId" clId="{74511A0B-3C6B-4643-8C08-68B2D4B5AD3C}" dt="2024-02-15T20:52:33.789" v="1560" actId="20577"/>
          <ac:spMkLst>
            <pc:docMk/>
            <pc:sldMk cId="1242105480" sldId="543"/>
            <ac:spMk id="10" creationId="{E6D903C6-5E91-F094-F55E-D020EEEE8536}"/>
          </ac:spMkLst>
        </pc:spChg>
        <pc:picChg chg="del">
          <ac:chgData name="Melissa Petrolo" userId="c9c7cc605b879ff8" providerId="LiveId" clId="{74511A0B-3C6B-4643-8C08-68B2D4B5AD3C}" dt="2024-02-15T20:51:22.019" v="1523" actId="478"/>
          <ac:picMkLst>
            <pc:docMk/>
            <pc:sldMk cId="1242105480" sldId="543"/>
            <ac:picMk id="8" creationId="{2A0FF26A-DF7D-7C2A-AFE5-C443F85EBB5F}"/>
          </ac:picMkLst>
        </pc:picChg>
        <pc:picChg chg="add mod ord">
          <ac:chgData name="Melissa Petrolo" userId="c9c7cc605b879ff8" providerId="LiveId" clId="{74511A0B-3C6B-4643-8C08-68B2D4B5AD3C}" dt="2024-02-15T20:51:29.505" v="1527" actId="14100"/>
          <ac:picMkLst>
            <pc:docMk/>
            <pc:sldMk cId="1242105480" sldId="543"/>
            <ac:picMk id="9" creationId="{A6B541D5-A04F-C803-82A5-74534869B083}"/>
          </ac:picMkLst>
        </pc:picChg>
      </pc:sldChg>
      <pc:sldChg chg="addSp delSp modSp add del mod">
        <pc:chgData name="Melissa Petrolo" userId="c9c7cc605b879ff8" providerId="LiveId" clId="{74511A0B-3C6B-4643-8C08-68B2D4B5AD3C}" dt="2024-02-15T20:51:11.270" v="1521" actId="2890"/>
        <pc:sldMkLst>
          <pc:docMk/>
          <pc:sldMk cId="1564064418" sldId="543"/>
        </pc:sldMkLst>
        <pc:picChg chg="add del">
          <ac:chgData name="Melissa Petrolo" userId="c9c7cc605b879ff8" providerId="LiveId" clId="{74511A0B-3C6B-4643-8C08-68B2D4B5AD3C}" dt="2024-02-15T20:51:00.597" v="1514" actId="22"/>
          <ac:picMkLst>
            <pc:docMk/>
            <pc:sldMk cId="1564064418" sldId="543"/>
            <ac:picMk id="6" creationId="{D07934D3-975B-277A-3337-2B279338035A}"/>
          </ac:picMkLst>
        </pc:picChg>
        <pc:picChg chg="mod">
          <ac:chgData name="Melissa Petrolo" userId="c9c7cc605b879ff8" providerId="LiveId" clId="{74511A0B-3C6B-4643-8C08-68B2D4B5AD3C}" dt="2024-02-15T20:51:10.728" v="1520" actId="14826"/>
          <ac:picMkLst>
            <pc:docMk/>
            <pc:sldMk cId="1564064418" sldId="543"/>
            <ac:picMk id="8" creationId="{3C63973C-4AEC-C1DB-7349-BD96BF2FCB35}"/>
          </ac:picMkLst>
        </pc:picChg>
      </pc:sldChg>
      <pc:sldChg chg="modSp add mod ord">
        <pc:chgData name="Melissa Petrolo" userId="c9c7cc605b879ff8" providerId="LiveId" clId="{74511A0B-3C6B-4643-8C08-68B2D4B5AD3C}" dt="2024-02-15T20:54:41.292" v="1585" actId="14826"/>
        <pc:sldMkLst>
          <pc:docMk/>
          <pc:sldMk cId="4117715779" sldId="544"/>
        </pc:sldMkLst>
        <pc:spChg chg="mod">
          <ac:chgData name="Melissa Petrolo" userId="c9c7cc605b879ff8" providerId="LiveId" clId="{74511A0B-3C6B-4643-8C08-68B2D4B5AD3C}" dt="2024-02-15T20:53:04.476" v="1583" actId="20577"/>
          <ac:spMkLst>
            <pc:docMk/>
            <pc:sldMk cId="4117715779" sldId="544"/>
            <ac:spMk id="2" creationId="{7EA543C4-E293-AA7E-EBBA-109FFEC14AAC}"/>
          </ac:spMkLst>
        </pc:spChg>
        <pc:picChg chg="mod">
          <ac:chgData name="Melissa Petrolo" userId="c9c7cc605b879ff8" providerId="LiveId" clId="{74511A0B-3C6B-4643-8C08-68B2D4B5AD3C}" dt="2024-02-15T20:54:10.408" v="1584" actId="14826"/>
          <ac:picMkLst>
            <pc:docMk/>
            <pc:sldMk cId="4117715779" sldId="544"/>
            <ac:picMk id="9" creationId="{B26E80EC-164C-CB3E-2480-01FF30F7C0D3}"/>
          </ac:picMkLst>
        </pc:picChg>
        <pc:picChg chg="mod">
          <ac:chgData name="Melissa Petrolo" userId="c9c7cc605b879ff8" providerId="LiveId" clId="{74511A0B-3C6B-4643-8C08-68B2D4B5AD3C}" dt="2024-02-15T20:54:41.292" v="1585" actId="14826"/>
          <ac:picMkLst>
            <pc:docMk/>
            <pc:sldMk cId="4117715779" sldId="544"/>
            <ac:picMk id="14" creationId="{895D9D44-D353-6EF1-BC81-EA2F38538EB0}"/>
          </ac:picMkLst>
        </pc:picChg>
      </pc:sldChg>
      <pc:sldChg chg="addSp delSp modSp add mod ord">
        <pc:chgData name="Melissa Petrolo" userId="c9c7cc605b879ff8" providerId="LiveId" clId="{74511A0B-3C6B-4643-8C08-68B2D4B5AD3C}" dt="2024-02-15T20:58:39.578" v="1821" actId="1076"/>
        <pc:sldMkLst>
          <pc:docMk/>
          <pc:sldMk cId="2008065507" sldId="545"/>
        </pc:sldMkLst>
        <pc:spChg chg="mod">
          <ac:chgData name="Melissa Petrolo" userId="c9c7cc605b879ff8" providerId="LiveId" clId="{74511A0B-3C6B-4643-8C08-68B2D4B5AD3C}" dt="2024-02-15T20:55:06.319" v="1627" actId="20577"/>
          <ac:spMkLst>
            <pc:docMk/>
            <pc:sldMk cId="2008065507" sldId="545"/>
            <ac:spMk id="2" creationId="{83C38DF6-F8A1-5917-B67E-D48215991B9F}"/>
          </ac:spMkLst>
        </pc:spChg>
        <pc:spChg chg="add del mod">
          <ac:chgData name="Melissa Petrolo" userId="c9c7cc605b879ff8" providerId="LiveId" clId="{74511A0B-3C6B-4643-8C08-68B2D4B5AD3C}" dt="2024-02-15T20:55:45.888" v="1633" actId="478"/>
          <ac:spMkLst>
            <pc:docMk/>
            <pc:sldMk cId="2008065507" sldId="545"/>
            <ac:spMk id="6" creationId="{61409C13-9092-6A83-3374-46EF28A25CBF}"/>
          </ac:spMkLst>
        </pc:spChg>
        <pc:spChg chg="mod">
          <ac:chgData name="Melissa Petrolo" userId="c9c7cc605b879ff8" providerId="LiveId" clId="{74511A0B-3C6B-4643-8C08-68B2D4B5AD3C}" dt="2024-02-15T20:57:46.913" v="1807" actId="113"/>
          <ac:spMkLst>
            <pc:docMk/>
            <pc:sldMk cId="2008065507" sldId="545"/>
            <ac:spMk id="10" creationId="{041CE1C2-14F0-455C-B37D-DDD4E8B4DE93}"/>
          </ac:spMkLst>
        </pc:spChg>
        <pc:spChg chg="add mod">
          <ac:chgData name="Melissa Petrolo" userId="c9c7cc605b879ff8" providerId="LiveId" clId="{74511A0B-3C6B-4643-8C08-68B2D4B5AD3C}" dt="2024-02-15T20:58:37.190" v="1820" actId="1076"/>
          <ac:spMkLst>
            <pc:docMk/>
            <pc:sldMk cId="2008065507" sldId="545"/>
            <ac:spMk id="11" creationId="{0840A0DA-8C4D-D71A-099D-1CCDBB20BEC6}"/>
          </ac:spMkLst>
        </pc:spChg>
        <pc:picChg chg="add mod">
          <ac:chgData name="Melissa Petrolo" userId="c9c7cc605b879ff8" providerId="LiveId" clId="{74511A0B-3C6B-4643-8C08-68B2D4B5AD3C}" dt="2024-02-15T20:55:59.066" v="1637" actId="1076"/>
          <ac:picMkLst>
            <pc:docMk/>
            <pc:sldMk cId="2008065507" sldId="545"/>
            <ac:picMk id="8" creationId="{1AF2C21F-D97E-7364-083C-3183671A1FE4}"/>
          </ac:picMkLst>
        </pc:picChg>
        <pc:picChg chg="del">
          <ac:chgData name="Melissa Petrolo" userId="c9c7cc605b879ff8" providerId="LiveId" clId="{74511A0B-3C6B-4643-8C08-68B2D4B5AD3C}" dt="2024-02-15T20:55:37.078" v="1628" actId="478"/>
          <ac:picMkLst>
            <pc:docMk/>
            <pc:sldMk cId="2008065507" sldId="545"/>
            <ac:picMk id="9" creationId="{EB5B1715-ABA8-C006-66DA-EB75FBD511C6}"/>
          </ac:picMkLst>
        </pc:picChg>
        <pc:picChg chg="add mod">
          <ac:chgData name="Melissa Petrolo" userId="c9c7cc605b879ff8" providerId="LiveId" clId="{74511A0B-3C6B-4643-8C08-68B2D4B5AD3C}" dt="2024-02-15T20:58:39.578" v="1821" actId="1076"/>
          <ac:picMkLst>
            <pc:docMk/>
            <pc:sldMk cId="2008065507" sldId="545"/>
            <ac:picMk id="12" creationId="{476A0683-8C28-E08F-052C-B598CF58FDD7}"/>
          </ac:picMkLst>
        </pc:picChg>
      </pc:sldChg>
      <pc:sldChg chg="addSp delSp modSp add mod ord">
        <pc:chgData name="Melissa Petrolo" userId="c9c7cc605b879ff8" providerId="LiveId" clId="{74511A0B-3C6B-4643-8C08-68B2D4B5AD3C}" dt="2024-02-15T21:05:42.231" v="2159" actId="20577"/>
        <pc:sldMkLst>
          <pc:docMk/>
          <pc:sldMk cId="3498943943" sldId="546"/>
        </pc:sldMkLst>
        <pc:spChg chg="mod">
          <ac:chgData name="Melissa Petrolo" userId="c9c7cc605b879ff8" providerId="LiveId" clId="{74511A0B-3C6B-4643-8C08-68B2D4B5AD3C}" dt="2024-02-15T21:01:10.423" v="1902" actId="20577"/>
          <ac:spMkLst>
            <pc:docMk/>
            <pc:sldMk cId="3498943943" sldId="546"/>
            <ac:spMk id="2" creationId="{9FBFAF33-0B6D-69D5-B58E-21D5B748E2D9}"/>
          </ac:spMkLst>
        </pc:spChg>
        <pc:spChg chg="add del mod">
          <ac:chgData name="Melissa Petrolo" userId="c9c7cc605b879ff8" providerId="LiveId" clId="{74511A0B-3C6B-4643-8C08-68B2D4B5AD3C}" dt="2024-02-15T21:01:38.866" v="1904" actId="22"/>
          <ac:spMkLst>
            <pc:docMk/>
            <pc:sldMk cId="3498943943" sldId="546"/>
            <ac:spMk id="6" creationId="{281222BA-EFA5-1FA4-43EF-91793DA2908F}"/>
          </ac:spMkLst>
        </pc:spChg>
        <pc:spChg chg="mod">
          <ac:chgData name="Melissa Petrolo" userId="c9c7cc605b879ff8" providerId="LiveId" clId="{74511A0B-3C6B-4643-8C08-68B2D4B5AD3C}" dt="2024-02-15T21:05:42.231" v="2159" actId="20577"/>
          <ac:spMkLst>
            <pc:docMk/>
            <pc:sldMk cId="3498943943" sldId="546"/>
            <ac:spMk id="10" creationId="{E61FB800-6830-0FE1-CA1C-D9CA4481442F}"/>
          </ac:spMkLst>
        </pc:spChg>
        <pc:picChg chg="add mod ord">
          <ac:chgData name="Melissa Petrolo" userId="c9c7cc605b879ff8" providerId="LiveId" clId="{74511A0B-3C6B-4643-8C08-68B2D4B5AD3C}" dt="2024-02-15T21:01:43.442" v="1906" actId="14100"/>
          <ac:picMkLst>
            <pc:docMk/>
            <pc:sldMk cId="3498943943" sldId="546"/>
            <ac:picMk id="8" creationId="{D613FBC8-749F-4F11-8BD8-649696EDF7D1}"/>
          </ac:picMkLst>
        </pc:picChg>
        <pc:picChg chg="del">
          <ac:chgData name="Melissa Petrolo" userId="c9c7cc605b879ff8" providerId="LiveId" clId="{74511A0B-3C6B-4643-8C08-68B2D4B5AD3C}" dt="2024-02-15T21:01:37.882" v="1903" actId="478"/>
          <ac:picMkLst>
            <pc:docMk/>
            <pc:sldMk cId="3498943943" sldId="546"/>
            <ac:picMk id="9" creationId="{8E91FD19-F527-838A-7737-94463685B10F}"/>
          </ac:picMkLst>
        </pc:picChg>
        <pc:picChg chg="add mod modCrop">
          <ac:chgData name="Melissa Petrolo" userId="c9c7cc605b879ff8" providerId="LiveId" clId="{74511A0B-3C6B-4643-8C08-68B2D4B5AD3C}" dt="2024-02-15T21:02:15.957" v="1912" actId="1076"/>
          <ac:picMkLst>
            <pc:docMk/>
            <pc:sldMk cId="3498943943" sldId="546"/>
            <ac:picMk id="12" creationId="{BE895CA7-5F0C-972E-7222-41B80E3354E1}"/>
          </ac:picMkLst>
        </pc:picChg>
      </pc:sldChg>
      <pc:sldChg chg="add del">
        <pc:chgData name="Melissa Petrolo" userId="c9c7cc605b879ff8" providerId="LiveId" clId="{74511A0B-3C6B-4643-8C08-68B2D4B5AD3C}" dt="2024-02-15T21:00:52.580" v="1864" actId="47"/>
        <pc:sldMkLst>
          <pc:docMk/>
          <pc:sldMk cId="3753718601" sldId="546"/>
        </pc:sldMkLst>
      </pc:sldChg>
      <pc:sldChg chg="add">
        <pc:chgData name="Melissa Petrolo" userId="c9c7cc605b879ff8" providerId="LiveId" clId="{74511A0B-3C6B-4643-8C08-68B2D4B5AD3C}" dt="2024-02-15T21:11:04.087" v="2162" actId="2890"/>
        <pc:sldMkLst>
          <pc:docMk/>
          <pc:sldMk cId="2617372747" sldId="547"/>
        </pc:sldMkLst>
      </pc:sldChg>
      <pc:sldChg chg="addSp delSp modSp add mod">
        <pc:chgData name="Melissa Petrolo" userId="c9c7cc605b879ff8" providerId="LiveId" clId="{74511A0B-3C6B-4643-8C08-68B2D4B5AD3C}" dt="2024-02-15T21:17:39.285" v="2216" actId="1076"/>
        <pc:sldMkLst>
          <pc:docMk/>
          <pc:sldMk cId="3374331128" sldId="548"/>
        </pc:sldMkLst>
        <pc:spChg chg="mod">
          <ac:chgData name="Melissa Petrolo" userId="c9c7cc605b879ff8" providerId="LiveId" clId="{74511A0B-3C6B-4643-8C08-68B2D4B5AD3C}" dt="2024-02-15T21:16:26.194" v="2197" actId="20577"/>
          <ac:spMkLst>
            <pc:docMk/>
            <pc:sldMk cId="3374331128" sldId="548"/>
            <ac:spMk id="2" creationId="{6E54F2A6-4FC9-CC8C-DECA-04204F361542}"/>
          </ac:spMkLst>
        </pc:spChg>
        <pc:spChg chg="add del mod">
          <ac:chgData name="Melissa Petrolo" userId="c9c7cc605b879ff8" providerId="LiveId" clId="{74511A0B-3C6B-4643-8C08-68B2D4B5AD3C}" dt="2024-02-15T21:17:21.154" v="2209" actId="931"/>
          <ac:spMkLst>
            <pc:docMk/>
            <pc:sldMk cId="3374331128" sldId="548"/>
            <ac:spMk id="8" creationId="{E488562A-E934-63E1-C877-FF2CFDE5558D}"/>
          </ac:spMkLst>
        </pc:spChg>
        <pc:picChg chg="add mod modCrop">
          <ac:chgData name="Melissa Petrolo" userId="c9c7cc605b879ff8" providerId="LiveId" clId="{74511A0B-3C6B-4643-8C08-68B2D4B5AD3C}" dt="2024-02-15T21:17:39.285" v="2216" actId="1076"/>
          <ac:picMkLst>
            <pc:docMk/>
            <pc:sldMk cId="3374331128" sldId="548"/>
            <ac:picMk id="6" creationId="{DA8E1C65-3621-853B-EAE6-C7F008284C83}"/>
          </ac:picMkLst>
        </pc:picChg>
        <pc:picChg chg="add mod">
          <ac:chgData name="Melissa Petrolo" userId="c9c7cc605b879ff8" providerId="LiveId" clId="{74511A0B-3C6B-4643-8C08-68B2D4B5AD3C}" dt="2024-02-15T21:17:24.352" v="2212" actId="1076"/>
          <ac:picMkLst>
            <pc:docMk/>
            <pc:sldMk cId="3374331128" sldId="548"/>
            <ac:picMk id="10" creationId="{EE92FEDD-5849-BAAC-AB56-E9EDA3E365AF}"/>
          </ac:picMkLst>
        </pc:picChg>
        <pc:picChg chg="del">
          <ac:chgData name="Melissa Petrolo" userId="c9c7cc605b879ff8" providerId="LiveId" clId="{74511A0B-3C6B-4643-8C08-68B2D4B5AD3C}" dt="2024-02-15T21:17:15.106" v="2208" actId="478"/>
          <ac:picMkLst>
            <pc:docMk/>
            <pc:sldMk cId="3374331128" sldId="548"/>
            <ac:picMk id="20" creationId="{3B4CAF1A-53F5-F5CC-6214-CA6095D3449C}"/>
          </ac:picMkLst>
        </pc:picChg>
        <pc:picChg chg="del">
          <ac:chgData name="Melissa Petrolo" userId="c9c7cc605b879ff8" providerId="LiveId" clId="{74511A0B-3C6B-4643-8C08-68B2D4B5AD3C}" dt="2024-02-15T21:16:44.758" v="2198" actId="478"/>
          <ac:picMkLst>
            <pc:docMk/>
            <pc:sldMk cId="3374331128" sldId="548"/>
            <ac:picMk id="22" creationId="{E7027725-BE23-F59F-A4DA-4CE773D889BE}"/>
          </ac:picMkLst>
        </pc:picChg>
        <pc:picChg chg="del">
          <ac:chgData name="Melissa Petrolo" userId="c9c7cc605b879ff8" providerId="LiveId" clId="{74511A0B-3C6B-4643-8C08-68B2D4B5AD3C}" dt="2024-02-15T21:16:45.264" v="2199" actId="478"/>
          <ac:picMkLst>
            <pc:docMk/>
            <pc:sldMk cId="3374331128" sldId="548"/>
            <ac:picMk id="24" creationId="{41F00D88-9415-DD45-6C97-214D2561CCAF}"/>
          </ac:picMkLst>
        </pc:picChg>
        <pc:picChg chg="del">
          <ac:chgData name="Melissa Petrolo" userId="c9c7cc605b879ff8" providerId="LiveId" clId="{74511A0B-3C6B-4643-8C08-68B2D4B5AD3C}" dt="2024-02-15T21:16:45.727" v="2200" actId="478"/>
          <ac:picMkLst>
            <pc:docMk/>
            <pc:sldMk cId="3374331128" sldId="548"/>
            <ac:picMk id="25" creationId="{8E5C5E1C-2D1F-ADFA-041C-95B06EB3BC03}"/>
          </ac:picMkLst>
        </pc:picChg>
        <pc:picChg chg="del">
          <ac:chgData name="Melissa Petrolo" userId="c9c7cc605b879ff8" providerId="LiveId" clId="{74511A0B-3C6B-4643-8C08-68B2D4B5AD3C}" dt="2024-02-15T21:16:46.220" v="2201" actId="478"/>
          <ac:picMkLst>
            <pc:docMk/>
            <pc:sldMk cId="3374331128" sldId="548"/>
            <ac:picMk id="26" creationId="{9EDB42DE-CBDB-CBD4-23DA-85CDB52B56E7}"/>
          </ac:picMkLst>
        </pc:picChg>
      </pc:sldChg>
      <pc:sldChg chg="modSp add mod ord">
        <pc:chgData name="Melissa Petrolo" userId="c9c7cc605b879ff8" providerId="LiveId" clId="{74511A0B-3C6B-4643-8C08-68B2D4B5AD3C}" dt="2024-02-15T21:26:46.536" v="2345" actId="14826"/>
        <pc:sldMkLst>
          <pc:docMk/>
          <pc:sldMk cId="1250864506" sldId="549"/>
        </pc:sldMkLst>
        <pc:picChg chg="mod">
          <ac:chgData name="Melissa Petrolo" userId="c9c7cc605b879ff8" providerId="LiveId" clId="{74511A0B-3C6B-4643-8C08-68B2D4B5AD3C}" dt="2024-02-15T21:24:34.407" v="2339" actId="14826"/>
          <ac:picMkLst>
            <pc:docMk/>
            <pc:sldMk cId="1250864506" sldId="549"/>
            <ac:picMk id="20" creationId="{25F7BEA6-4FBE-1459-7377-E499FE57CF8C}"/>
          </ac:picMkLst>
        </pc:picChg>
        <pc:picChg chg="mod">
          <ac:chgData name="Melissa Petrolo" userId="c9c7cc605b879ff8" providerId="LiveId" clId="{74511A0B-3C6B-4643-8C08-68B2D4B5AD3C}" dt="2024-02-15T21:25:47.801" v="2340" actId="14826"/>
          <ac:picMkLst>
            <pc:docMk/>
            <pc:sldMk cId="1250864506" sldId="549"/>
            <ac:picMk id="22" creationId="{1BB09913-FAAE-71D2-B7EA-1FDB240F1B00}"/>
          </ac:picMkLst>
        </pc:picChg>
        <pc:picChg chg="mod">
          <ac:chgData name="Melissa Petrolo" userId="c9c7cc605b879ff8" providerId="LiveId" clId="{74511A0B-3C6B-4643-8C08-68B2D4B5AD3C}" dt="2024-02-15T21:26:13.393" v="2343" actId="14100"/>
          <ac:picMkLst>
            <pc:docMk/>
            <pc:sldMk cId="1250864506" sldId="549"/>
            <ac:picMk id="24" creationId="{EACDB9CE-AFA3-225D-5694-5B444C538B36}"/>
          </ac:picMkLst>
        </pc:picChg>
        <pc:picChg chg="mod">
          <ac:chgData name="Melissa Petrolo" userId="c9c7cc605b879ff8" providerId="LiveId" clId="{74511A0B-3C6B-4643-8C08-68B2D4B5AD3C}" dt="2024-02-15T21:26:29.453" v="2344" actId="14826"/>
          <ac:picMkLst>
            <pc:docMk/>
            <pc:sldMk cId="1250864506" sldId="549"/>
            <ac:picMk id="25" creationId="{9630BF63-CED6-EA1D-6DC8-1F8F6EB6467C}"/>
          </ac:picMkLst>
        </pc:picChg>
        <pc:picChg chg="mod">
          <ac:chgData name="Melissa Petrolo" userId="c9c7cc605b879ff8" providerId="LiveId" clId="{74511A0B-3C6B-4643-8C08-68B2D4B5AD3C}" dt="2024-02-15T21:26:46.536" v="2345" actId="14826"/>
          <ac:picMkLst>
            <pc:docMk/>
            <pc:sldMk cId="1250864506" sldId="549"/>
            <ac:picMk id="26" creationId="{63BB6E93-F98C-E3D4-042D-B1F82FB2F8F4}"/>
          </ac:picMkLst>
        </pc:picChg>
      </pc:sldChg>
      <pc:sldChg chg="modSp add mod ord replId">
        <pc:chgData name="Melissa Petrolo" userId="c9c7cc605b879ff8" providerId="LiveId" clId="{74511A0B-3C6B-4643-8C08-68B2D4B5AD3C}" dt="2024-02-15T21:28:46.092" v="2347" actId="14826"/>
        <pc:sldMkLst>
          <pc:docMk/>
          <pc:sldMk cId="4130050147" sldId="550"/>
        </pc:sldMkLst>
        <pc:picChg chg="mod">
          <ac:chgData name="Melissa Petrolo" userId="c9c7cc605b879ff8" providerId="LiveId" clId="{74511A0B-3C6B-4643-8C08-68B2D4B5AD3C}" dt="2024-02-15T21:28:33.352" v="2346" actId="14826"/>
          <ac:picMkLst>
            <pc:docMk/>
            <pc:sldMk cId="4130050147" sldId="550"/>
            <ac:picMk id="6" creationId="{F9720834-9177-B954-4F54-C54904470D8C}"/>
          </ac:picMkLst>
        </pc:picChg>
        <pc:picChg chg="mod">
          <ac:chgData name="Melissa Petrolo" userId="c9c7cc605b879ff8" providerId="LiveId" clId="{74511A0B-3C6B-4643-8C08-68B2D4B5AD3C}" dt="2024-02-15T21:28:46.092" v="2347" actId="14826"/>
          <ac:picMkLst>
            <pc:docMk/>
            <pc:sldMk cId="4130050147" sldId="550"/>
            <ac:picMk id="10" creationId="{317135F2-C7BE-7125-46A0-055CBA80C059}"/>
          </ac:picMkLst>
        </pc:picChg>
      </pc:sldChg>
      <pc:sldChg chg="modSp add ord replId">
        <pc:chgData name="Melissa Petrolo" userId="c9c7cc605b879ff8" providerId="LiveId" clId="{74511A0B-3C6B-4643-8C08-68B2D4B5AD3C}" dt="2024-02-15T22:14:28.055" v="2888" actId="14826"/>
        <pc:sldMkLst>
          <pc:docMk/>
          <pc:sldMk cId="3606602491" sldId="551"/>
        </pc:sldMkLst>
        <pc:picChg chg="mod">
          <ac:chgData name="Melissa Petrolo" userId="c9c7cc605b879ff8" providerId="LiveId" clId="{74511A0B-3C6B-4643-8C08-68B2D4B5AD3C}" dt="2024-02-15T22:13:06.975" v="2884" actId="14826"/>
          <ac:picMkLst>
            <pc:docMk/>
            <pc:sldMk cId="3606602491" sldId="551"/>
            <ac:picMk id="9" creationId="{A7C528D6-19BA-E2A1-8B0C-1939710CE766}"/>
          </ac:picMkLst>
        </pc:picChg>
        <pc:picChg chg="mod">
          <ac:chgData name="Melissa Petrolo" userId="c9c7cc605b879ff8" providerId="LiveId" clId="{74511A0B-3C6B-4643-8C08-68B2D4B5AD3C}" dt="2024-02-15T22:14:28.055" v="2888" actId="14826"/>
          <ac:picMkLst>
            <pc:docMk/>
            <pc:sldMk cId="3606602491" sldId="551"/>
            <ac:picMk id="14" creationId="{ABE8B495-703A-CE66-1254-8160AB49D8EA}"/>
          </ac:picMkLst>
        </pc:picChg>
      </pc:sldChg>
      <pc:sldChg chg="modSp add mod ord replId">
        <pc:chgData name="Melissa Petrolo" userId="c9c7cc605b879ff8" providerId="LiveId" clId="{74511A0B-3C6B-4643-8C08-68B2D4B5AD3C}" dt="2024-02-15T22:11:21.608" v="2872" actId="14826"/>
        <pc:sldMkLst>
          <pc:docMk/>
          <pc:sldMk cId="3996795179" sldId="552"/>
        </pc:sldMkLst>
        <pc:picChg chg="mod">
          <ac:chgData name="Melissa Petrolo" userId="c9c7cc605b879ff8" providerId="LiveId" clId="{74511A0B-3C6B-4643-8C08-68B2D4B5AD3C}" dt="2024-02-15T22:11:21.608" v="2872" actId="14826"/>
          <ac:picMkLst>
            <pc:docMk/>
            <pc:sldMk cId="3996795179" sldId="552"/>
            <ac:picMk id="8" creationId="{E88E974A-93AB-A76C-142D-2F7DAF1E7FF0}"/>
          </ac:picMkLst>
        </pc:picChg>
      </pc:sldChg>
      <pc:sldChg chg="modSp add mod ord replId">
        <pc:chgData name="Melissa Petrolo" userId="c9c7cc605b879ff8" providerId="LiveId" clId="{74511A0B-3C6B-4643-8C08-68B2D4B5AD3C}" dt="2024-02-15T22:12:08.815" v="2883" actId="20577"/>
        <pc:sldMkLst>
          <pc:docMk/>
          <pc:sldMk cId="2115938866" sldId="553"/>
        </pc:sldMkLst>
        <pc:spChg chg="mod">
          <ac:chgData name="Melissa Petrolo" userId="c9c7cc605b879ff8" providerId="LiveId" clId="{74511A0B-3C6B-4643-8C08-68B2D4B5AD3C}" dt="2024-02-15T22:12:08.815" v="2883" actId="20577"/>
          <ac:spMkLst>
            <pc:docMk/>
            <pc:sldMk cId="2115938866" sldId="553"/>
            <ac:spMk id="10" creationId="{1EB96B9E-B49A-1D3C-93A6-5DDFF23A7EF5}"/>
          </ac:spMkLst>
        </pc:spChg>
        <pc:picChg chg="mod">
          <ac:chgData name="Melissa Petrolo" userId="c9c7cc605b879ff8" providerId="LiveId" clId="{74511A0B-3C6B-4643-8C08-68B2D4B5AD3C}" dt="2024-02-15T22:11:53.023" v="2873" actId="14826"/>
          <ac:picMkLst>
            <pc:docMk/>
            <pc:sldMk cId="2115938866" sldId="553"/>
            <ac:picMk id="9" creationId="{8238A3C4-D27F-1AC2-68FF-7B817D0220E6}"/>
          </ac:picMkLst>
        </pc:picChg>
      </pc:sldChg>
      <pc:sldChg chg="modSp add mod ord replId">
        <pc:chgData name="Melissa Petrolo" userId="c9c7cc605b879ff8" providerId="LiveId" clId="{74511A0B-3C6B-4643-8C08-68B2D4B5AD3C}" dt="2024-02-15T22:14:55.170" v="2889" actId="14826"/>
        <pc:sldMkLst>
          <pc:docMk/>
          <pc:sldMk cId="3974329424" sldId="554"/>
        </pc:sldMkLst>
        <pc:picChg chg="mod">
          <ac:chgData name="Melissa Petrolo" userId="c9c7cc605b879ff8" providerId="LiveId" clId="{74511A0B-3C6B-4643-8C08-68B2D4B5AD3C}" dt="2024-02-15T22:13:54.957" v="2887" actId="14826"/>
          <ac:picMkLst>
            <pc:docMk/>
            <pc:sldMk cId="3974329424" sldId="554"/>
            <ac:picMk id="9" creationId="{3012F715-27C9-4BB0-A2D4-6407E72AA4DF}"/>
          </ac:picMkLst>
        </pc:picChg>
        <pc:picChg chg="mod">
          <ac:chgData name="Melissa Petrolo" userId="c9c7cc605b879ff8" providerId="LiveId" clId="{74511A0B-3C6B-4643-8C08-68B2D4B5AD3C}" dt="2024-02-15T22:14:55.170" v="2889" actId="14826"/>
          <ac:picMkLst>
            <pc:docMk/>
            <pc:sldMk cId="3974329424" sldId="554"/>
            <ac:picMk id="14" creationId="{4D062D1D-938D-8465-DEDA-AB9ED1CD3111}"/>
          </ac:picMkLst>
        </pc:picChg>
      </pc:sldChg>
      <pc:sldChg chg="addSp modSp add mod ord replId">
        <pc:chgData name="Melissa Petrolo" userId="c9c7cc605b879ff8" providerId="LiveId" clId="{74511A0B-3C6B-4643-8C08-68B2D4B5AD3C}" dt="2024-02-20T21:47:20.816" v="3255" actId="20577"/>
        <pc:sldMkLst>
          <pc:docMk/>
          <pc:sldMk cId="652999999" sldId="555"/>
        </pc:sldMkLst>
        <pc:spChg chg="add">
          <ac:chgData name="Melissa Petrolo" userId="c9c7cc605b879ff8" providerId="LiveId" clId="{74511A0B-3C6B-4643-8C08-68B2D4B5AD3C}" dt="2024-02-15T22:15:33.049" v="2891"/>
          <ac:spMkLst>
            <pc:docMk/>
            <pc:sldMk cId="652999999" sldId="555"/>
            <ac:spMk id="3" creationId="{28F1A8FC-1F11-8B38-B752-90319CB2A54D}"/>
          </ac:spMkLst>
        </pc:spChg>
        <pc:spChg chg="add">
          <ac:chgData name="Melissa Petrolo" userId="c9c7cc605b879ff8" providerId="LiveId" clId="{74511A0B-3C6B-4643-8C08-68B2D4B5AD3C}" dt="2024-02-15T22:15:44.975" v="2892"/>
          <ac:spMkLst>
            <pc:docMk/>
            <pc:sldMk cId="652999999" sldId="555"/>
            <ac:spMk id="6" creationId="{BCC348CD-9495-5B6C-F100-7767CD6337EC}"/>
          </ac:spMkLst>
        </pc:spChg>
        <pc:spChg chg="mod">
          <ac:chgData name="Melissa Petrolo" userId="c9c7cc605b879ff8" providerId="LiveId" clId="{74511A0B-3C6B-4643-8C08-68B2D4B5AD3C}" dt="2024-02-20T21:47:20.816" v="3255" actId="20577"/>
          <ac:spMkLst>
            <pc:docMk/>
            <pc:sldMk cId="652999999" sldId="555"/>
            <ac:spMk id="10" creationId="{72A368B9-B53E-1541-E987-DA8DC9D9BD68}"/>
          </ac:spMkLst>
        </pc:spChg>
        <pc:spChg chg="mod">
          <ac:chgData name="Melissa Petrolo" userId="c9c7cc605b879ff8" providerId="LiveId" clId="{74511A0B-3C6B-4643-8C08-68B2D4B5AD3C}" dt="2024-02-15T22:16:35.125" v="2924" actId="20577"/>
          <ac:spMkLst>
            <pc:docMk/>
            <pc:sldMk cId="652999999" sldId="555"/>
            <ac:spMk id="11" creationId="{EA460EE5-7360-6E7C-D471-7FC872EA1EC3}"/>
          </ac:spMkLst>
        </pc:spChg>
        <pc:picChg chg="mod">
          <ac:chgData name="Melissa Petrolo" userId="c9c7cc605b879ff8" providerId="LiveId" clId="{74511A0B-3C6B-4643-8C08-68B2D4B5AD3C}" dt="2024-02-15T22:15:18.815" v="2890" actId="14826"/>
          <ac:picMkLst>
            <pc:docMk/>
            <pc:sldMk cId="652999999" sldId="555"/>
            <ac:picMk id="8" creationId="{EE4792CD-5774-A943-A0F3-950481476130}"/>
          </ac:picMkLst>
        </pc:picChg>
        <pc:picChg chg="mod">
          <ac:chgData name="Melissa Petrolo" userId="c9c7cc605b879ff8" providerId="LiveId" clId="{74511A0B-3C6B-4643-8C08-68B2D4B5AD3C}" dt="2024-02-15T22:16:21.600" v="2911" actId="14826"/>
          <ac:picMkLst>
            <pc:docMk/>
            <pc:sldMk cId="652999999" sldId="555"/>
            <ac:picMk id="12" creationId="{754485A3-7A11-68D0-2E16-EEB7A3C72A44}"/>
          </ac:picMkLst>
        </pc:picChg>
      </pc:sldChg>
      <pc:sldChg chg="modSp add ord replId">
        <pc:chgData name="Melissa Petrolo" userId="c9c7cc605b879ff8" providerId="LiveId" clId="{74511A0B-3C6B-4643-8C08-68B2D4B5AD3C}" dt="2024-02-15T22:17:14.797" v="2925" actId="14826"/>
        <pc:sldMkLst>
          <pc:docMk/>
          <pc:sldMk cId="3396521144" sldId="556"/>
        </pc:sldMkLst>
        <pc:picChg chg="mod">
          <ac:chgData name="Melissa Petrolo" userId="c9c7cc605b879ff8" providerId="LiveId" clId="{74511A0B-3C6B-4643-8C08-68B2D4B5AD3C}" dt="2024-02-15T22:17:14.797" v="2925" actId="14826"/>
          <ac:picMkLst>
            <pc:docMk/>
            <pc:sldMk cId="3396521144" sldId="556"/>
            <ac:picMk id="7" creationId="{D5770E2F-C2F0-37CD-ACF9-C6AB4B429B12}"/>
          </ac:picMkLst>
        </pc:picChg>
      </pc:sldChg>
      <pc:sldChg chg="modSp add mod ord replId">
        <pc:chgData name="Melissa Petrolo" userId="c9c7cc605b879ff8" providerId="LiveId" clId="{74511A0B-3C6B-4643-8C08-68B2D4B5AD3C}" dt="2024-02-15T22:17:59.258" v="2927" actId="14826"/>
        <pc:sldMkLst>
          <pc:docMk/>
          <pc:sldMk cId="2696916147" sldId="557"/>
        </pc:sldMkLst>
        <pc:picChg chg="mod">
          <ac:chgData name="Melissa Petrolo" userId="c9c7cc605b879ff8" providerId="LiveId" clId="{74511A0B-3C6B-4643-8C08-68B2D4B5AD3C}" dt="2024-02-15T22:17:39.501" v="2926" actId="14826"/>
          <ac:picMkLst>
            <pc:docMk/>
            <pc:sldMk cId="2696916147" sldId="557"/>
            <ac:picMk id="8" creationId="{4B9E2A07-2E9D-6161-5A94-9E63E2C65713}"/>
          </ac:picMkLst>
        </pc:picChg>
        <pc:picChg chg="mod">
          <ac:chgData name="Melissa Petrolo" userId="c9c7cc605b879ff8" providerId="LiveId" clId="{74511A0B-3C6B-4643-8C08-68B2D4B5AD3C}" dt="2024-02-15T22:17:59.258" v="2927" actId="14826"/>
          <ac:picMkLst>
            <pc:docMk/>
            <pc:sldMk cId="2696916147" sldId="557"/>
            <ac:picMk id="12" creationId="{4358DB36-415E-8386-625B-6B5BD7EB3105}"/>
          </ac:picMkLst>
        </pc:picChg>
      </pc:sldChg>
      <pc:sldChg chg="modSp add del mod">
        <pc:chgData name="Melissa Petrolo" userId="c9c7cc605b879ff8" providerId="LiveId" clId="{74511A0B-3C6B-4643-8C08-68B2D4B5AD3C}" dt="2024-02-20T22:42:20.847" v="4367" actId="2696"/>
        <pc:sldMkLst>
          <pc:docMk/>
          <pc:sldMk cId="229987059" sldId="558"/>
        </pc:sldMkLst>
        <pc:picChg chg="mod">
          <ac:chgData name="Melissa Petrolo" userId="c9c7cc605b879ff8" providerId="LiveId" clId="{74511A0B-3C6B-4643-8C08-68B2D4B5AD3C}" dt="2024-02-15T21:48:18.201" v="2349" actId="14826"/>
          <ac:picMkLst>
            <pc:docMk/>
            <pc:sldMk cId="229987059" sldId="558"/>
            <ac:picMk id="6" creationId="{E925E9C8-EC58-01B3-E711-437546A3EA0D}"/>
          </ac:picMkLst>
        </pc:picChg>
        <pc:picChg chg="mod">
          <ac:chgData name="Melissa Petrolo" userId="c9c7cc605b879ff8" providerId="LiveId" clId="{74511A0B-3C6B-4643-8C08-68B2D4B5AD3C}" dt="2024-02-15T21:48:38.337" v="2350" actId="14826"/>
          <ac:picMkLst>
            <pc:docMk/>
            <pc:sldMk cId="229987059" sldId="558"/>
            <ac:picMk id="10" creationId="{2BD8E246-7B36-D9E7-B452-2BF30D34076A}"/>
          </ac:picMkLst>
        </pc:picChg>
      </pc:sldChg>
      <pc:sldChg chg="addSp delSp modSp add del mod">
        <pc:chgData name="Melissa Petrolo" userId="c9c7cc605b879ff8" providerId="LiveId" clId="{74511A0B-3C6B-4643-8C08-68B2D4B5AD3C}" dt="2024-02-20T22:42:22.728" v="4368" actId="2696"/>
        <pc:sldMkLst>
          <pc:docMk/>
          <pc:sldMk cId="3643917486" sldId="559"/>
        </pc:sldMkLst>
        <pc:spChg chg="mod">
          <ac:chgData name="Melissa Petrolo" userId="c9c7cc605b879ff8" providerId="LiveId" clId="{74511A0B-3C6B-4643-8C08-68B2D4B5AD3C}" dt="2024-02-15T21:50:10.996" v="2421" actId="20577"/>
          <ac:spMkLst>
            <pc:docMk/>
            <pc:sldMk cId="3643917486" sldId="559"/>
            <ac:spMk id="2" creationId="{0866DD38-0BDE-2C88-2F1C-DA984EC47648}"/>
          </ac:spMkLst>
        </pc:spChg>
        <pc:spChg chg="add del mod">
          <ac:chgData name="Melissa Petrolo" userId="c9c7cc605b879ff8" providerId="LiveId" clId="{74511A0B-3C6B-4643-8C08-68B2D4B5AD3C}" dt="2024-02-15T21:51:22.430" v="2423" actId="931"/>
          <ac:spMkLst>
            <pc:docMk/>
            <pc:sldMk cId="3643917486" sldId="559"/>
            <ac:spMk id="7" creationId="{9065B6A3-8347-DCB4-E37D-8A2AB0B1BA20}"/>
          </ac:spMkLst>
        </pc:spChg>
        <pc:spChg chg="add mod">
          <ac:chgData name="Melissa Petrolo" userId="c9c7cc605b879ff8" providerId="LiveId" clId="{74511A0B-3C6B-4643-8C08-68B2D4B5AD3C}" dt="2024-02-15T21:58:55.749" v="2582" actId="14100"/>
          <ac:spMkLst>
            <pc:docMk/>
            <pc:sldMk cId="3643917486" sldId="559"/>
            <ac:spMk id="14" creationId="{08CD1C7A-0865-C3F6-9D42-F9304A7D1D6C}"/>
          </ac:spMkLst>
        </pc:spChg>
        <pc:picChg chg="del">
          <ac:chgData name="Melissa Petrolo" userId="c9c7cc605b879ff8" providerId="LiveId" clId="{74511A0B-3C6B-4643-8C08-68B2D4B5AD3C}" dt="2024-02-15T21:51:56.264" v="2431" actId="478"/>
          <ac:picMkLst>
            <pc:docMk/>
            <pc:sldMk cId="3643917486" sldId="559"/>
            <ac:picMk id="6" creationId="{6A4AD890-D443-7045-E76A-01A2CBE372B3}"/>
          </ac:picMkLst>
        </pc:picChg>
        <pc:picChg chg="add mod">
          <ac:chgData name="Melissa Petrolo" userId="c9c7cc605b879ff8" providerId="LiveId" clId="{74511A0B-3C6B-4643-8C08-68B2D4B5AD3C}" dt="2024-02-15T21:58:43.945" v="2578" actId="1076"/>
          <ac:picMkLst>
            <pc:docMk/>
            <pc:sldMk cId="3643917486" sldId="559"/>
            <ac:picMk id="9" creationId="{3A698215-39B2-AC30-13A3-811640B97EA5}"/>
          </ac:picMkLst>
        </pc:picChg>
        <pc:picChg chg="del">
          <ac:chgData name="Melissa Petrolo" userId="c9c7cc605b879ff8" providerId="LiveId" clId="{74511A0B-3C6B-4643-8C08-68B2D4B5AD3C}" dt="2024-02-15T21:51:17.641" v="2422" actId="478"/>
          <ac:picMkLst>
            <pc:docMk/>
            <pc:sldMk cId="3643917486" sldId="559"/>
            <ac:picMk id="10" creationId="{89E72F42-78ED-4DDF-F239-C74F17F84ED6}"/>
          </ac:picMkLst>
        </pc:picChg>
        <pc:picChg chg="add del mod">
          <ac:chgData name="Melissa Petrolo" userId="c9c7cc605b879ff8" providerId="LiveId" clId="{74511A0B-3C6B-4643-8C08-68B2D4B5AD3C}" dt="2024-02-15T21:53:30.247" v="2435" actId="478"/>
          <ac:picMkLst>
            <pc:docMk/>
            <pc:sldMk cId="3643917486" sldId="559"/>
            <ac:picMk id="12" creationId="{803E45EA-3F87-3CCE-C802-2FE7B2C94EC8}"/>
          </ac:picMkLst>
        </pc:picChg>
        <pc:picChg chg="add mod">
          <ac:chgData name="Melissa Petrolo" userId="c9c7cc605b879ff8" providerId="LiveId" clId="{74511A0B-3C6B-4643-8C08-68B2D4B5AD3C}" dt="2024-02-15T21:58:51.518" v="2580" actId="1076"/>
          <ac:picMkLst>
            <pc:docMk/>
            <pc:sldMk cId="3643917486" sldId="559"/>
            <ac:picMk id="16" creationId="{3BBF9E79-A69B-EB87-E0E9-D25A96FA66C1}"/>
          </ac:picMkLst>
        </pc:picChg>
      </pc:sldChg>
      <pc:sldChg chg="addSp delSp modSp add mod">
        <pc:chgData name="Melissa Petrolo" userId="c9c7cc605b879ff8" providerId="LiveId" clId="{74511A0B-3C6B-4643-8C08-68B2D4B5AD3C}" dt="2024-02-20T22:44:57.488" v="4406" actId="20577"/>
        <pc:sldMkLst>
          <pc:docMk/>
          <pc:sldMk cId="1827167359" sldId="560"/>
        </pc:sldMkLst>
        <pc:spChg chg="mod">
          <ac:chgData name="Melissa Petrolo" userId="c9c7cc605b879ff8" providerId="LiveId" clId="{74511A0B-3C6B-4643-8C08-68B2D4B5AD3C}" dt="2024-02-15T21:59:26.799" v="2625" actId="20577"/>
          <ac:spMkLst>
            <pc:docMk/>
            <pc:sldMk cId="1827167359" sldId="560"/>
            <ac:spMk id="2" creationId="{CC548E85-E5CD-558A-EF26-0CA9B2602AE1}"/>
          </ac:spMkLst>
        </pc:spChg>
        <pc:spChg chg="add del mod">
          <ac:chgData name="Melissa Petrolo" userId="c9c7cc605b879ff8" providerId="LiveId" clId="{74511A0B-3C6B-4643-8C08-68B2D4B5AD3C}" dt="2024-02-15T21:53:43.587" v="2441" actId="22"/>
          <ac:spMkLst>
            <pc:docMk/>
            <pc:sldMk cId="1827167359" sldId="560"/>
            <ac:spMk id="6" creationId="{517F7D08-6BD1-8F79-AB08-8EBC42360278}"/>
          </ac:spMkLst>
        </pc:spChg>
        <pc:spChg chg="add del mod">
          <ac:chgData name="Melissa Petrolo" userId="c9c7cc605b879ff8" providerId="LiveId" clId="{74511A0B-3C6B-4643-8C08-68B2D4B5AD3C}" dt="2024-02-15T21:59:34.325" v="2626" actId="478"/>
          <ac:spMkLst>
            <pc:docMk/>
            <pc:sldMk cId="1827167359" sldId="560"/>
            <ac:spMk id="10" creationId="{7851C0B3-D9DB-D1F0-6DA5-06399627D0ED}"/>
          </ac:spMkLst>
        </pc:spChg>
        <pc:spChg chg="add del mod">
          <ac:chgData name="Melissa Petrolo" userId="c9c7cc605b879ff8" providerId="LiveId" clId="{74511A0B-3C6B-4643-8C08-68B2D4B5AD3C}" dt="2024-02-15T21:59:01.308" v="2583" actId="478"/>
          <ac:spMkLst>
            <pc:docMk/>
            <pc:sldMk cId="1827167359" sldId="560"/>
            <ac:spMk id="12" creationId="{4FEEF02A-FC5A-E791-E55E-8772AB8A62F8}"/>
          </ac:spMkLst>
        </pc:spChg>
        <pc:spChg chg="add mod">
          <ac:chgData name="Melissa Petrolo" userId="c9c7cc605b879ff8" providerId="LiveId" clId="{74511A0B-3C6B-4643-8C08-68B2D4B5AD3C}" dt="2024-02-15T22:05:04.963" v="2822" actId="20577"/>
          <ac:spMkLst>
            <pc:docMk/>
            <pc:sldMk cId="1827167359" sldId="560"/>
            <ac:spMk id="16" creationId="{18D42D4C-7961-DAD1-397A-50145773C7F1}"/>
          </ac:spMkLst>
        </pc:spChg>
        <pc:spChg chg="add mod">
          <ac:chgData name="Melissa Petrolo" userId="c9c7cc605b879ff8" providerId="LiveId" clId="{74511A0B-3C6B-4643-8C08-68B2D4B5AD3C}" dt="2024-02-20T22:44:57.488" v="4406" actId="20577"/>
          <ac:spMkLst>
            <pc:docMk/>
            <pc:sldMk cId="1827167359" sldId="560"/>
            <ac:spMk id="19" creationId="{F0CAA42E-D60E-C242-83E7-34E329ECA1B8}"/>
          </ac:spMkLst>
        </pc:spChg>
        <pc:picChg chg="add del mod ord">
          <ac:chgData name="Melissa Petrolo" userId="c9c7cc605b879ff8" providerId="LiveId" clId="{74511A0B-3C6B-4643-8C08-68B2D4B5AD3C}" dt="2024-02-15T21:58:23.757" v="2574" actId="21"/>
          <ac:picMkLst>
            <pc:docMk/>
            <pc:sldMk cId="1827167359" sldId="560"/>
            <ac:picMk id="8" creationId="{3BBF9E79-A69B-EB87-E0E9-D25A96FA66C1}"/>
          </ac:picMkLst>
        </pc:picChg>
        <pc:picChg chg="del">
          <ac:chgData name="Melissa Petrolo" userId="c9c7cc605b879ff8" providerId="LiveId" clId="{74511A0B-3C6B-4643-8C08-68B2D4B5AD3C}" dt="2024-02-15T21:53:42.340" v="2440" actId="478"/>
          <ac:picMkLst>
            <pc:docMk/>
            <pc:sldMk cId="1827167359" sldId="560"/>
            <ac:picMk id="9" creationId="{ED6B4D6E-98AB-4B04-E045-3AA3454AE290}"/>
          </ac:picMkLst>
        </pc:picChg>
        <pc:picChg chg="add mod">
          <ac:chgData name="Melissa Petrolo" userId="c9c7cc605b879ff8" providerId="LiveId" clId="{74511A0B-3C6B-4643-8C08-68B2D4B5AD3C}" dt="2024-02-15T22:01:54.250" v="2633" actId="14100"/>
          <ac:picMkLst>
            <pc:docMk/>
            <pc:sldMk cId="1827167359" sldId="560"/>
            <ac:picMk id="14" creationId="{073134DF-CEED-36E1-808C-EB87798F89AA}"/>
          </ac:picMkLst>
        </pc:picChg>
        <pc:picChg chg="add mod">
          <ac:chgData name="Melissa Petrolo" userId="c9c7cc605b879ff8" providerId="LiveId" clId="{74511A0B-3C6B-4643-8C08-68B2D4B5AD3C}" dt="2024-02-15T22:04:13.464" v="2737" actId="14826"/>
          <ac:picMkLst>
            <pc:docMk/>
            <pc:sldMk cId="1827167359" sldId="560"/>
            <ac:picMk id="18" creationId="{55F32FCD-D604-FE85-4A3B-3E877267FEC6}"/>
          </ac:picMkLst>
        </pc:picChg>
      </pc:sldChg>
      <pc:sldChg chg="addSp delSp modSp add mod">
        <pc:chgData name="Melissa Petrolo" userId="c9c7cc605b879ff8" providerId="LiveId" clId="{74511A0B-3C6B-4643-8C08-68B2D4B5AD3C}" dt="2024-02-20T22:45:09.011" v="4408" actId="20577"/>
        <pc:sldMkLst>
          <pc:docMk/>
          <pc:sldMk cId="3104610238" sldId="561"/>
        </pc:sldMkLst>
        <pc:spChg chg="add">
          <ac:chgData name="Melissa Petrolo" userId="c9c7cc605b879ff8" providerId="LiveId" clId="{74511A0B-3C6B-4643-8C08-68B2D4B5AD3C}" dt="2024-02-15T22:06:35.618" v="2837"/>
          <ac:spMkLst>
            <pc:docMk/>
            <pc:sldMk cId="3104610238" sldId="561"/>
            <ac:spMk id="3" creationId="{F6B482C5-6074-33E6-38E9-281A507917BC}"/>
          </ac:spMkLst>
        </pc:spChg>
        <pc:spChg chg="add del mod">
          <ac:chgData name="Melissa Petrolo" userId="c9c7cc605b879ff8" providerId="LiveId" clId="{74511A0B-3C6B-4643-8C08-68B2D4B5AD3C}" dt="2024-02-15T22:06:59.292" v="2844" actId="478"/>
          <ac:spMkLst>
            <pc:docMk/>
            <pc:sldMk cId="3104610238" sldId="561"/>
            <ac:spMk id="6" creationId="{47A01843-B1E3-9DA0-01E2-2927B9F04CA0}"/>
          </ac:spMkLst>
        </pc:spChg>
        <pc:spChg chg="add del mod">
          <ac:chgData name="Melissa Petrolo" userId="c9c7cc605b879ff8" providerId="LiveId" clId="{74511A0B-3C6B-4643-8C08-68B2D4B5AD3C}" dt="2024-02-15T22:06:56.918" v="2842" actId="478"/>
          <ac:spMkLst>
            <pc:docMk/>
            <pc:sldMk cId="3104610238" sldId="561"/>
            <ac:spMk id="7" creationId="{815C7D80-E269-F138-71AD-E401E9E618A8}"/>
          </ac:spMkLst>
        </pc:spChg>
        <pc:spChg chg="add del mod">
          <ac:chgData name="Melissa Petrolo" userId="c9c7cc605b879ff8" providerId="LiveId" clId="{74511A0B-3C6B-4643-8C08-68B2D4B5AD3C}" dt="2024-02-15T22:07:25.535" v="2846" actId="20577"/>
          <ac:spMkLst>
            <pc:docMk/>
            <pc:sldMk cId="3104610238" sldId="561"/>
            <ac:spMk id="16" creationId="{80B867FF-EBC4-78D3-9184-1FF770C00C5C}"/>
          </ac:spMkLst>
        </pc:spChg>
        <pc:spChg chg="mod">
          <ac:chgData name="Melissa Petrolo" userId="c9c7cc605b879ff8" providerId="LiveId" clId="{74511A0B-3C6B-4643-8C08-68B2D4B5AD3C}" dt="2024-02-20T22:45:09.011" v="4408" actId="20577"/>
          <ac:spMkLst>
            <pc:docMk/>
            <pc:sldMk cId="3104610238" sldId="561"/>
            <ac:spMk id="19" creationId="{D8B9DF65-3B79-850F-856F-F6966D4520FB}"/>
          </ac:spMkLst>
        </pc:spChg>
        <pc:picChg chg="mod">
          <ac:chgData name="Melissa Petrolo" userId="c9c7cc605b879ff8" providerId="LiveId" clId="{74511A0B-3C6B-4643-8C08-68B2D4B5AD3C}" dt="2024-02-15T22:09:14.949" v="2861" actId="14100"/>
          <ac:picMkLst>
            <pc:docMk/>
            <pc:sldMk cId="3104610238" sldId="561"/>
            <ac:picMk id="14" creationId="{C85EB72E-C165-91B1-4998-2A3000C8D532}"/>
          </ac:picMkLst>
        </pc:picChg>
        <pc:picChg chg="mod">
          <ac:chgData name="Melissa Petrolo" userId="c9c7cc605b879ff8" providerId="LiveId" clId="{74511A0B-3C6B-4643-8C08-68B2D4B5AD3C}" dt="2024-02-20T21:45:56.727" v="3245" actId="14826"/>
          <ac:picMkLst>
            <pc:docMk/>
            <pc:sldMk cId="3104610238" sldId="561"/>
            <ac:picMk id="18" creationId="{AB862BC2-01EE-43C1-D5BD-6566FA07D6F5}"/>
          </ac:picMkLst>
        </pc:picChg>
      </pc:sldChg>
      <pc:sldChg chg="addSp delSp modSp add mod">
        <pc:chgData name="Melissa Petrolo" userId="c9c7cc605b879ff8" providerId="LiveId" clId="{74511A0B-3C6B-4643-8C08-68B2D4B5AD3C}" dt="2024-02-20T22:45:25.073" v="4413" actId="20577"/>
        <pc:sldMkLst>
          <pc:docMk/>
          <pc:sldMk cId="2414578215" sldId="562"/>
        </pc:sldMkLst>
        <pc:spChg chg="mod">
          <ac:chgData name="Melissa Petrolo" userId="c9c7cc605b879ff8" providerId="LiveId" clId="{74511A0B-3C6B-4643-8C08-68B2D4B5AD3C}" dt="2024-02-20T22:45:25.073" v="4413" actId="20577"/>
          <ac:spMkLst>
            <pc:docMk/>
            <pc:sldMk cId="2414578215" sldId="562"/>
            <ac:spMk id="16" creationId="{05D5DB11-B42F-8967-FF35-26CBCFBBE223}"/>
          </ac:spMkLst>
        </pc:spChg>
        <pc:spChg chg="mod">
          <ac:chgData name="Melissa Petrolo" userId="c9c7cc605b879ff8" providerId="LiveId" clId="{74511A0B-3C6B-4643-8C08-68B2D4B5AD3C}" dt="2024-02-20T22:45:12.843" v="4409"/>
          <ac:spMkLst>
            <pc:docMk/>
            <pc:sldMk cId="2414578215" sldId="562"/>
            <ac:spMk id="19" creationId="{75BE7425-4D77-1AD8-0CE0-A838C362A2FD}"/>
          </ac:spMkLst>
        </pc:spChg>
        <pc:picChg chg="add del">
          <ac:chgData name="Melissa Petrolo" userId="c9c7cc605b879ff8" providerId="LiveId" clId="{74511A0B-3C6B-4643-8C08-68B2D4B5AD3C}" dt="2024-02-15T22:08:35.527" v="2851" actId="22"/>
          <ac:picMkLst>
            <pc:docMk/>
            <pc:sldMk cId="2414578215" sldId="562"/>
            <ac:picMk id="6" creationId="{22A89E2C-F3A7-D608-253B-A34B073E9442}"/>
          </ac:picMkLst>
        </pc:picChg>
        <pc:picChg chg="mod modCrop">
          <ac:chgData name="Melissa Petrolo" userId="c9c7cc605b879ff8" providerId="LiveId" clId="{74511A0B-3C6B-4643-8C08-68B2D4B5AD3C}" dt="2024-02-20T21:44:55.680" v="3236" actId="14100"/>
          <ac:picMkLst>
            <pc:docMk/>
            <pc:sldMk cId="2414578215" sldId="562"/>
            <ac:picMk id="14" creationId="{FD1A75C1-84D2-8C38-0E2E-9FE9F1694834}"/>
          </ac:picMkLst>
        </pc:picChg>
        <pc:picChg chg="mod">
          <ac:chgData name="Melissa Petrolo" userId="c9c7cc605b879ff8" providerId="LiveId" clId="{74511A0B-3C6B-4643-8C08-68B2D4B5AD3C}" dt="2024-02-20T21:46:01.501" v="3246" actId="14826"/>
          <ac:picMkLst>
            <pc:docMk/>
            <pc:sldMk cId="2414578215" sldId="562"/>
            <ac:picMk id="18" creationId="{B1844663-B76A-5C7F-C898-8D68B29A7E16}"/>
          </ac:picMkLst>
        </pc:picChg>
      </pc:sldChg>
      <pc:sldChg chg="addSp delSp modSp add mod">
        <pc:chgData name="Melissa Petrolo" userId="c9c7cc605b879ff8" providerId="LiveId" clId="{74511A0B-3C6B-4643-8C08-68B2D4B5AD3C}" dt="2024-02-20T22:53:25.140" v="4514" actId="26606"/>
        <pc:sldMkLst>
          <pc:docMk/>
          <pc:sldMk cId="137442111" sldId="563"/>
        </pc:sldMkLst>
        <pc:spChg chg="mod">
          <ac:chgData name="Melissa Petrolo" userId="c9c7cc605b879ff8" providerId="LiveId" clId="{74511A0B-3C6B-4643-8C08-68B2D4B5AD3C}" dt="2024-02-20T22:53:25.140" v="4514" actId="26606"/>
          <ac:spMkLst>
            <pc:docMk/>
            <pc:sldMk cId="137442111" sldId="563"/>
            <ac:spMk id="2" creationId="{9D97CDAC-3C2C-08B0-82FF-4E0C4F5549DE}"/>
          </ac:spMkLst>
        </pc:spChg>
        <pc:spChg chg="mod">
          <ac:chgData name="Melissa Petrolo" userId="c9c7cc605b879ff8" providerId="LiveId" clId="{74511A0B-3C6B-4643-8C08-68B2D4B5AD3C}" dt="2024-02-20T22:53:25.140" v="4514" actId="26606"/>
          <ac:spMkLst>
            <pc:docMk/>
            <pc:sldMk cId="137442111" sldId="563"/>
            <ac:spMk id="7" creationId="{7483D477-24B4-1221-0CEC-BE222B5BCB7C}"/>
          </ac:spMkLst>
        </pc:spChg>
        <pc:spChg chg="mod">
          <ac:chgData name="Melissa Petrolo" userId="c9c7cc605b879ff8" providerId="LiveId" clId="{74511A0B-3C6B-4643-8C08-68B2D4B5AD3C}" dt="2024-02-20T22:53:25.140" v="4514" actId="26606"/>
          <ac:spMkLst>
            <pc:docMk/>
            <pc:sldMk cId="137442111" sldId="563"/>
            <ac:spMk id="8" creationId="{6E1FE932-D99D-67C7-DC61-AB857C9AC469}"/>
          </ac:spMkLst>
        </pc:spChg>
        <pc:spChg chg="del">
          <ac:chgData name="Melissa Petrolo" userId="c9c7cc605b879ff8" providerId="LiveId" clId="{74511A0B-3C6B-4643-8C08-68B2D4B5AD3C}" dt="2024-02-20T22:53:25.140" v="4514" actId="26606"/>
          <ac:spMkLst>
            <pc:docMk/>
            <pc:sldMk cId="137442111" sldId="563"/>
            <ac:spMk id="25" creationId="{AE3F4171-BBF7-255E-F556-C60935CACEBF}"/>
          </ac:spMkLst>
        </pc:spChg>
        <pc:spChg chg="del">
          <ac:chgData name="Melissa Petrolo" userId="c9c7cc605b879ff8" providerId="LiveId" clId="{74511A0B-3C6B-4643-8C08-68B2D4B5AD3C}" dt="2024-02-20T22:53:25.140" v="4514" actId="26606"/>
          <ac:spMkLst>
            <pc:docMk/>
            <pc:sldMk cId="137442111" sldId="563"/>
            <ac:spMk id="27" creationId="{14EFF28A-8DE2-DFDE-3B8F-E8D6E8F95116}"/>
          </ac:spMkLst>
        </pc:spChg>
        <pc:spChg chg="add">
          <ac:chgData name="Melissa Petrolo" userId="c9c7cc605b879ff8" providerId="LiveId" clId="{74511A0B-3C6B-4643-8C08-68B2D4B5AD3C}" dt="2024-02-20T22:53:25.140" v="4514" actId="26606"/>
          <ac:spMkLst>
            <pc:docMk/>
            <pc:sldMk cId="137442111" sldId="563"/>
            <ac:spMk id="32" creationId="{68AF5748-FED8-45BA-8631-26D1D10F3246}"/>
          </ac:spMkLst>
        </pc:spChg>
        <pc:spChg chg="add">
          <ac:chgData name="Melissa Petrolo" userId="c9c7cc605b879ff8" providerId="LiveId" clId="{74511A0B-3C6B-4643-8C08-68B2D4B5AD3C}" dt="2024-02-20T22:53:25.140" v="4514" actId="26606"/>
          <ac:spMkLst>
            <pc:docMk/>
            <pc:sldMk cId="137442111" sldId="563"/>
            <ac:spMk id="34" creationId="{AF2F604E-43BE-4DC3-B983-E071523364F8}"/>
          </ac:spMkLst>
        </pc:spChg>
        <pc:spChg chg="add">
          <ac:chgData name="Melissa Petrolo" userId="c9c7cc605b879ff8" providerId="LiveId" clId="{74511A0B-3C6B-4643-8C08-68B2D4B5AD3C}" dt="2024-02-20T22:53:25.140" v="4514" actId="26606"/>
          <ac:spMkLst>
            <pc:docMk/>
            <pc:sldMk cId="137442111" sldId="563"/>
            <ac:spMk id="36" creationId="{08C9B587-E65E-4B52-B37C-ABEBB6E87928}"/>
          </ac:spMkLst>
        </pc:spChg>
        <pc:picChg chg="mod">
          <ac:chgData name="Melissa Petrolo" userId="c9c7cc605b879ff8" providerId="LiveId" clId="{74511A0B-3C6B-4643-8C08-68B2D4B5AD3C}" dt="2024-02-20T22:53:25.140" v="4514" actId="26606"/>
          <ac:picMkLst>
            <pc:docMk/>
            <pc:sldMk cId="137442111" sldId="563"/>
            <ac:picMk id="6" creationId="{000AD733-7C6A-F421-92E8-8C756E5DBD81}"/>
          </ac:picMkLst>
        </pc:picChg>
      </pc:sldChg>
      <pc:sldChg chg="addSp modSp add mod replId">
        <pc:chgData name="Melissa Petrolo" userId="c9c7cc605b879ff8" providerId="LiveId" clId="{74511A0B-3C6B-4643-8C08-68B2D4B5AD3C}" dt="2024-02-18T10:05:53.124" v="3004" actId="14826"/>
        <pc:sldMkLst>
          <pc:docMk/>
          <pc:sldMk cId="364700881" sldId="564"/>
        </pc:sldMkLst>
        <pc:picChg chg="add">
          <ac:chgData name="Melissa Petrolo" userId="c9c7cc605b879ff8" providerId="LiveId" clId="{74511A0B-3C6B-4643-8C08-68B2D4B5AD3C}" dt="2024-02-18T09:53:10.781" v="2984"/>
          <ac:picMkLst>
            <pc:docMk/>
            <pc:sldMk cId="364700881" sldId="564"/>
            <ac:picMk id="3" creationId="{D0AE206F-A4C8-C890-4A46-DFCE5A71502A}"/>
          </ac:picMkLst>
        </pc:picChg>
        <pc:picChg chg="mod">
          <ac:chgData name="Melissa Petrolo" userId="c9c7cc605b879ff8" providerId="LiveId" clId="{74511A0B-3C6B-4643-8C08-68B2D4B5AD3C}" dt="2024-02-18T09:58:21.145" v="2987" actId="14826"/>
          <ac:picMkLst>
            <pc:docMk/>
            <pc:sldMk cId="364700881" sldId="564"/>
            <ac:picMk id="20" creationId="{A1D2F8B8-BBA0-109A-87D5-96B8A2059510}"/>
          </ac:picMkLst>
        </pc:picChg>
        <pc:picChg chg="mod">
          <ac:chgData name="Melissa Petrolo" userId="c9c7cc605b879ff8" providerId="LiveId" clId="{74511A0B-3C6B-4643-8C08-68B2D4B5AD3C}" dt="2024-02-18T10:03:30.835" v="3000" actId="14826"/>
          <ac:picMkLst>
            <pc:docMk/>
            <pc:sldMk cId="364700881" sldId="564"/>
            <ac:picMk id="22" creationId="{BE0294F6-A987-3498-B87E-20FB6971C2E8}"/>
          </ac:picMkLst>
        </pc:picChg>
        <pc:picChg chg="mod">
          <ac:chgData name="Melissa Petrolo" userId="c9c7cc605b879ff8" providerId="LiveId" clId="{74511A0B-3C6B-4643-8C08-68B2D4B5AD3C}" dt="2024-02-18T10:04:17.496" v="3001" actId="14826"/>
          <ac:picMkLst>
            <pc:docMk/>
            <pc:sldMk cId="364700881" sldId="564"/>
            <ac:picMk id="24" creationId="{0076A8AD-EF24-B3F7-7424-D942332009E5}"/>
          </ac:picMkLst>
        </pc:picChg>
        <pc:picChg chg="mod">
          <ac:chgData name="Melissa Petrolo" userId="c9c7cc605b879ff8" providerId="LiveId" clId="{74511A0B-3C6B-4643-8C08-68B2D4B5AD3C}" dt="2024-02-18T10:04:55.806" v="3002" actId="14826"/>
          <ac:picMkLst>
            <pc:docMk/>
            <pc:sldMk cId="364700881" sldId="564"/>
            <ac:picMk id="25" creationId="{7842E24C-4C81-0E01-BA4B-7FAF9CB046E5}"/>
          </ac:picMkLst>
        </pc:picChg>
        <pc:picChg chg="mod">
          <ac:chgData name="Melissa Petrolo" userId="c9c7cc605b879ff8" providerId="LiveId" clId="{74511A0B-3C6B-4643-8C08-68B2D4B5AD3C}" dt="2024-02-18T10:05:53.124" v="3004" actId="14826"/>
          <ac:picMkLst>
            <pc:docMk/>
            <pc:sldMk cId="364700881" sldId="564"/>
            <ac:picMk id="26" creationId="{F99C5438-DCCA-51F3-1073-C8506F42864F}"/>
          </ac:picMkLst>
        </pc:picChg>
      </pc:sldChg>
      <pc:sldChg chg="modSp add mod replId">
        <pc:chgData name="Melissa Petrolo" userId="c9c7cc605b879ff8" providerId="LiveId" clId="{74511A0B-3C6B-4643-8C08-68B2D4B5AD3C}" dt="2024-02-18T10:14:32.314" v="3007" actId="14826"/>
        <pc:sldMkLst>
          <pc:docMk/>
          <pc:sldMk cId="3199362028" sldId="565"/>
        </pc:sldMkLst>
        <pc:picChg chg="mod">
          <ac:chgData name="Melissa Petrolo" userId="c9c7cc605b879ff8" providerId="LiveId" clId="{74511A0B-3C6B-4643-8C08-68B2D4B5AD3C}" dt="2024-02-18T10:08:03.550" v="3006" actId="14826"/>
          <ac:picMkLst>
            <pc:docMk/>
            <pc:sldMk cId="3199362028" sldId="565"/>
            <ac:picMk id="6" creationId="{D3F5EC6A-0E1F-C6E7-0944-3ADE52658443}"/>
          </ac:picMkLst>
        </pc:picChg>
        <pc:picChg chg="mod">
          <ac:chgData name="Melissa Petrolo" userId="c9c7cc605b879ff8" providerId="LiveId" clId="{74511A0B-3C6B-4643-8C08-68B2D4B5AD3C}" dt="2024-02-18T10:14:32.314" v="3007" actId="14826"/>
          <ac:picMkLst>
            <pc:docMk/>
            <pc:sldMk cId="3199362028" sldId="565"/>
            <ac:picMk id="10" creationId="{73567F9A-669F-9C94-8095-AD9F2E068259}"/>
          </ac:picMkLst>
        </pc:picChg>
      </pc:sldChg>
      <pc:sldChg chg="modSp add mod replId">
        <pc:chgData name="Melissa Petrolo" userId="c9c7cc605b879ff8" providerId="LiveId" clId="{74511A0B-3C6B-4643-8C08-68B2D4B5AD3C}" dt="2024-02-20T22:03:01.127" v="3460" actId="1076"/>
        <pc:sldMkLst>
          <pc:docMk/>
          <pc:sldMk cId="3867459695" sldId="566"/>
        </pc:sldMkLst>
        <pc:picChg chg="mod">
          <ac:chgData name="Melissa Petrolo" userId="c9c7cc605b879ff8" providerId="LiveId" clId="{74511A0B-3C6B-4643-8C08-68B2D4B5AD3C}" dt="2024-02-20T22:01:32.847" v="3454" actId="14826"/>
          <ac:picMkLst>
            <pc:docMk/>
            <pc:sldMk cId="3867459695" sldId="566"/>
            <ac:picMk id="9" creationId="{B2A99ADE-2AAE-FA72-A9AB-26545B57F748}"/>
          </ac:picMkLst>
        </pc:picChg>
        <pc:picChg chg="mod">
          <ac:chgData name="Melissa Petrolo" userId="c9c7cc605b879ff8" providerId="LiveId" clId="{74511A0B-3C6B-4643-8C08-68B2D4B5AD3C}" dt="2024-02-20T22:03:01.127" v="3460" actId="1076"/>
          <ac:picMkLst>
            <pc:docMk/>
            <pc:sldMk cId="3867459695" sldId="566"/>
            <ac:picMk id="14" creationId="{274D62CD-ECAD-06C0-462F-FE57F7B47E0C}"/>
          </ac:picMkLst>
        </pc:picChg>
      </pc:sldChg>
      <pc:sldChg chg="modSp add mod replId">
        <pc:chgData name="Melissa Petrolo" userId="c9c7cc605b879ff8" providerId="LiveId" clId="{74511A0B-3C6B-4643-8C08-68B2D4B5AD3C}" dt="2024-02-18T10:25:02.854" v="3037"/>
        <pc:sldMkLst>
          <pc:docMk/>
          <pc:sldMk cId="943011205" sldId="567"/>
        </pc:sldMkLst>
        <pc:spChg chg="mod">
          <ac:chgData name="Melissa Petrolo" userId="c9c7cc605b879ff8" providerId="LiveId" clId="{74511A0B-3C6B-4643-8C08-68B2D4B5AD3C}" dt="2024-02-18T10:25:02.854" v="3037"/>
          <ac:spMkLst>
            <pc:docMk/>
            <pc:sldMk cId="943011205" sldId="567"/>
            <ac:spMk id="10" creationId="{E966F449-34E0-C004-CF5C-902F6DB1043E}"/>
          </ac:spMkLst>
        </pc:spChg>
        <pc:picChg chg="mod">
          <ac:chgData name="Melissa Petrolo" userId="c9c7cc605b879ff8" providerId="LiveId" clId="{74511A0B-3C6B-4643-8C08-68B2D4B5AD3C}" dt="2024-02-18T10:23:46.611" v="3033" actId="14826"/>
          <ac:picMkLst>
            <pc:docMk/>
            <pc:sldMk cId="943011205" sldId="567"/>
            <ac:picMk id="8" creationId="{A1BEF750-BF44-F086-CAD5-366AC29FFCE4}"/>
          </ac:picMkLst>
        </pc:picChg>
      </pc:sldChg>
      <pc:sldChg chg="modSp add mod replId">
        <pc:chgData name="Melissa Petrolo" userId="c9c7cc605b879ff8" providerId="LiveId" clId="{74511A0B-3C6B-4643-8C08-68B2D4B5AD3C}" dt="2024-02-20T22:03:53.068" v="3462" actId="20577"/>
        <pc:sldMkLst>
          <pc:docMk/>
          <pc:sldMk cId="3700923422" sldId="568"/>
        </pc:sldMkLst>
        <pc:spChg chg="mod">
          <ac:chgData name="Melissa Petrolo" userId="c9c7cc605b879ff8" providerId="LiveId" clId="{74511A0B-3C6B-4643-8C08-68B2D4B5AD3C}" dt="2024-02-20T22:03:53.068" v="3462" actId="20577"/>
          <ac:spMkLst>
            <pc:docMk/>
            <pc:sldMk cId="3700923422" sldId="568"/>
            <ac:spMk id="10" creationId="{D03BBE25-61BB-3F15-2A35-BE20EF9116B6}"/>
          </ac:spMkLst>
        </pc:spChg>
        <pc:picChg chg="mod">
          <ac:chgData name="Melissa Petrolo" userId="c9c7cc605b879ff8" providerId="LiveId" clId="{74511A0B-3C6B-4643-8C08-68B2D4B5AD3C}" dt="2024-02-18T10:29:25.388" v="3038" actId="14826"/>
          <ac:picMkLst>
            <pc:docMk/>
            <pc:sldMk cId="3700923422" sldId="568"/>
            <ac:picMk id="9" creationId="{B20F4143-8833-1479-2EA7-DADEAE883F81}"/>
          </ac:picMkLst>
        </pc:picChg>
      </pc:sldChg>
      <pc:sldChg chg="modSp add mod replId">
        <pc:chgData name="Melissa Petrolo" userId="c9c7cc605b879ff8" providerId="LiveId" clId="{74511A0B-3C6B-4643-8C08-68B2D4B5AD3C}" dt="2024-02-20T22:03:18.383" v="3461" actId="14826"/>
        <pc:sldMkLst>
          <pc:docMk/>
          <pc:sldMk cId="2056094257" sldId="569"/>
        </pc:sldMkLst>
        <pc:picChg chg="mod">
          <ac:chgData name="Melissa Petrolo" userId="c9c7cc605b879ff8" providerId="LiveId" clId="{74511A0B-3C6B-4643-8C08-68B2D4B5AD3C}" dt="2024-02-20T22:02:16.188" v="3455" actId="14826"/>
          <ac:picMkLst>
            <pc:docMk/>
            <pc:sldMk cId="2056094257" sldId="569"/>
            <ac:picMk id="9" creationId="{DB15F19D-46FC-4899-1219-FDDF4FD42C6B}"/>
          </ac:picMkLst>
        </pc:picChg>
        <pc:picChg chg="mod">
          <ac:chgData name="Melissa Petrolo" userId="c9c7cc605b879ff8" providerId="LiveId" clId="{74511A0B-3C6B-4643-8C08-68B2D4B5AD3C}" dt="2024-02-20T22:03:18.383" v="3461" actId="14826"/>
          <ac:picMkLst>
            <pc:docMk/>
            <pc:sldMk cId="2056094257" sldId="569"/>
            <ac:picMk id="14" creationId="{EC596574-C725-DE31-8B58-5271EC34187A}"/>
          </ac:picMkLst>
        </pc:picChg>
      </pc:sldChg>
      <pc:sldChg chg="modSp add mod replId">
        <pc:chgData name="Melissa Petrolo" userId="c9c7cc605b879ff8" providerId="LiveId" clId="{74511A0B-3C6B-4643-8C08-68B2D4B5AD3C}" dt="2024-02-18T10:33:25.377" v="3060" actId="14826"/>
        <pc:sldMkLst>
          <pc:docMk/>
          <pc:sldMk cId="744042853" sldId="570"/>
        </pc:sldMkLst>
        <pc:spChg chg="mod">
          <ac:chgData name="Melissa Petrolo" userId="c9c7cc605b879ff8" providerId="LiveId" clId="{74511A0B-3C6B-4643-8C08-68B2D4B5AD3C}" dt="2024-02-18T10:32:29.085" v="3059" actId="20577"/>
          <ac:spMkLst>
            <pc:docMk/>
            <pc:sldMk cId="744042853" sldId="570"/>
            <ac:spMk id="10" creationId="{D9DA2923-F740-742E-A7A9-78B474B392A1}"/>
          </ac:spMkLst>
        </pc:spChg>
        <pc:picChg chg="mod">
          <ac:chgData name="Melissa Petrolo" userId="c9c7cc605b879ff8" providerId="LiveId" clId="{74511A0B-3C6B-4643-8C08-68B2D4B5AD3C}" dt="2024-02-18T10:31:52.423" v="3043" actId="14826"/>
          <ac:picMkLst>
            <pc:docMk/>
            <pc:sldMk cId="744042853" sldId="570"/>
            <ac:picMk id="8" creationId="{FA2FAF65-DF94-4661-9B52-7D28240DC295}"/>
          </ac:picMkLst>
        </pc:picChg>
        <pc:picChg chg="mod">
          <ac:chgData name="Melissa Petrolo" userId="c9c7cc605b879ff8" providerId="LiveId" clId="{74511A0B-3C6B-4643-8C08-68B2D4B5AD3C}" dt="2024-02-18T10:33:25.377" v="3060" actId="14826"/>
          <ac:picMkLst>
            <pc:docMk/>
            <pc:sldMk cId="744042853" sldId="570"/>
            <ac:picMk id="12" creationId="{DF4719CD-F7A6-7565-2D3F-C217602BA06A}"/>
          </ac:picMkLst>
        </pc:picChg>
      </pc:sldChg>
      <pc:sldChg chg="modSp add mod replId">
        <pc:chgData name="Melissa Petrolo" userId="c9c7cc605b879ff8" providerId="LiveId" clId="{74511A0B-3C6B-4643-8C08-68B2D4B5AD3C}" dt="2024-02-18T10:34:40.901" v="3061" actId="14826"/>
        <pc:sldMkLst>
          <pc:docMk/>
          <pc:sldMk cId="1752852123" sldId="571"/>
        </pc:sldMkLst>
        <pc:picChg chg="mod">
          <ac:chgData name="Melissa Petrolo" userId="c9c7cc605b879ff8" providerId="LiveId" clId="{74511A0B-3C6B-4643-8C08-68B2D4B5AD3C}" dt="2024-02-18T10:34:40.901" v="3061" actId="14826"/>
          <ac:picMkLst>
            <pc:docMk/>
            <pc:sldMk cId="1752852123" sldId="571"/>
            <ac:picMk id="7" creationId="{A282D948-2D58-78BE-B082-5E0ED4DC4505}"/>
          </ac:picMkLst>
        </pc:picChg>
      </pc:sldChg>
      <pc:sldChg chg="modSp add mod replId">
        <pc:chgData name="Melissa Petrolo" userId="c9c7cc605b879ff8" providerId="LiveId" clId="{74511A0B-3C6B-4643-8C08-68B2D4B5AD3C}" dt="2024-02-18T10:36:17.901" v="3063" actId="14826"/>
        <pc:sldMkLst>
          <pc:docMk/>
          <pc:sldMk cId="3870723502" sldId="572"/>
        </pc:sldMkLst>
        <pc:picChg chg="mod">
          <ac:chgData name="Melissa Petrolo" userId="c9c7cc605b879ff8" providerId="LiveId" clId="{74511A0B-3C6B-4643-8C08-68B2D4B5AD3C}" dt="2024-02-18T10:35:54.374" v="3062" actId="14826"/>
          <ac:picMkLst>
            <pc:docMk/>
            <pc:sldMk cId="3870723502" sldId="572"/>
            <ac:picMk id="8" creationId="{AAEE09DF-52F2-5BC9-F7B7-BC300CDFAD7A}"/>
          </ac:picMkLst>
        </pc:picChg>
        <pc:picChg chg="mod">
          <ac:chgData name="Melissa Petrolo" userId="c9c7cc605b879ff8" providerId="LiveId" clId="{74511A0B-3C6B-4643-8C08-68B2D4B5AD3C}" dt="2024-02-18T10:36:17.901" v="3063" actId="14826"/>
          <ac:picMkLst>
            <pc:docMk/>
            <pc:sldMk cId="3870723502" sldId="572"/>
            <ac:picMk id="12" creationId="{F22CD369-A824-2F3F-CA54-F1EE1A9D41AD}"/>
          </ac:picMkLst>
        </pc:picChg>
      </pc:sldChg>
      <pc:sldChg chg="modSp add mod replId">
        <pc:chgData name="Melissa Petrolo" userId="c9c7cc605b879ff8" providerId="LiveId" clId="{74511A0B-3C6B-4643-8C08-68B2D4B5AD3C}" dt="2024-02-18T10:37:35.547" v="3064" actId="14826"/>
        <pc:sldMkLst>
          <pc:docMk/>
          <pc:sldMk cId="2114409561" sldId="573"/>
        </pc:sldMkLst>
        <pc:picChg chg="mod">
          <ac:chgData name="Melissa Petrolo" userId="c9c7cc605b879ff8" providerId="LiveId" clId="{74511A0B-3C6B-4643-8C08-68B2D4B5AD3C}" dt="2024-02-18T10:37:35.547" v="3064" actId="14826"/>
          <ac:picMkLst>
            <pc:docMk/>
            <pc:sldMk cId="2114409561" sldId="573"/>
            <ac:picMk id="18" creationId="{123B1BF9-AFEE-73AE-E187-266A3E8D44F3}"/>
          </ac:picMkLst>
        </pc:picChg>
      </pc:sldChg>
      <pc:sldChg chg="modSp add mod replId">
        <pc:chgData name="Melissa Petrolo" userId="c9c7cc605b879ff8" providerId="LiveId" clId="{74511A0B-3C6B-4643-8C08-68B2D4B5AD3C}" dt="2024-02-18T10:41:26.339" v="3069" actId="14826"/>
        <pc:sldMkLst>
          <pc:docMk/>
          <pc:sldMk cId="459401745" sldId="574"/>
        </pc:sldMkLst>
        <pc:picChg chg="mod">
          <ac:chgData name="Melissa Petrolo" userId="c9c7cc605b879ff8" providerId="LiveId" clId="{74511A0B-3C6B-4643-8C08-68B2D4B5AD3C}" dt="2024-02-18T10:38:40.688" v="3065" actId="14826"/>
          <ac:picMkLst>
            <pc:docMk/>
            <pc:sldMk cId="459401745" sldId="574"/>
            <ac:picMk id="20" creationId="{3717B9E4-7A04-7D05-D0BB-2B18BA1A3653}"/>
          </ac:picMkLst>
        </pc:picChg>
        <pc:picChg chg="mod">
          <ac:chgData name="Melissa Petrolo" userId="c9c7cc605b879ff8" providerId="LiveId" clId="{74511A0B-3C6B-4643-8C08-68B2D4B5AD3C}" dt="2024-02-18T10:39:30.475" v="3066" actId="14826"/>
          <ac:picMkLst>
            <pc:docMk/>
            <pc:sldMk cId="459401745" sldId="574"/>
            <ac:picMk id="22" creationId="{9BCC0F5C-E7C7-C79E-6E3F-2A478CBF1289}"/>
          </ac:picMkLst>
        </pc:picChg>
        <pc:picChg chg="mod">
          <ac:chgData name="Melissa Petrolo" userId="c9c7cc605b879ff8" providerId="LiveId" clId="{74511A0B-3C6B-4643-8C08-68B2D4B5AD3C}" dt="2024-02-18T10:39:57.287" v="3067" actId="14826"/>
          <ac:picMkLst>
            <pc:docMk/>
            <pc:sldMk cId="459401745" sldId="574"/>
            <ac:picMk id="24" creationId="{40A77063-6CC5-D5E0-8A6A-4C14CF62CE00}"/>
          </ac:picMkLst>
        </pc:picChg>
        <pc:picChg chg="mod">
          <ac:chgData name="Melissa Petrolo" userId="c9c7cc605b879ff8" providerId="LiveId" clId="{74511A0B-3C6B-4643-8C08-68B2D4B5AD3C}" dt="2024-02-18T10:40:41.033" v="3068" actId="14826"/>
          <ac:picMkLst>
            <pc:docMk/>
            <pc:sldMk cId="459401745" sldId="574"/>
            <ac:picMk id="25" creationId="{342C6F6C-13F9-6506-142C-AF7784019A71}"/>
          </ac:picMkLst>
        </pc:picChg>
        <pc:picChg chg="mod">
          <ac:chgData name="Melissa Petrolo" userId="c9c7cc605b879ff8" providerId="LiveId" clId="{74511A0B-3C6B-4643-8C08-68B2D4B5AD3C}" dt="2024-02-18T10:41:26.339" v="3069" actId="14826"/>
          <ac:picMkLst>
            <pc:docMk/>
            <pc:sldMk cId="459401745" sldId="574"/>
            <ac:picMk id="26" creationId="{C2D59D41-09C1-48B9-A551-2960F7536902}"/>
          </ac:picMkLst>
        </pc:picChg>
      </pc:sldChg>
      <pc:sldChg chg="modSp add mod replId">
        <pc:chgData name="Melissa Petrolo" userId="c9c7cc605b879ff8" providerId="LiveId" clId="{74511A0B-3C6B-4643-8C08-68B2D4B5AD3C}" dt="2024-02-18T10:42:17.075" v="3071" actId="14826"/>
        <pc:sldMkLst>
          <pc:docMk/>
          <pc:sldMk cId="1845455408" sldId="575"/>
        </pc:sldMkLst>
        <pc:picChg chg="mod">
          <ac:chgData name="Melissa Petrolo" userId="c9c7cc605b879ff8" providerId="LiveId" clId="{74511A0B-3C6B-4643-8C08-68B2D4B5AD3C}" dt="2024-02-18T10:42:17.075" v="3071" actId="14826"/>
          <ac:picMkLst>
            <pc:docMk/>
            <pc:sldMk cId="1845455408" sldId="575"/>
            <ac:picMk id="6" creationId="{7C89F051-4A60-4F1E-609F-B824F735862C}"/>
          </ac:picMkLst>
        </pc:picChg>
        <pc:picChg chg="mod">
          <ac:chgData name="Melissa Petrolo" userId="c9c7cc605b879ff8" providerId="LiveId" clId="{74511A0B-3C6B-4643-8C08-68B2D4B5AD3C}" dt="2024-02-18T10:41:58.281" v="3070" actId="14826"/>
          <ac:picMkLst>
            <pc:docMk/>
            <pc:sldMk cId="1845455408" sldId="575"/>
            <ac:picMk id="10" creationId="{81894A10-B21E-78FD-AF3A-7D5F0038360C}"/>
          </ac:picMkLst>
        </pc:picChg>
      </pc:sldChg>
      <pc:sldChg chg="modSp add del mod replId">
        <pc:chgData name="Melissa Petrolo" userId="c9c7cc605b879ff8" providerId="LiveId" clId="{74511A0B-3C6B-4643-8C08-68B2D4B5AD3C}" dt="2024-02-20T22:06:17.830" v="3463" actId="2696"/>
        <pc:sldMkLst>
          <pc:docMk/>
          <pc:sldMk cId="3553047256" sldId="576"/>
        </pc:sldMkLst>
        <pc:picChg chg="mod">
          <ac:chgData name="Melissa Petrolo" userId="c9c7cc605b879ff8" providerId="LiveId" clId="{74511A0B-3C6B-4643-8C08-68B2D4B5AD3C}" dt="2024-02-18T10:45:12.886" v="3073" actId="14826"/>
          <ac:picMkLst>
            <pc:docMk/>
            <pc:sldMk cId="3553047256" sldId="576"/>
            <ac:picMk id="6" creationId="{504D2756-1D0B-31D6-EA25-47BD0B8C0945}"/>
          </ac:picMkLst>
        </pc:picChg>
        <pc:picChg chg="mod">
          <ac:chgData name="Melissa Petrolo" userId="c9c7cc605b879ff8" providerId="LiveId" clId="{74511A0B-3C6B-4643-8C08-68B2D4B5AD3C}" dt="2024-02-18T10:44:15.704" v="3072" actId="14826"/>
          <ac:picMkLst>
            <pc:docMk/>
            <pc:sldMk cId="3553047256" sldId="576"/>
            <ac:picMk id="10" creationId="{181F7B7E-3763-3D8F-0DE5-A7AFBA9CF76B}"/>
          </ac:picMkLst>
        </pc:picChg>
      </pc:sldChg>
      <pc:sldChg chg="delSp modSp add del mod replId">
        <pc:chgData name="Melissa Petrolo" userId="c9c7cc605b879ff8" providerId="LiveId" clId="{74511A0B-3C6B-4643-8C08-68B2D4B5AD3C}" dt="2024-02-20T22:14:43.600" v="3582" actId="2696"/>
        <pc:sldMkLst>
          <pc:docMk/>
          <pc:sldMk cId="2081207529" sldId="577"/>
        </pc:sldMkLst>
        <pc:spChg chg="del">
          <ac:chgData name="Melissa Petrolo" userId="c9c7cc605b879ff8" providerId="LiveId" clId="{74511A0B-3C6B-4643-8C08-68B2D4B5AD3C}" dt="2024-02-20T22:06:42.943" v="3465" actId="478"/>
          <ac:spMkLst>
            <pc:docMk/>
            <pc:sldMk cId="2081207529" sldId="577"/>
            <ac:spMk id="14" creationId="{7561E8EC-1613-4102-886E-57191B32FAC4}"/>
          </ac:spMkLst>
        </pc:spChg>
        <pc:picChg chg="mod">
          <ac:chgData name="Melissa Petrolo" userId="c9c7cc605b879ff8" providerId="LiveId" clId="{74511A0B-3C6B-4643-8C08-68B2D4B5AD3C}" dt="2024-02-20T22:07:01.109" v="3469" actId="1076"/>
          <ac:picMkLst>
            <pc:docMk/>
            <pc:sldMk cId="2081207529" sldId="577"/>
            <ac:picMk id="9" creationId="{3460E4F2-A523-D8DC-DDF1-95EEED63F025}"/>
          </ac:picMkLst>
        </pc:picChg>
        <pc:picChg chg="del mod">
          <ac:chgData name="Melissa Petrolo" userId="c9c7cc605b879ff8" providerId="LiveId" clId="{74511A0B-3C6B-4643-8C08-68B2D4B5AD3C}" dt="2024-02-20T22:06:39.887" v="3464" actId="478"/>
          <ac:picMkLst>
            <pc:docMk/>
            <pc:sldMk cId="2081207529" sldId="577"/>
            <ac:picMk id="16" creationId="{231D162E-7422-52A9-F888-2C0BACEEF38A}"/>
          </ac:picMkLst>
        </pc:picChg>
      </pc:sldChg>
      <pc:sldChg chg="modSp add mod replId">
        <pc:chgData name="Melissa Petrolo" userId="c9c7cc605b879ff8" providerId="LiveId" clId="{74511A0B-3C6B-4643-8C08-68B2D4B5AD3C}" dt="2024-02-20T22:07:55.642" v="3493" actId="20577"/>
        <pc:sldMkLst>
          <pc:docMk/>
          <pc:sldMk cId="3214908932" sldId="578"/>
        </pc:sldMkLst>
        <pc:spChg chg="mod">
          <ac:chgData name="Melissa Petrolo" userId="c9c7cc605b879ff8" providerId="LiveId" clId="{74511A0B-3C6B-4643-8C08-68B2D4B5AD3C}" dt="2024-02-20T22:07:45.512" v="3483" actId="20577"/>
          <ac:spMkLst>
            <pc:docMk/>
            <pc:sldMk cId="3214908932" sldId="578"/>
            <ac:spMk id="16" creationId="{9C227197-5C16-AA2F-76A3-29F2F275E489}"/>
          </ac:spMkLst>
        </pc:spChg>
        <pc:spChg chg="mod">
          <ac:chgData name="Melissa Petrolo" userId="c9c7cc605b879ff8" providerId="LiveId" clId="{74511A0B-3C6B-4643-8C08-68B2D4B5AD3C}" dt="2024-02-20T22:07:55.642" v="3493" actId="20577"/>
          <ac:spMkLst>
            <pc:docMk/>
            <pc:sldMk cId="3214908932" sldId="578"/>
            <ac:spMk id="19" creationId="{C03EC01E-30A5-FBF4-E131-67BC8782345A}"/>
          </ac:spMkLst>
        </pc:spChg>
        <pc:picChg chg="mod">
          <ac:chgData name="Melissa Petrolo" userId="c9c7cc605b879ff8" providerId="LiveId" clId="{74511A0B-3C6B-4643-8C08-68B2D4B5AD3C}" dt="2024-02-18T10:50:09.431" v="3076" actId="14826"/>
          <ac:picMkLst>
            <pc:docMk/>
            <pc:sldMk cId="3214908932" sldId="578"/>
            <ac:picMk id="14" creationId="{3F799978-C312-3334-D343-CC2578CE4D1D}"/>
          </ac:picMkLst>
        </pc:picChg>
        <pc:picChg chg="mod">
          <ac:chgData name="Melissa Petrolo" userId="c9c7cc605b879ff8" providerId="LiveId" clId="{74511A0B-3C6B-4643-8C08-68B2D4B5AD3C}" dt="2024-02-18T10:50:36.221" v="3077" actId="14826"/>
          <ac:picMkLst>
            <pc:docMk/>
            <pc:sldMk cId="3214908932" sldId="578"/>
            <ac:picMk id="18" creationId="{F9F6D048-F9B8-331F-5B10-E07FF5571959}"/>
          </ac:picMkLst>
        </pc:picChg>
      </pc:sldChg>
      <pc:sldChg chg="modSp add mod replId">
        <pc:chgData name="Melissa Petrolo" userId="c9c7cc605b879ff8" providerId="LiveId" clId="{74511A0B-3C6B-4643-8C08-68B2D4B5AD3C}" dt="2024-02-20T22:08:52.307" v="3527" actId="20577"/>
        <pc:sldMkLst>
          <pc:docMk/>
          <pc:sldMk cId="2129729871" sldId="579"/>
        </pc:sldMkLst>
        <pc:spChg chg="mod">
          <ac:chgData name="Melissa Petrolo" userId="c9c7cc605b879ff8" providerId="LiveId" clId="{74511A0B-3C6B-4643-8C08-68B2D4B5AD3C}" dt="2024-02-20T22:08:39.644" v="3513" actId="6549"/>
          <ac:spMkLst>
            <pc:docMk/>
            <pc:sldMk cId="2129729871" sldId="579"/>
            <ac:spMk id="16" creationId="{E3FE66C8-D88F-3A91-F73A-F53B60481EBB}"/>
          </ac:spMkLst>
        </pc:spChg>
        <pc:spChg chg="mod">
          <ac:chgData name="Melissa Petrolo" userId="c9c7cc605b879ff8" providerId="LiveId" clId="{74511A0B-3C6B-4643-8C08-68B2D4B5AD3C}" dt="2024-02-20T22:08:52.307" v="3527" actId="20577"/>
          <ac:spMkLst>
            <pc:docMk/>
            <pc:sldMk cId="2129729871" sldId="579"/>
            <ac:spMk id="19" creationId="{29025CCE-96EC-DED4-B25F-5D370361516A}"/>
          </ac:spMkLst>
        </pc:spChg>
        <pc:picChg chg="mod">
          <ac:chgData name="Melissa Petrolo" userId="c9c7cc605b879ff8" providerId="LiveId" clId="{74511A0B-3C6B-4643-8C08-68B2D4B5AD3C}" dt="2024-02-18T10:59:22.773" v="3078" actId="14826"/>
          <ac:picMkLst>
            <pc:docMk/>
            <pc:sldMk cId="2129729871" sldId="579"/>
            <ac:picMk id="14" creationId="{6C0A9E6A-6E49-5B29-BEE3-CFBEEA46428D}"/>
          </ac:picMkLst>
        </pc:picChg>
        <pc:picChg chg="mod">
          <ac:chgData name="Melissa Petrolo" userId="c9c7cc605b879ff8" providerId="LiveId" clId="{74511A0B-3C6B-4643-8C08-68B2D4B5AD3C}" dt="2024-02-18T10:59:44.206" v="3079" actId="14826"/>
          <ac:picMkLst>
            <pc:docMk/>
            <pc:sldMk cId="2129729871" sldId="579"/>
            <ac:picMk id="18" creationId="{A79CAA26-85E1-1E50-4204-7C502BA67E37}"/>
          </ac:picMkLst>
        </pc:picChg>
      </pc:sldChg>
      <pc:sldChg chg="addSp delSp modSp add mod replId">
        <pc:chgData name="Melissa Petrolo" userId="c9c7cc605b879ff8" providerId="LiveId" clId="{74511A0B-3C6B-4643-8C08-68B2D4B5AD3C}" dt="2024-02-20T22:09:29.071" v="3555" actId="20577"/>
        <pc:sldMkLst>
          <pc:docMk/>
          <pc:sldMk cId="928799161" sldId="580"/>
        </pc:sldMkLst>
        <pc:spChg chg="mod">
          <ac:chgData name="Melissa Petrolo" userId="c9c7cc605b879ff8" providerId="LiveId" clId="{74511A0B-3C6B-4643-8C08-68B2D4B5AD3C}" dt="2024-02-20T22:09:09.520" v="3541" actId="20577"/>
          <ac:spMkLst>
            <pc:docMk/>
            <pc:sldMk cId="928799161" sldId="580"/>
            <ac:spMk id="16" creationId="{32BEDD50-EEA5-65BC-3940-BB690FA2215E}"/>
          </ac:spMkLst>
        </pc:spChg>
        <pc:spChg chg="mod">
          <ac:chgData name="Melissa Petrolo" userId="c9c7cc605b879ff8" providerId="LiveId" clId="{74511A0B-3C6B-4643-8C08-68B2D4B5AD3C}" dt="2024-02-20T22:09:29.071" v="3555" actId="20577"/>
          <ac:spMkLst>
            <pc:docMk/>
            <pc:sldMk cId="928799161" sldId="580"/>
            <ac:spMk id="19" creationId="{76278B56-EC36-7088-CBDF-15E2395DBC92}"/>
          </ac:spMkLst>
        </pc:spChg>
        <pc:picChg chg="add mod">
          <ac:chgData name="Melissa Petrolo" userId="c9c7cc605b879ff8" providerId="LiveId" clId="{74511A0B-3C6B-4643-8C08-68B2D4B5AD3C}" dt="2024-02-18T11:01:35.515" v="3092" actId="1076"/>
          <ac:picMkLst>
            <pc:docMk/>
            <pc:sldMk cId="928799161" sldId="580"/>
            <ac:picMk id="6" creationId="{49E42392-BA27-0F6F-D852-9C80A008BA70}"/>
          </ac:picMkLst>
        </pc:picChg>
        <pc:picChg chg="del mod">
          <ac:chgData name="Melissa Petrolo" userId="c9c7cc605b879ff8" providerId="LiveId" clId="{74511A0B-3C6B-4643-8C08-68B2D4B5AD3C}" dt="2024-02-18T11:01:27.526" v="3089" actId="478"/>
          <ac:picMkLst>
            <pc:docMk/>
            <pc:sldMk cId="928799161" sldId="580"/>
            <ac:picMk id="14" creationId="{7D152AF3-709A-251A-13AD-BB22C93BCF01}"/>
          </ac:picMkLst>
        </pc:picChg>
        <pc:picChg chg="mod">
          <ac:chgData name="Melissa Petrolo" userId="c9c7cc605b879ff8" providerId="LiveId" clId="{74511A0B-3C6B-4643-8C08-68B2D4B5AD3C}" dt="2024-02-18T11:01:59.485" v="3093" actId="14826"/>
          <ac:picMkLst>
            <pc:docMk/>
            <pc:sldMk cId="928799161" sldId="580"/>
            <ac:picMk id="18" creationId="{CF3748AE-A1BE-BC55-D77C-7D47DC94102F}"/>
          </ac:picMkLst>
        </pc:picChg>
      </pc:sldChg>
      <pc:sldChg chg="modSp add mod replId">
        <pc:chgData name="Melissa Petrolo" userId="c9c7cc605b879ff8" providerId="LiveId" clId="{74511A0B-3C6B-4643-8C08-68B2D4B5AD3C}" dt="2024-02-18T11:07:57.160" v="3099" actId="14826"/>
        <pc:sldMkLst>
          <pc:docMk/>
          <pc:sldMk cId="2291190748" sldId="581"/>
        </pc:sldMkLst>
        <pc:picChg chg="mod">
          <ac:chgData name="Melissa Petrolo" userId="c9c7cc605b879ff8" providerId="LiveId" clId="{74511A0B-3C6B-4643-8C08-68B2D4B5AD3C}" dt="2024-02-18T11:07:57.160" v="3099" actId="14826"/>
          <ac:picMkLst>
            <pc:docMk/>
            <pc:sldMk cId="2291190748" sldId="581"/>
            <ac:picMk id="9" creationId="{C9CA5B00-2819-FCA2-9EF0-F9BBB7894A5C}"/>
          </ac:picMkLst>
        </pc:picChg>
        <pc:picChg chg="mod">
          <ac:chgData name="Melissa Petrolo" userId="c9c7cc605b879ff8" providerId="LiveId" clId="{74511A0B-3C6B-4643-8C08-68B2D4B5AD3C}" dt="2024-02-18T11:05:26.284" v="3098" actId="14826"/>
          <ac:picMkLst>
            <pc:docMk/>
            <pc:sldMk cId="2291190748" sldId="581"/>
            <ac:picMk id="14" creationId="{D874D767-26CE-DD0C-83DD-31887B82F3E4}"/>
          </ac:picMkLst>
        </pc:picChg>
      </pc:sldChg>
      <pc:sldChg chg="modSp add mod replId">
        <pc:chgData name="Melissa Petrolo" userId="c9c7cc605b879ff8" providerId="LiveId" clId="{74511A0B-3C6B-4643-8C08-68B2D4B5AD3C}" dt="2024-02-18T11:10:27.708" v="3100" actId="14826"/>
        <pc:sldMkLst>
          <pc:docMk/>
          <pc:sldMk cId="1692863679" sldId="582"/>
        </pc:sldMkLst>
        <pc:picChg chg="mod">
          <ac:chgData name="Melissa Petrolo" userId="c9c7cc605b879ff8" providerId="LiveId" clId="{74511A0B-3C6B-4643-8C08-68B2D4B5AD3C}" dt="2024-02-18T11:10:27.708" v="3100" actId="14826"/>
          <ac:picMkLst>
            <pc:docMk/>
            <pc:sldMk cId="1692863679" sldId="582"/>
            <ac:picMk id="8" creationId="{506D18D2-7648-4198-F511-4040BE2BED3A}"/>
          </ac:picMkLst>
        </pc:picChg>
      </pc:sldChg>
      <pc:sldChg chg="modSp add mod replId">
        <pc:chgData name="Melissa Petrolo" userId="c9c7cc605b879ff8" providerId="LiveId" clId="{74511A0B-3C6B-4643-8C08-68B2D4B5AD3C}" dt="2024-02-18T11:10:49.327" v="3101" actId="14826"/>
        <pc:sldMkLst>
          <pc:docMk/>
          <pc:sldMk cId="3611167948" sldId="583"/>
        </pc:sldMkLst>
        <pc:picChg chg="mod">
          <ac:chgData name="Melissa Petrolo" userId="c9c7cc605b879ff8" providerId="LiveId" clId="{74511A0B-3C6B-4643-8C08-68B2D4B5AD3C}" dt="2024-02-18T11:10:49.327" v="3101" actId="14826"/>
          <ac:picMkLst>
            <pc:docMk/>
            <pc:sldMk cId="3611167948" sldId="583"/>
            <ac:picMk id="9" creationId="{3752C0C0-75DD-42E5-0ADD-9B18E1FDADE6}"/>
          </ac:picMkLst>
        </pc:picChg>
      </pc:sldChg>
      <pc:sldChg chg="modSp add mod replId">
        <pc:chgData name="Melissa Petrolo" userId="c9c7cc605b879ff8" providerId="LiveId" clId="{74511A0B-3C6B-4643-8C08-68B2D4B5AD3C}" dt="2024-02-18T11:14:22.199" v="3109" actId="14826"/>
        <pc:sldMkLst>
          <pc:docMk/>
          <pc:sldMk cId="2091679929" sldId="584"/>
        </pc:sldMkLst>
        <pc:picChg chg="mod">
          <ac:chgData name="Melissa Petrolo" userId="c9c7cc605b879ff8" providerId="LiveId" clId="{74511A0B-3C6B-4643-8C08-68B2D4B5AD3C}" dt="2024-02-18T11:14:22.199" v="3109" actId="14826"/>
          <ac:picMkLst>
            <pc:docMk/>
            <pc:sldMk cId="2091679929" sldId="584"/>
            <ac:picMk id="9" creationId="{D659B8C0-5A6B-FDF5-C071-B082C23ABBEB}"/>
          </ac:picMkLst>
        </pc:picChg>
        <pc:picChg chg="mod">
          <ac:chgData name="Melissa Petrolo" userId="c9c7cc605b879ff8" providerId="LiveId" clId="{74511A0B-3C6B-4643-8C08-68B2D4B5AD3C}" dt="2024-02-18T11:12:56.774" v="3106" actId="1076"/>
          <ac:picMkLst>
            <pc:docMk/>
            <pc:sldMk cId="2091679929" sldId="584"/>
            <ac:picMk id="14" creationId="{51F147C0-7093-9AEB-FB49-8A1626BC4D74}"/>
          </ac:picMkLst>
        </pc:picChg>
      </pc:sldChg>
      <pc:sldChg chg="modSp add mod replId">
        <pc:chgData name="Melissa Petrolo" userId="c9c7cc605b879ff8" providerId="LiveId" clId="{74511A0B-3C6B-4643-8C08-68B2D4B5AD3C}" dt="2024-02-20T22:12:57.006" v="3580" actId="20577"/>
        <pc:sldMkLst>
          <pc:docMk/>
          <pc:sldMk cId="569412775" sldId="585"/>
        </pc:sldMkLst>
        <pc:spChg chg="mod">
          <ac:chgData name="Melissa Petrolo" userId="c9c7cc605b879ff8" providerId="LiveId" clId="{74511A0B-3C6B-4643-8C08-68B2D4B5AD3C}" dt="2024-02-20T22:12:44.681" v="3570" actId="20577"/>
          <ac:spMkLst>
            <pc:docMk/>
            <pc:sldMk cId="569412775" sldId="585"/>
            <ac:spMk id="10" creationId="{B4F77DB1-E707-FD06-AFE9-89D13526D957}"/>
          </ac:spMkLst>
        </pc:spChg>
        <pc:spChg chg="mod">
          <ac:chgData name="Melissa Petrolo" userId="c9c7cc605b879ff8" providerId="LiveId" clId="{74511A0B-3C6B-4643-8C08-68B2D4B5AD3C}" dt="2024-02-20T22:12:57.006" v="3580" actId="20577"/>
          <ac:spMkLst>
            <pc:docMk/>
            <pc:sldMk cId="569412775" sldId="585"/>
            <ac:spMk id="11" creationId="{10EA0217-5647-B36D-719D-2C49AA37E397}"/>
          </ac:spMkLst>
        </pc:spChg>
        <pc:picChg chg="mod">
          <ac:chgData name="Melissa Petrolo" userId="c9c7cc605b879ff8" providerId="LiveId" clId="{74511A0B-3C6B-4643-8C08-68B2D4B5AD3C}" dt="2024-02-18T11:15:11.295" v="3110" actId="14826"/>
          <ac:picMkLst>
            <pc:docMk/>
            <pc:sldMk cId="569412775" sldId="585"/>
            <ac:picMk id="8" creationId="{45C4DCF5-83FF-BEA7-70B9-D40BFBDB5434}"/>
          </ac:picMkLst>
        </pc:picChg>
        <pc:picChg chg="mod">
          <ac:chgData name="Melissa Petrolo" userId="c9c7cc605b879ff8" providerId="LiveId" clId="{74511A0B-3C6B-4643-8C08-68B2D4B5AD3C}" dt="2024-02-18T11:15:30.264" v="3111" actId="14826"/>
          <ac:picMkLst>
            <pc:docMk/>
            <pc:sldMk cId="569412775" sldId="585"/>
            <ac:picMk id="12" creationId="{BA7229BD-73A7-FFE5-44CE-AA6FBFFDBA27}"/>
          </ac:picMkLst>
        </pc:picChg>
      </pc:sldChg>
      <pc:sldChg chg="modSp add mod replId">
        <pc:chgData name="Melissa Petrolo" userId="c9c7cc605b879ff8" providerId="LiveId" clId="{74511A0B-3C6B-4643-8C08-68B2D4B5AD3C}" dt="2024-02-18T11:16:08.985" v="3112" actId="14826"/>
        <pc:sldMkLst>
          <pc:docMk/>
          <pc:sldMk cId="2370979636" sldId="586"/>
        </pc:sldMkLst>
        <pc:picChg chg="mod">
          <ac:chgData name="Melissa Petrolo" userId="c9c7cc605b879ff8" providerId="LiveId" clId="{74511A0B-3C6B-4643-8C08-68B2D4B5AD3C}" dt="2024-02-18T11:16:08.985" v="3112" actId="14826"/>
          <ac:picMkLst>
            <pc:docMk/>
            <pc:sldMk cId="2370979636" sldId="586"/>
            <ac:picMk id="7" creationId="{7EA56DB9-CBAD-6D33-46BB-0D22E612E0C3}"/>
          </ac:picMkLst>
        </pc:picChg>
      </pc:sldChg>
      <pc:sldChg chg="modSp add mod replId">
        <pc:chgData name="Melissa Petrolo" userId="c9c7cc605b879ff8" providerId="LiveId" clId="{74511A0B-3C6B-4643-8C08-68B2D4B5AD3C}" dt="2024-02-18T11:17:33.613" v="3114" actId="14826"/>
        <pc:sldMkLst>
          <pc:docMk/>
          <pc:sldMk cId="3165933081" sldId="587"/>
        </pc:sldMkLst>
        <pc:picChg chg="mod">
          <ac:chgData name="Melissa Petrolo" userId="c9c7cc605b879ff8" providerId="LiveId" clId="{74511A0B-3C6B-4643-8C08-68B2D4B5AD3C}" dt="2024-02-18T11:17:13.888" v="3113" actId="14826"/>
          <ac:picMkLst>
            <pc:docMk/>
            <pc:sldMk cId="3165933081" sldId="587"/>
            <ac:picMk id="8" creationId="{AE5FA556-AF2F-FD2B-7BA4-A861E972B254}"/>
          </ac:picMkLst>
        </pc:picChg>
        <pc:picChg chg="mod">
          <ac:chgData name="Melissa Petrolo" userId="c9c7cc605b879ff8" providerId="LiveId" clId="{74511A0B-3C6B-4643-8C08-68B2D4B5AD3C}" dt="2024-02-18T11:17:33.613" v="3114" actId="14826"/>
          <ac:picMkLst>
            <pc:docMk/>
            <pc:sldMk cId="3165933081" sldId="587"/>
            <ac:picMk id="12" creationId="{314C8026-3028-BBAC-E82C-01C1FD46E98F}"/>
          </ac:picMkLst>
        </pc:picChg>
      </pc:sldChg>
      <pc:sldChg chg="modSp add del mod">
        <pc:chgData name="Melissa Petrolo" userId="c9c7cc605b879ff8" providerId="LiveId" clId="{74511A0B-3C6B-4643-8C08-68B2D4B5AD3C}" dt="2024-02-20T21:49:04.009" v="3256" actId="2696"/>
        <pc:sldMkLst>
          <pc:docMk/>
          <pc:sldMk cId="2801915278" sldId="588"/>
        </pc:sldMkLst>
        <pc:picChg chg="mod">
          <ac:chgData name="Melissa Petrolo" userId="c9c7cc605b879ff8" providerId="LiveId" clId="{74511A0B-3C6B-4643-8C08-68B2D4B5AD3C}" dt="2024-02-18T10:15:49.410" v="3010" actId="14826"/>
          <ac:picMkLst>
            <pc:docMk/>
            <pc:sldMk cId="2801915278" sldId="588"/>
            <ac:picMk id="6" creationId="{90F2AED8-21D5-FE5E-FA01-E9D549BA5BCD}"/>
          </ac:picMkLst>
        </pc:picChg>
        <pc:picChg chg="mod">
          <ac:chgData name="Melissa Petrolo" userId="c9c7cc605b879ff8" providerId="LiveId" clId="{74511A0B-3C6B-4643-8C08-68B2D4B5AD3C}" dt="2024-02-18T10:15:14.611" v="3009" actId="14826"/>
          <ac:picMkLst>
            <pc:docMk/>
            <pc:sldMk cId="2801915278" sldId="588"/>
            <ac:picMk id="10" creationId="{3F85F72F-6516-D60D-BAED-327D74A4C5E9}"/>
          </ac:picMkLst>
        </pc:picChg>
      </pc:sldChg>
      <pc:sldChg chg="addSp delSp modSp add mod">
        <pc:chgData name="Melissa Petrolo" userId="c9c7cc605b879ff8" providerId="LiveId" clId="{74511A0B-3C6B-4643-8C08-68B2D4B5AD3C}" dt="2024-02-20T22:53:10.933" v="4513" actId="26606"/>
        <pc:sldMkLst>
          <pc:docMk/>
          <pc:sldMk cId="1609003468" sldId="589"/>
        </pc:sldMkLst>
        <pc:spChg chg="mod">
          <ac:chgData name="Melissa Petrolo" userId="c9c7cc605b879ff8" providerId="LiveId" clId="{74511A0B-3C6B-4643-8C08-68B2D4B5AD3C}" dt="2024-02-20T22:53:10.933" v="4513" actId="26606"/>
          <ac:spMkLst>
            <pc:docMk/>
            <pc:sldMk cId="1609003468" sldId="589"/>
            <ac:spMk id="2" creationId="{EB1D89BD-D87E-9A79-4E9C-18EA0203414B}"/>
          </ac:spMkLst>
        </pc:spChg>
        <pc:spChg chg="mod">
          <ac:chgData name="Melissa Petrolo" userId="c9c7cc605b879ff8" providerId="LiveId" clId="{74511A0B-3C6B-4643-8C08-68B2D4B5AD3C}" dt="2024-02-20T22:53:10.933" v="4513" actId="26606"/>
          <ac:spMkLst>
            <pc:docMk/>
            <pc:sldMk cId="1609003468" sldId="589"/>
            <ac:spMk id="7" creationId="{F22F4758-03E1-156D-81B9-B457D504840B}"/>
          </ac:spMkLst>
        </pc:spChg>
        <pc:spChg chg="mod">
          <ac:chgData name="Melissa Petrolo" userId="c9c7cc605b879ff8" providerId="LiveId" clId="{74511A0B-3C6B-4643-8C08-68B2D4B5AD3C}" dt="2024-02-20T22:53:10.933" v="4513" actId="26606"/>
          <ac:spMkLst>
            <pc:docMk/>
            <pc:sldMk cId="1609003468" sldId="589"/>
            <ac:spMk id="8" creationId="{4F54D2F7-03A4-A087-5170-A2875B0C644F}"/>
          </ac:spMkLst>
        </pc:spChg>
        <pc:spChg chg="del">
          <ac:chgData name="Melissa Petrolo" userId="c9c7cc605b879ff8" providerId="LiveId" clId="{74511A0B-3C6B-4643-8C08-68B2D4B5AD3C}" dt="2024-02-20T22:53:10.933" v="4513" actId="26606"/>
          <ac:spMkLst>
            <pc:docMk/>
            <pc:sldMk cId="1609003468" sldId="589"/>
            <ac:spMk id="25" creationId="{4961B938-D804-18D4-5EE0-6AA533F0F832}"/>
          </ac:spMkLst>
        </pc:spChg>
        <pc:spChg chg="del">
          <ac:chgData name="Melissa Petrolo" userId="c9c7cc605b879ff8" providerId="LiveId" clId="{74511A0B-3C6B-4643-8C08-68B2D4B5AD3C}" dt="2024-02-20T22:53:10.933" v="4513" actId="26606"/>
          <ac:spMkLst>
            <pc:docMk/>
            <pc:sldMk cId="1609003468" sldId="589"/>
            <ac:spMk id="27" creationId="{E3563CD5-83A4-F748-C1BE-03599DD341E0}"/>
          </ac:spMkLst>
        </pc:spChg>
        <pc:spChg chg="add">
          <ac:chgData name="Melissa Petrolo" userId="c9c7cc605b879ff8" providerId="LiveId" clId="{74511A0B-3C6B-4643-8C08-68B2D4B5AD3C}" dt="2024-02-20T22:53:10.933" v="4513" actId="26606"/>
          <ac:spMkLst>
            <pc:docMk/>
            <pc:sldMk cId="1609003468" sldId="589"/>
            <ac:spMk id="32" creationId="{68AF5748-FED8-45BA-8631-26D1D10F3246}"/>
          </ac:spMkLst>
        </pc:spChg>
        <pc:spChg chg="add">
          <ac:chgData name="Melissa Petrolo" userId="c9c7cc605b879ff8" providerId="LiveId" clId="{74511A0B-3C6B-4643-8C08-68B2D4B5AD3C}" dt="2024-02-20T22:53:10.933" v="4513" actId="26606"/>
          <ac:spMkLst>
            <pc:docMk/>
            <pc:sldMk cId="1609003468" sldId="589"/>
            <ac:spMk id="34" creationId="{AF2F604E-43BE-4DC3-B983-E071523364F8}"/>
          </ac:spMkLst>
        </pc:spChg>
        <pc:spChg chg="add">
          <ac:chgData name="Melissa Petrolo" userId="c9c7cc605b879ff8" providerId="LiveId" clId="{74511A0B-3C6B-4643-8C08-68B2D4B5AD3C}" dt="2024-02-20T22:53:10.933" v="4513" actId="26606"/>
          <ac:spMkLst>
            <pc:docMk/>
            <pc:sldMk cId="1609003468" sldId="589"/>
            <ac:spMk id="36" creationId="{08C9B587-E65E-4B52-B37C-ABEBB6E87928}"/>
          </ac:spMkLst>
        </pc:spChg>
        <pc:picChg chg="mod">
          <ac:chgData name="Melissa Petrolo" userId="c9c7cc605b879ff8" providerId="LiveId" clId="{74511A0B-3C6B-4643-8C08-68B2D4B5AD3C}" dt="2024-02-20T22:53:10.933" v="4513" actId="26606"/>
          <ac:picMkLst>
            <pc:docMk/>
            <pc:sldMk cId="1609003468" sldId="589"/>
            <ac:picMk id="6" creationId="{921AF4E7-E5F3-DE4F-2F67-48ACD1B90286}"/>
          </ac:picMkLst>
        </pc:picChg>
      </pc:sldChg>
      <pc:sldChg chg="modSp add mod replId">
        <pc:chgData name="Melissa Petrolo" userId="c9c7cc605b879ff8" providerId="LiveId" clId="{74511A0B-3C6B-4643-8C08-68B2D4B5AD3C}" dt="2024-02-18T16:01:28.248" v="3127" actId="14826"/>
        <pc:sldMkLst>
          <pc:docMk/>
          <pc:sldMk cId="3552249751" sldId="590"/>
        </pc:sldMkLst>
        <pc:picChg chg="mod">
          <ac:chgData name="Melissa Petrolo" userId="c9c7cc605b879ff8" providerId="LiveId" clId="{74511A0B-3C6B-4643-8C08-68B2D4B5AD3C}" dt="2024-02-18T15:57:56.864" v="3121" actId="14826"/>
          <ac:picMkLst>
            <pc:docMk/>
            <pc:sldMk cId="3552249751" sldId="590"/>
            <ac:picMk id="20" creationId="{7AABEFB3-9B4B-A429-D69E-22DC17151327}"/>
          </ac:picMkLst>
        </pc:picChg>
        <pc:picChg chg="mod">
          <ac:chgData name="Melissa Petrolo" userId="c9c7cc605b879ff8" providerId="LiveId" clId="{74511A0B-3C6B-4643-8C08-68B2D4B5AD3C}" dt="2024-02-18T16:01:28.248" v="3127" actId="14826"/>
          <ac:picMkLst>
            <pc:docMk/>
            <pc:sldMk cId="3552249751" sldId="590"/>
            <ac:picMk id="22" creationId="{1F92AF6A-5FA5-152D-266D-5E583BF3DA15}"/>
          </ac:picMkLst>
        </pc:picChg>
        <pc:picChg chg="mod">
          <ac:chgData name="Melissa Petrolo" userId="c9c7cc605b879ff8" providerId="LiveId" clId="{74511A0B-3C6B-4643-8C08-68B2D4B5AD3C}" dt="2024-02-18T16:01:07.697" v="3126" actId="14826"/>
          <ac:picMkLst>
            <pc:docMk/>
            <pc:sldMk cId="3552249751" sldId="590"/>
            <ac:picMk id="24" creationId="{A51E2B56-CCB9-D0B9-FF5D-D782A16B68F6}"/>
          </ac:picMkLst>
        </pc:picChg>
        <pc:picChg chg="mod">
          <ac:chgData name="Melissa Petrolo" userId="c9c7cc605b879ff8" providerId="LiveId" clId="{74511A0B-3C6B-4643-8C08-68B2D4B5AD3C}" dt="2024-02-18T16:00:00.475" v="3124" actId="14826"/>
          <ac:picMkLst>
            <pc:docMk/>
            <pc:sldMk cId="3552249751" sldId="590"/>
            <ac:picMk id="25" creationId="{AAADF6CF-D645-F8BD-8AC1-B941B77659B6}"/>
          </ac:picMkLst>
        </pc:picChg>
        <pc:picChg chg="mod">
          <ac:chgData name="Melissa Petrolo" userId="c9c7cc605b879ff8" providerId="LiveId" clId="{74511A0B-3C6B-4643-8C08-68B2D4B5AD3C}" dt="2024-02-18T16:00:17.554" v="3125" actId="14826"/>
          <ac:picMkLst>
            <pc:docMk/>
            <pc:sldMk cId="3552249751" sldId="590"/>
            <ac:picMk id="26" creationId="{E41009FE-32FE-A2CA-292D-5ABCFE31BE5C}"/>
          </ac:picMkLst>
        </pc:picChg>
      </pc:sldChg>
      <pc:sldChg chg="modSp add mod replId">
        <pc:chgData name="Melissa Petrolo" userId="c9c7cc605b879ff8" providerId="LiveId" clId="{74511A0B-3C6B-4643-8C08-68B2D4B5AD3C}" dt="2024-02-18T16:02:26.985" v="3129" actId="14826"/>
        <pc:sldMkLst>
          <pc:docMk/>
          <pc:sldMk cId="215611912" sldId="591"/>
        </pc:sldMkLst>
        <pc:picChg chg="mod">
          <ac:chgData name="Melissa Petrolo" userId="c9c7cc605b879ff8" providerId="LiveId" clId="{74511A0B-3C6B-4643-8C08-68B2D4B5AD3C}" dt="2024-02-18T16:02:26.985" v="3129" actId="14826"/>
          <ac:picMkLst>
            <pc:docMk/>
            <pc:sldMk cId="215611912" sldId="591"/>
            <ac:picMk id="6" creationId="{DDAE10CC-47FC-C80D-8FDB-FBF54E81500D}"/>
          </ac:picMkLst>
        </pc:picChg>
        <pc:picChg chg="mod">
          <ac:chgData name="Melissa Petrolo" userId="c9c7cc605b879ff8" providerId="LiveId" clId="{74511A0B-3C6B-4643-8C08-68B2D4B5AD3C}" dt="2024-02-18T16:02:03.202" v="3128" actId="14826"/>
          <ac:picMkLst>
            <pc:docMk/>
            <pc:sldMk cId="215611912" sldId="591"/>
            <ac:picMk id="10" creationId="{5E2DDD61-EDCC-E6C4-67D2-2F44FF6C3C19}"/>
          </ac:picMkLst>
        </pc:picChg>
      </pc:sldChg>
      <pc:sldChg chg="modSp add del mod replId">
        <pc:chgData name="Melissa Petrolo" userId="c9c7cc605b879ff8" providerId="LiveId" clId="{74511A0B-3C6B-4643-8C08-68B2D4B5AD3C}" dt="2024-02-20T22:14:12.468" v="3581" actId="2696"/>
        <pc:sldMkLst>
          <pc:docMk/>
          <pc:sldMk cId="3841653003" sldId="592"/>
        </pc:sldMkLst>
        <pc:picChg chg="mod">
          <ac:chgData name="Melissa Petrolo" userId="c9c7cc605b879ff8" providerId="LiveId" clId="{74511A0B-3C6B-4643-8C08-68B2D4B5AD3C}" dt="2024-02-18T16:03:42.760" v="3131" actId="14826"/>
          <ac:picMkLst>
            <pc:docMk/>
            <pc:sldMk cId="3841653003" sldId="592"/>
            <ac:picMk id="6" creationId="{F0CA77A2-52B6-5153-D8F9-A132F13D1512}"/>
          </ac:picMkLst>
        </pc:picChg>
        <pc:picChg chg="mod">
          <ac:chgData name="Melissa Petrolo" userId="c9c7cc605b879ff8" providerId="LiveId" clId="{74511A0B-3C6B-4643-8C08-68B2D4B5AD3C}" dt="2024-02-18T16:03:19.821" v="3130" actId="14826"/>
          <ac:picMkLst>
            <pc:docMk/>
            <pc:sldMk cId="3841653003" sldId="592"/>
            <ac:picMk id="10" creationId="{CF30891C-F5BE-AA39-C2C2-C8D46912EBE5}"/>
          </ac:picMkLst>
        </pc:picChg>
      </pc:sldChg>
      <pc:sldChg chg="modSp add mod replId">
        <pc:chgData name="Melissa Petrolo" userId="c9c7cc605b879ff8" providerId="LiveId" clId="{74511A0B-3C6B-4643-8C08-68B2D4B5AD3C}" dt="2024-02-18T16:09:42.568" v="3155" actId="14826"/>
        <pc:sldMkLst>
          <pc:docMk/>
          <pc:sldMk cId="224745686" sldId="593"/>
        </pc:sldMkLst>
        <pc:picChg chg="mod">
          <ac:chgData name="Melissa Petrolo" userId="c9c7cc605b879ff8" providerId="LiveId" clId="{74511A0B-3C6B-4643-8C08-68B2D4B5AD3C}" dt="2024-02-18T16:09:42.568" v="3155" actId="14826"/>
          <ac:picMkLst>
            <pc:docMk/>
            <pc:sldMk cId="224745686" sldId="593"/>
            <ac:picMk id="9" creationId="{AB08B2E2-01CC-8972-FF4A-B2FD1771DEB4}"/>
          </ac:picMkLst>
        </pc:picChg>
        <pc:picChg chg="mod">
          <ac:chgData name="Melissa Petrolo" userId="c9c7cc605b879ff8" providerId="LiveId" clId="{74511A0B-3C6B-4643-8C08-68B2D4B5AD3C}" dt="2024-02-18T16:07:16.073" v="3140" actId="14100"/>
          <ac:picMkLst>
            <pc:docMk/>
            <pc:sldMk cId="224745686" sldId="593"/>
            <ac:picMk id="14" creationId="{152012B9-8B9E-C325-667C-91EE67A65D79}"/>
          </ac:picMkLst>
        </pc:picChg>
      </pc:sldChg>
      <pc:sldChg chg="modSp add mod replId">
        <pc:chgData name="Melissa Petrolo" userId="c9c7cc605b879ff8" providerId="LiveId" clId="{74511A0B-3C6B-4643-8C08-68B2D4B5AD3C}" dt="2024-02-18T18:22:48.017" v="3156" actId="14826"/>
        <pc:sldMkLst>
          <pc:docMk/>
          <pc:sldMk cId="434127219" sldId="594"/>
        </pc:sldMkLst>
        <pc:picChg chg="mod">
          <ac:chgData name="Melissa Petrolo" userId="c9c7cc605b879ff8" providerId="LiveId" clId="{74511A0B-3C6B-4643-8C08-68B2D4B5AD3C}" dt="2024-02-18T18:22:48.017" v="3156" actId="14826"/>
          <ac:picMkLst>
            <pc:docMk/>
            <pc:sldMk cId="434127219" sldId="594"/>
            <ac:picMk id="8" creationId="{6D9FB5AD-87E3-5D6B-37F9-5DBC71AD413E}"/>
          </ac:picMkLst>
        </pc:picChg>
      </pc:sldChg>
      <pc:sldChg chg="modSp add mod replId">
        <pc:chgData name="Melissa Petrolo" userId="c9c7cc605b879ff8" providerId="LiveId" clId="{74511A0B-3C6B-4643-8C08-68B2D4B5AD3C}" dt="2024-02-20T22:21:23.416" v="3777" actId="20577"/>
        <pc:sldMkLst>
          <pc:docMk/>
          <pc:sldMk cId="3112516147" sldId="595"/>
        </pc:sldMkLst>
        <pc:spChg chg="mod">
          <ac:chgData name="Melissa Petrolo" userId="c9c7cc605b879ff8" providerId="LiveId" clId="{74511A0B-3C6B-4643-8C08-68B2D4B5AD3C}" dt="2024-02-20T22:21:23.416" v="3777" actId="20577"/>
          <ac:spMkLst>
            <pc:docMk/>
            <pc:sldMk cId="3112516147" sldId="595"/>
            <ac:spMk id="10" creationId="{0045BD1B-4163-D42B-8D58-1C7F8A83D216}"/>
          </ac:spMkLst>
        </pc:spChg>
        <pc:picChg chg="mod">
          <ac:chgData name="Melissa Petrolo" userId="c9c7cc605b879ff8" providerId="LiveId" clId="{74511A0B-3C6B-4643-8C08-68B2D4B5AD3C}" dt="2024-02-18T18:23:18.624" v="3157" actId="14826"/>
          <ac:picMkLst>
            <pc:docMk/>
            <pc:sldMk cId="3112516147" sldId="595"/>
            <ac:picMk id="9" creationId="{B6E83652-944D-7558-78AB-B8501FAD48CA}"/>
          </ac:picMkLst>
        </pc:picChg>
      </pc:sldChg>
      <pc:sldChg chg="modSp add mod replId">
        <pc:chgData name="Melissa Petrolo" userId="c9c7cc605b879ff8" providerId="LiveId" clId="{74511A0B-3C6B-4643-8C08-68B2D4B5AD3C}" dt="2024-02-18T18:27:38.062" v="3161" actId="14826"/>
        <pc:sldMkLst>
          <pc:docMk/>
          <pc:sldMk cId="1309141081" sldId="596"/>
        </pc:sldMkLst>
        <pc:picChg chg="mod">
          <ac:chgData name="Melissa Petrolo" userId="c9c7cc605b879ff8" providerId="LiveId" clId="{74511A0B-3C6B-4643-8C08-68B2D4B5AD3C}" dt="2024-02-18T18:27:38.062" v="3161" actId="14826"/>
          <ac:picMkLst>
            <pc:docMk/>
            <pc:sldMk cId="1309141081" sldId="596"/>
            <ac:picMk id="9" creationId="{37DE8AD2-3D25-3825-B762-F263B23F7A0D}"/>
          </ac:picMkLst>
        </pc:picChg>
        <pc:picChg chg="mod">
          <ac:chgData name="Melissa Petrolo" userId="c9c7cc605b879ff8" providerId="LiveId" clId="{74511A0B-3C6B-4643-8C08-68B2D4B5AD3C}" dt="2024-02-18T18:24:53.470" v="3160" actId="14826"/>
          <ac:picMkLst>
            <pc:docMk/>
            <pc:sldMk cId="1309141081" sldId="596"/>
            <ac:picMk id="14" creationId="{26580F2C-0DDE-A5ED-3C52-74F0785514CD}"/>
          </ac:picMkLst>
        </pc:picChg>
      </pc:sldChg>
      <pc:sldChg chg="modSp add mod replId">
        <pc:chgData name="Melissa Petrolo" userId="c9c7cc605b879ff8" providerId="LiveId" clId="{74511A0B-3C6B-4643-8C08-68B2D4B5AD3C}" dt="2024-02-20T22:22:01.639" v="3800" actId="20577"/>
        <pc:sldMkLst>
          <pc:docMk/>
          <pc:sldMk cId="1263499347" sldId="597"/>
        </pc:sldMkLst>
        <pc:spChg chg="mod">
          <ac:chgData name="Melissa Petrolo" userId="c9c7cc605b879ff8" providerId="LiveId" clId="{74511A0B-3C6B-4643-8C08-68B2D4B5AD3C}" dt="2024-02-20T22:21:51.808" v="3791" actId="20577"/>
          <ac:spMkLst>
            <pc:docMk/>
            <pc:sldMk cId="1263499347" sldId="597"/>
            <ac:spMk id="10" creationId="{EF5A2AA5-5DCC-D9A6-1405-109A990C6B49}"/>
          </ac:spMkLst>
        </pc:spChg>
        <pc:spChg chg="mod">
          <ac:chgData name="Melissa Petrolo" userId="c9c7cc605b879ff8" providerId="LiveId" clId="{74511A0B-3C6B-4643-8C08-68B2D4B5AD3C}" dt="2024-02-20T22:22:01.639" v="3800" actId="20577"/>
          <ac:spMkLst>
            <pc:docMk/>
            <pc:sldMk cId="1263499347" sldId="597"/>
            <ac:spMk id="11" creationId="{F422EA40-A0DC-5784-9DEE-399EABA79514}"/>
          </ac:spMkLst>
        </pc:spChg>
        <pc:picChg chg="mod">
          <ac:chgData name="Melissa Petrolo" userId="c9c7cc605b879ff8" providerId="LiveId" clId="{74511A0B-3C6B-4643-8C08-68B2D4B5AD3C}" dt="2024-02-18T18:29:09.808" v="3162" actId="14826"/>
          <ac:picMkLst>
            <pc:docMk/>
            <pc:sldMk cId="1263499347" sldId="597"/>
            <ac:picMk id="8" creationId="{23FDEAF8-239A-341B-0787-12D98ACBFB9C}"/>
          </ac:picMkLst>
        </pc:picChg>
        <pc:picChg chg="mod">
          <ac:chgData name="Melissa Petrolo" userId="c9c7cc605b879ff8" providerId="LiveId" clId="{74511A0B-3C6B-4643-8C08-68B2D4B5AD3C}" dt="2024-02-18T18:29:28.547" v="3163" actId="14826"/>
          <ac:picMkLst>
            <pc:docMk/>
            <pc:sldMk cId="1263499347" sldId="597"/>
            <ac:picMk id="12" creationId="{01003E2C-751F-FCD3-6A27-FF1EEA615675}"/>
          </ac:picMkLst>
        </pc:picChg>
      </pc:sldChg>
      <pc:sldChg chg="modSp add mod replId">
        <pc:chgData name="Melissa Petrolo" userId="c9c7cc605b879ff8" providerId="LiveId" clId="{74511A0B-3C6B-4643-8C08-68B2D4B5AD3C}" dt="2024-02-18T18:30:04.222" v="3164" actId="14826"/>
        <pc:sldMkLst>
          <pc:docMk/>
          <pc:sldMk cId="757416456" sldId="598"/>
        </pc:sldMkLst>
        <pc:picChg chg="mod">
          <ac:chgData name="Melissa Petrolo" userId="c9c7cc605b879ff8" providerId="LiveId" clId="{74511A0B-3C6B-4643-8C08-68B2D4B5AD3C}" dt="2024-02-18T18:30:04.222" v="3164" actId="14826"/>
          <ac:picMkLst>
            <pc:docMk/>
            <pc:sldMk cId="757416456" sldId="598"/>
            <ac:picMk id="7" creationId="{F07A532E-86F9-4661-0E4A-0E950642F15F}"/>
          </ac:picMkLst>
        </pc:picChg>
      </pc:sldChg>
      <pc:sldChg chg="modSp add mod replId">
        <pc:chgData name="Melissa Petrolo" userId="c9c7cc605b879ff8" providerId="LiveId" clId="{74511A0B-3C6B-4643-8C08-68B2D4B5AD3C}" dt="2024-02-18T18:34:35.331" v="3166" actId="14826"/>
        <pc:sldMkLst>
          <pc:docMk/>
          <pc:sldMk cId="2630918668" sldId="599"/>
        </pc:sldMkLst>
        <pc:picChg chg="mod">
          <ac:chgData name="Melissa Petrolo" userId="c9c7cc605b879ff8" providerId="LiveId" clId="{74511A0B-3C6B-4643-8C08-68B2D4B5AD3C}" dt="2024-02-18T18:34:17.664" v="3165" actId="14826"/>
          <ac:picMkLst>
            <pc:docMk/>
            <pc:sldMk cId="2630918668" sldId="599"/>
            <ac:picMk id="8" creationId="{EDEFD949-EFC9-D09B-BF7F-F320C6B7AF96}"/>
          </ac:picMkLst>
        </pc:picChg>
        <pc:picChg chg="mod">
          <ac:chgData name="Melissa Petrolo" userId="c9c7cc605b879ff8" providerId="LiveId" clId="{74511A0B-3C6B-4643-8C08-68B2D4B5AD3C}" dt="2024-02-18T18:34:35.331" v="3166" actId="14826"/>
          <ac:picMkLst>
            <pc:docMk/>
            <pc:sldMk cId="2630918668" sldId="599"/>
            <ac:picMk id="12" creationId="{C2A85B54-0B4D-BC88-BBA3-72A008293FA8}"/>
          </ac:picMkLst>
        </pc:picChg>
      </pc:sldChg>
      <pc:sldChg chg="addSp modSp add mod replId">
        <pc:chgData name="Melissa Petrolo" userId="c9c7cc605b879ff8" providerId="LiveId" clId="{74511A0B-3C6B-4643-8C08-68B2D4B5AD3C}" dt="2024-02-18T18:39:01.590" v="3172" actId="1076"/>
        <pc:sldMkLst>
          <pc:docMk/>
          <pc:sldMk cId="3673238086" sldId="600"/>
        </pc:sldMkLst>
        <pc:picChg chg="add mod">
          <ac:chgData name="Melissa Petrolo" userId="c9c7cc605b879ff8" providerId="LiveId" clId="{74511A0B-3C6B-4643-8C08-68B2D4B5AD3C}" dt="2024-02-18T18:39:01.590" v="3172" actId="1076"/>
          <ac:picMkLst>
            <pc:docMk/>
            <pc:sldMk cId="3673238086" sldId="600"/>
            <ac:picMk id="6" creationId="{69F9410B-4A1C-F2BE-DB9E-B95FC9E89990}"/>
          </ac:picMkLst>
        </pc:picChg>
        <pc:picChg chg="mod">
          <ac:chgData name="Melissa Petrolo" userId="c9c7cc605b879ff8" providerId="LiveId" clId="{74511A0B-3C6B-4643-8C08-68B2D4B5AD3C}" dt="2024-02-18T18:38:57.951" v="3171" actId="1076"/>
          <ac:picMkLst>
            <pc:docMk/>
            <pc:sldMk cId="3673238086" sldId="600"/>
            <ac:picMk id="18" creationId="{DDC4F808-0E57-1FA1-FF35-D6C5E731830F}"/>
          </ac:picMkLst>
        </pc:picChg>
      </pc:sldChg>
      <pc:sldChg chg="modSp add mod replId">
        <pc:chgData name="Melissa Petrolo" userId="c9c7cc605b879ff8" providerId="LiveId" clId="{74511A0B-3C6B-4643-8C08-68B2D4B5AD3C}" dt="2024-02-18T18:47:47.182" v="3177" actId="14826"/>
        <pc:sldMkLst>
          <pc:docMk/>
          <pc:sldMk cId="1501273583" sldId="601"/>
        </pc:sldMkLst>
        <pc:picChg chg="mod">
          <ac:chgData name="Melissa Petrolo" userId="c9c7cc605b879ff8" providerId="LiveId" clId="{74511A0B-3C6B-4643-8C08-68B2D4B5AD3C}" dt="2024-02-18T18:42:37.865" v="3173" actId="14826"/>
          <ac:picMkLst>
            <pc:docMk/>
            <pc:sldMk cId="1501273583" sldId="601"/>
            <ac:picMk id="20" creationId="{AFF39923-EE52-70DA-8F15-F95FDBEB0A74}"/>
          </ac:picMkLst>
        </pc:picChg>
        <pc:picChg chg="mod">
          <ac:chgData name="Melissa Petrolo" userId="c9c7cc605b879ff8" providerId="LiveId" clId="{74511A0B-3C6B-4643-8C08-68B2D4B5AD3C}" dt="2024-02-18T18:46:55.028" v="3174" actId="14826"/>
          <ac:picMkLst>
            <pc:docMk/>
            <pc:sldMk cId="1501273583" sldId="601"/>
            <ac:picMk id="22" creationId="{CAD7AB09-40C9-46D2-DD9D-76D2E76CE326}"/>
          </ac:picMkLst>
        </pc:picChg>
        <pc:picChg chg="mod">
          <ac:chgData name="Melissa Petrolo" userId="c9c7cc605b879ff8" providerId="LiveId" clId="{74511A0B-3C6B-4643-8C08-68B2D4B5AD3C}" dt="2024-02-18T18:47:11.192" v="3175" actId="14826"/>
          <ac:picMkLst>
            <pc:docMk/>
            <pc:sldMk cId="1501273583" sldId="601"/>
            <ac:picMk id="24" creationId="{9C3852CE-86FA-91D3-DABE-CCD79C1C09C6}"/>
          </ac:picMkLst>
        </pc:picChg>
        <pc:picChg chg="mod">
          <ac:chgData name="Melissa Petrolo" userId="c9c7cc605b879ff8" providerId="LiveId" clId="{74511A0B-3C6B-4643-8C08-68B2D4B5AD3C}" dt="2024-02-18T18:47:30.760" v="3176" actId="14826"/>
          <ac:picMkLst>
            <pc:docMk/>
            <pc:sldMk cId="1501273583" sldId="601"/>
            <ac:picMk id="25" creationId="{A7072B06-997D-A096-E906-43035789EC42}"/>
          </ac:picMkLst>
        </pc:picChg>
        <pc:picChg chg="mod">
          <ac:chgData name="Melissa Petrolo" userId="c9c7cc605b879ff8" providerId="LiveId" clId="{74511A0B-3C6B-4643-8C08-68B2D4B5AD3C}" dt="2024-02-18T18:47:47.182" v="3177" actId="14826"/>
          <ac:picMkLst>
            <pc:docMk/>
            <pc:sldMk cId="1501273583" sldId="601"/>
            <ac:picMk id="26" creationId="{72BC6F59-F749-C553-F2A1-A9D7AB04DF5C}"/>
          </ac:picMkLst>
        </pc:picChg>
      </pc:sldChg>
      <pc:sldChg chg="modSp add del mod replId">
        <pc:chgData name="Melissa Petrolo" userId="c9c7cc605b879ff8" providerId="LiveId" clId="{74511A0B-3C6B-4643-8C08-68B2D4B5AD3C}" dt="2024-02-20T22:23:15.092" v="3801" actId="2696"/>
        <pc:sldMkLst>
          <pc:docMk/>
          <pc:sldMk cId="3938727838" sldId="602"/>
        </pc:sldMkLst>
        <pc:picChg chg="mod">
          <ac:chgData name="Melissa Petrolo" userId="c9c7cc605b879ff8" providerId="LiveId" clId="{74511A0B-3C6B-4643-8C08-68B2D4B5AD3C}" dt="2024-02-18T18:49:39.110" v="3179" actId="14826"/>
          <ac:picMkLst>
            <pc:docMk/>
            <pc:sldMk cId="3938727838" sldId="602"/>
            <ac:picMk id="6" creationId="{C37B9411-C38B-A81C-2EA9-C3F82E6F3C36}"/>
          </ac:picMkLst>
        </pc:picChg>
        <pc:picChg chg="mod">
          <ac:chgData name="Melissa Petrolo" userId="c9c7cc605b879ff8" providerId="LiveId" clId="{74511A0B-3C6B-4643-8C08-68B2D4B5AD3C}" dt="2024-02-18T18:49:22.527" v="3178" actId="14826"/>
          <ac:picMkLst>
            <pc:docMk/>
            <pc:sldMk cId="3938727838" sldId="602"/>
            <ac:picMk id="10" creationId="{5EC2CB86-704D-5EC4-D9A1-495125ECABAB}"/>
          </ac:picMkLst>
        </pc:picChg>
      </pc:sldChg>
      <pc:sldChg chg="modSp add mod ord replId">
        <pc:chgData name="Melissa Petrolo" userId="c9c7cc605b879ff8" providerId="LiveId" clId="{74511A0B-3C6B-4643-8C08-68B2D4B5AD3C}" dt="2024-02-18T18:51:16.791" v="3183"/>
        <pc:sldMkLst>
          <pc:docMk/>
          <pc:sldMk cId="1344900786" sldId="603"/>
        </pc:sldMkLst>
        <pc:picChg chg="mod">
          <ac:chgData name="Melissa Petrolo" userId="c9c7cc605b879ff8" providerId="LiveId" clId="{74511A0B-3C6B-4643-8C08-68B2D4B5AD3C}" dt="2024-02-18T18:51:12.839" v="3181" actId="14826"/>
          <ac:picMkLst>
            <pc:docMk/>
            <pc:sldMk cId="1344900786" sldId="603"/>
            <ac:picMk id="6" creationId="{86153F85-D047-2E77-AEE8-46FD39EF58CD}"/>
          </ac:picMkLst>
        </pc:picChg>
        <pc:picChg chg="mod">
          <ac:chgData name="Melissa Petrolo" userId="c9c7cc605b879ff8" providerId="LiveId" clId="{74511A0B-3C6B-4643-8C08-68B2D4B5AD3C}" dt="2024-02-18T18:50:51.814" v="3180" actId="14826"/>
          <ac:picMkLst>
            <pc:docMk/>
            <pc:sldMk cId="1344900786" sldId="603"/>
            <ac:picMk id="10" creationId="{4B3741C6-70BF-16C6-C802-79BA67FCCC80}"/>
          </ac:picMkLst>
        </pc:picChg>
      </pc:sldChg>
      <pc:sldChg chg="add del replId">
        <pc:chgData name="Melissa Petrolo" userId="c9c7cc605b879ff8" providerId="LiveId" clId="{74511A0B-3C6B-4643-8C08-68B2D4B5AD3C}" dt="2024-02-20T22:15:05.377" v="3584" actId="2696"/>
        <pc:sldMkLst>
          <pc:docMk/>
          <pc:sldMk cId="985855622" sldId="604"/>
        </pc:sldMkLst>
      </pc:sldChg>
      <pc:sldChg chg="delSp modSp add del mod replId">
        <pc:chgData name="Melissa Petrolo" userId="c9c7cc605b879ff8" providerId="LiveId" clId="{74511A0B-3C6B-4643-8C08-68B2D4B5AD3C}" dt="2024-02-20T22:23:38.611" v="3805" actId="2696"/>
        <pc:sldMkLst>
          <pc:docMk/>
          <pc:sldMk cId="298554805" sldId="605"/>
        </pc:sldMkLst>
        <pc:spChg chg="del">
          <ac:chgData name="Melissa Petrolo" userId="c9c7cc605b879ff8" providerId="LiveId" clId="{74511A0B-3C6B-4643-8C08-68B2D4B5AD3C}" dt="2024-02-18T18:57:25.196" v="3186" actId="478"/>
          <ac:spMkLst>
            <pc:docMk/>
            <pc:sldMk cId="298554805" sldId="605"/>
            <ac:spMk id="19" creationId="{EFE16C51-4538-3BD0-8B89-D58C7E2CD18B}"/>
          </ac:spMkLst>
        </pc:spChg>
        <pc:picChg chg="mod">
          <ac:chgData name="Melissa Petrolo" userId="c9c7cc605b879ff8" providerId="LiveId" clId="{74511A0B-3C6B-4643-8C08-68B2D4B5AD3C}" dt="2024-02-18T18:55:01.627" v="3184" actId="14826"/>
          <ac:picMkLst>
            <pc:docMk/>
            <pc:sldMk cId="298554805" sldId="605"/>
            <ac:picMk id="14" creationId="{48968024-3181-FD3A-B3F1-9592FD80FE53}"/>
          </ac:picMkLst>
        </pc:picChg>
        <pc:picChg chg="del">
          <ac:chgData name="Melissa Petrolo" userId="c9c7cc605b879ff8" providerId="LiveId" clId="{74511A0B-3C6B-4643-8C08-68B2D4B5AD3C}" dt="2024-02-18T18:57:19.641" v="3185" actId="478"/>
          <ac:picMkLst>
            <pc:docMk/>
            <pc:sldMk cId="298554805" sldId="605"/>
            <ac:picMk id="18" creationId="{D57C2465-1364-80E6-C060-A60BB157E593}"/>
          </ac:picMkLst>
        </pc:picChg>
      </pc:sldChg>
      <pc:sldChg chg="delSp modSp add del mod replId">
        <pc:chgData name="Melissa Petrolo" userId="c9c7cc605b879ff8" providerId="LiveId" clId="{74511A0B-3C6B-4643-8C08-68B2D4B5AD3C}" dt="2024-02-20T22:23:38.611" v="3805" actId="2696"/>
        <pc:sldMkLst>
          <pc:docMk/>
          <pc:sldMk cId="501173082" sldId="606"/>
        </pc:sldMkLst>
        <pc:spChg chg="del mod">
          <ac:chgData name="Melissa Petrolo" userId="c9c7cc605b879ff8" providerId="LiveId" clId="{74511A0B-3C6B-4643-8C08-68B2D4B5AD3C}" dt="2024-02-18T18:58:10.420" v="3190" actId="478"/>
          <ac:spMkLst>
            <pc:docMk/>
            <pc:sldMk cId="501173082" sldId="606"/>
            <ac:spMk id="19" creationId="{CD8C8BB1-0B16-4623-7258-A72A23E6902D}"/>
          </ac:spMkLst>
        </pc:spChg>
        <pc:picChg chg="mod">
          <ac:chgData name="Melissa Petrolo" userId="c9c7cc605b879ff8" providerId="LiveId" clId="{74511A0B-3C6B-4643-8C08-68B2D4B5AD3C}" dt="2024-02-18T18:57:59.600" v="3187" actId="14826"/>
          <ac:picMkLst>
            <pc:docMk/>
            <pc:sldMk cId="501173082" sldId="606"/>
            <ac:picMk id="14" creationId="{EF13710E-233B-3833-DAC0-96BAEA9DB065}"/>
          </ac:picMkLst>
        </pc:picChg>
        <pc:picChg chg="del">
          <ac:chgData name="Melissa Petrolo" userId="c9c7cc605b879ff8" providerId="LiveId" clId="{74511A0B-3C6B-4643-8C08-68B2D4B5AD3C}" dt="2024-02-18T18:58:06.235" v="3188" actId="478"/>
          <ac:picMkLst>
            <pc:docMk/>
            <pc:sldMk cId="501173082" sldId="606"/>
            <ac:picMk id="18" creationId="{D5422DCD-6D26-7A25-3434-D8D79514D858}"/>
          </ac:picMkLst>
        </pc:picChg>
      </pc:sldChg>
      <pc:sldChg chg="delSp modSp add del mod replId">
        <pc:chgData name="Melissa Petrolo" userId="c9c7cc605b879ff8" providerId="LiveId" clId="{74511A0B-3C6B-4643-8C08-68B2D4B5AD3C}" dt="2024-02-20T22:23:38.611" v="3805" actId="2696"/>
        <pc:sldMkLst>
          <pc:docMk/>
          <pc:sldMk cId="1167360113" sldId="607"/>
        </pc:sldMkLst>
        <pc:spChg chg="del">
          <ac:chgData name="Melissa Petrolo" userId="c9c7cc605b879ff8" providerId="LiveId" clId="{74511A0B-3C6B-4643-8C08-68B2D4B5AD3C}" dt="2024-02-18T18:58:36.242" v="3193" actId="478"/>
          <ac:spMkLst>
            <pc:docMk/>
            <pc:sldMk cId="1167360113" sldId="607"/>
            <ac:spMk id="19" creationId="{43BCA7EB-EC0A-51EA-369B-4707E9634C2F}"/>
          </ac:spMkLst>
        </pc:spChg>
        <pc:picChg chg="mod">
          <ac:chgData name="Melissa Petrolo" userId="c9c7cc605b879ff8" providerId="LiveId" clId="{74511A0B-3C6B-4643-8C08-68B2D4B5AD3C}" dt="2024-02-18T18:58:28.298" v="3191" actId="14826"/>
          <ac:picMkLst>
            <pc:docMk/>
            <pc:sldMk cId="1167360113" sldId="607"/>
            <ac:picMk id="6" creationId="{100156C4-578A-86E2-B78E-0B854FA95EA3}"/>
          </ac:picMkLst>
        </pc:picChg>
        <pc:picChg chg="del">
          <ac:chgData name="Melissa Petrolo" userId="c9c7cc605b879ff8" providerId="LiveId" clId="{74511A0B-3C6B-4643-8C08-68B2D4B5AD3C}" dt="2024-02-18T18:58:34.628" v="3192" actId="478"/>
          <ac:picMkLst>
            <pc:docMk/>
            <pc:sldMk cId="1167360113" sldId="607"/>
            <ac:picMk id="18" creationId="{27C448C4-0C7B-413F-84BF-6CF0CA38483A}"/>
          </ac:picMkLst>
        </pc:picChg>
      </pc:sldChg>
      <pc:sldChg chg="modSp add mod replId">
        <pc:chgData name="Melissa Petrolo" userId="c9c7cc605b879ff8" providerId="LiveId" clId="{74511A0B-3C6B-4643-8C08-68B2D4B5AD3C}" dt="2024-02-20T22:26:35.790" v="3842" actId="14826"/>
        <pc:sldMkLst>
          <pc:docMk/>
          <pc:sldMk cId="235999827" sldId="608"/>
        </pc:sldMkLst>
        <pc:picChg chg="mod">
          <ac:chgData name="Melissa Petrolo" userId="c9c7cc605b879ff8" providerId="LiveId" clId="{74511A0B-3C6B-4643-8C08-68B2D4B5AD3C}" dt="2024-02-20T22:26:35.790" v="3842" actId="14826"/>
          <ac:picMkLst>
            <pc:docMk/>
            <pc:sldMk cId="235999827" sldId="608"/>
            <ac:picMk id="9" creationId="{914A4A0B-3DC4-A212-00AC-6B7386BDF27B}"/>
          </ac:picMkLst>
        </pc:picChg>
        <pc:picChg chg="mod">
          <ac:chgData name="Melissa Petrolo" userId="c9c7cc605b879ff8" providerId="LiveId" clId="{74511A0B-3C6B-4643-8C08-68B2D4B5AD3C}" dt="2024-02-18T19:00:12.845" v="3194" actId="14826"/>
          <ac:picMkLst>
            <pc:docMk/>
            <pc:sldMk cId="235999827" sldId="608"/>
            <ac:picMk id="14" creationId="{69627BA0-75FF-D125-A5F7-8618038DE4E3}"/>
          </ac:picMkLst>
        </pc:picChg>
      </pc:sldChg>
      <pc:sldChg chg="modSp add mod replId">
        <pc:chgData name="Melissa Petrolo" userId="c9c7cc605b879ff8" providerId="LiveId" clId="{74511A0B-3C6B-4643-8C08-68B2D4B5AD3C}" dt="2024-02-18T19:02:18.093" v="3196" actId="14826"/>
        <pc:sldMkLst>
          <pc:docMk/>
          <pc:sldMk cId="2172514366" sldId="609"/>
        </pc:sldMkLst>
        <pc:picChg chg="mod">
          <ac:chgData name="Melissa Petrolo" userId="c9c7cc605b879ff8" providerId="LiveId" clId="{74511A0B-3C6B-4643-8C08-68B2D4B5AD3C}" dt="2024-02-18T19:02:18.093" v="3196" actId="14826"/>
          <ac:picMkLst>
            <pc:docMk/>
            <pc:sldMk cId="2172514366" sldId="609"/>
            <ac:picMk id="8" creationId="{233957A7-6C96-6A97-BE5E-D86486045F08}"/>
          </ac:picMkLst>
        </pc:picChg>
      </pc:sldChg>
      <pc:sldChg chg="modSp add mod replId">
        <pc:chgData name="Melissa Petrolo" userId="c9c7cc605b879ff8" providerId="LiveId" clId="{74511A0B-3C6B-4643-8C08-68B2D4B5AD3C}" dt="2024-02-20T22:27:22.208" v="3848" actId="20577"/>
        <pc:sldMkLst>
          <pc:docMk/>
          <pc:sldMk cId="3212925698" sldId="610"/>
        </pc:sldMkLst>
        <pc:spChg chg="mod">
          <ac:chgData name="Melissa Petrolo" userId="c9c7cc605b879ff8" providerId="LiveId" clId="{74511A0B-3C6B-4643-8C08-68B2D4B5AD3C}" dt="2024-02-20T22:27:22.208" v="3848" actId="20577"/>
          <ac:spMkLst>
            <pc:docMk/>
            <pc:sldMk cId="3212925698" sldId="610"/>
            <ac:spMk id="10" creationId="{D85C1A62-3875-C8A2-8BD5-7909FDD3EEB1}"/>
          </ac:spMkLst>
        </pc:spChg>
        <pc:picChg chg="mod">
          <ac:chgData name="Melissa Petrolo" userId="c9c7cc605b879ff8" providerId="LiveId" clId="{74511A0B-3C6B-4643-8C08-68B2D4B5AD3C}" dt="2024-02-18T19:02:59.458" v="3197" actId="14826"/>
          <ac:picMkLst>
            <pc:docMk/>
            <pc:sldMk cId="3212925698" sldId="610"/>
            <ac:picMk id="9" creationId="{FCFADEED-326A-B26B-D4FB-ED8F16D600BD}"/>
          </ac:picMkLst>
        </pc:picChg>
      </pc:sldChg>
      <pc:sldChg chg="modSp add mod replId">
        <pc:chgData name="Melissa Petrolo" userId="c9c7cc605b879ff8" providerId="LiveId" clId="{74511A0B-3C6B-4643-8C08-68B2D4B5AD3C}" dt="2024-02-18T19:04:35.534" v="3211" actId="14826"/>
        <pc:sldMkLst>
          <pc:docMk/>
          <pc:sldMk cId="1486527131" sldId="611"/>
        </pc:sldMkLst>
        <pc:picChg chg="mod">
          <ac:chgData name="Melissa Petrolo" userId="c9c7cc605b879ff8" providerId="LiveId" clId="{74511A0B-3C6B-4643-8C08-68B2D4B5AD3C}" dt="2024-02-18T19:04:35.534" v="3211" actId="14826"/>
          <ac:picMkLst>
            <pc:docMk/>
            <pc:sldMk cId="1486527131" sldId="611"/>
            <ac:picMk id="9" creationId="{63CE4D5F-1B9C-3891-2D73-99AAE2CE0D2A}"/>
          </ac:picMkLst>
        </pc:picChg>
        <pc:picChg chg="mod">
          <ac:chgData name="Melissa Petrolo" userId="c9c7cc605b879ff8" providerId="LiveId" clId="{74511A0B-3C6B-4643-8C08-68B2D4B5AD3C}" dt="2024-02-18T19:03:40.731" v="3200" actId="14826"/>
          <ac:picMkLst>
            <pc:docMk/>
            <pc:sldMk cId="1486527131" sldId="611"/>
            <ac:picMk id="14" creationId="{5A8563E0-7B3D-FB18-DC3B-240DB0A6F7DF}"/>
          </ac:picMkLst>
        </pc:picChg>
      </pc:sldChg>
      <pc:sldChg chg="modSp add mod replId">
        <pc:chgData name="Melissa Petrolo" userId="c9c7cc605b879ff8" providerId="LiveId" clId="{74511A0B-3C6B-4643-8C08-68B2D4B5AD3C}" dt="2024-02-20T22:28:12.044" v="3886" actId="20577"/>
        <pc:sldMkLst>
          <pc:docMk/>
          <pc:sldMk cId="1725167021" sldId="612"/>
        </pc:sldMkLst>
        <pc:spChg chg="mod">
          <ac:chgData name="Melissa Petrolo" userId="c9c7cc605b879ff8" providerId="LiveId" clId="{74511A0B-3C6B-4643-8C08-68B2D4B5AD3C}" dt="2024-02-20T22:27:57.277" v="3868" actId="20577"/>
          <ac:spMkLst>
            <pc:docMk/>
            <pc:sldMk cId="1725167021" sldId="612"/>
            <ac:spMk id="10" creationId="{212FA251-0C07-DA54-8441-2DAD338BEF62}"/>
          </ac:spMkLst>
        </pc:spChg>
        <pc:spChg chg="mod">
          <ac:chgData name="Melissa Petrolo" userId="c9c7cc605b879ff8" providerId="LiveId" clId="{74511A0B-3C6B-4643-8C08-68B2D4B5AD3C}" dt="2024-02-20T22:28:12.044" v="3886" actId="20577"/>
          <ac:spMkLst>
            <pc:docMk/>
            <pc:sldMk cId="1725167021" sldId="612"/>
            <ac:spMk id="11" creationId="{FFCA8302-586D-ED0F-C3C2-D12F6B3B31FA}"/>
          </ac:spMkLst>
        </pc:spChg>
        <pc:picChg chg="mod">
          <ac:chgData name="Melissa Petrolo" userId="c9c7cc605b879ff8" providerId="LiveId" clId="{74511A0B-3C6B-4643-8C08-68B2D4B5AD3C}" dt="2024-02-18T19:05:58.413" v="3212" actId="14826"/>
          <ac:picMkLst>
            <pc:docMk/>
            <pc:sldMk cId="1725167021" sldId="612"/>
            <ac:picMk id="8" creationId="{0815774A-D88B-219D-5F07-2399A6A2A04E}"/>
          </ac:picMkLst>
        </pc:picChg>
        <pc:picChg chg="mod">
          <ac:chgData name="Melissa Petrolo" userId="c9c7cc605b879ff8" providerId="LiveId" clId="{74511A0B-3C6B-4643-8C08-68B2D4B5AD3C}" dt="2024-02-18T19:06:13.754" v="3213" actId="14826"/>
          <ac:picMkLst>
            <pc:docMk/>
            <pc:sldMk cId="1725167021" sldId="612"/>
            <ac:picMk id="12" creationId="{04A0E9F9-84DC-1DAB-65C6-F97949E9D9BD}"/>
          </ac:picMkLst>
        </pc:picChg>
      </pc:sldChg>
      <pc:sldChg chg="modSp add mod replId">
        <pc:chgData name="Melissa Petrolo" userId="c9c7cc605b879ff8" providerId="LiveId" clId="{74511A0B-3C6B-4643-8C08-68B2D4B5AD3C}" dt="2024-02-18T19:07:00.558" v="3214" actId="14826"/>
        <pc:sldMkLst>
          <pc:docMk/>
          <pc:sldMk cId="2306199028" sldId="613"/>
        </pc:sldMkLst>
        <pc:picChg chg="mod">
          <ac:chgData name="Melissa Petrolo" userId="c9c7cc605b879ff8" providerId="LiveId" clId="{74511A0B-3C6B-4643-8C08-68B2D4B5AD3C}" dt="2024-02-18T19:07:00.558" v="3214" actId="14826"/>
          <ac:picMkLst>
            <pc:docMk/>
            <pc:sldMk cId="2306199028" sldId="613"/>
            <ac:picMk id="7" creationId="{4905AB23-F124-A44A-E5CC-445670726AED}"/>
          </ac:picMkLst>
        </pc:picChg>
      </pc:sldChg>
      <pc:sldChg chg="modSp add mod replId">
        <pc:chgData name="Melissa Petrolo" userId="c9c7cc605b879ff8" providerId="LiveId" clId="{74511A0B-3C6B-4643-8C08-68B2D4B5AD3C}" dt="2024-02-18T19:07:54.627" v="3216" actId="14826"/>
        <pc:sldMkLst>
          <pc:docMk/>
          <pc:sldMk cId="1877197675" sldId="614"/>
        </pc:sldMkLst>
        <pc:picChg chg="mod">
          <ac:chgData name="Melissa Petrolo" userId="c9c7cc605b879ff8" providerId="LiveId" clId="{74511A0B-3C6B-4643-8C08-68B2D4B5AD3C}" dt="2024-02-18T19:07:40.661" v="3215" actId="14826"/>
          <ac:picMkLst>
            <pc:docMk/>
            <pc:sldMk cId="1877197675" sldId="614"/>
            <ac:picMk id="8" creationId="{0422304F-5978-0EF2-31C6-FF4ABF870124}"/>
          </ac:picMkLst>
        </pc:picChg>
        <pc:picChg chg="mod">
          <ac:chgData name="Melissa Petrolo" userId="c9c7cc605b879ff8" providerId="LiveId" clId="{74511A0B-3C6B-4643-8C08-68B2D4B5AD3C}" dt="2024-02-18T19:07:54.627" v="3216" actId="14826"/>
          <ac:picMkLst>
            <pc:docMk/>
            <pc:sldMk cId="1877197675" sldId="614"/>
            <ac:picMk id="12" creationId="{DA5CDD96-F7AD-96EC-0B3A-E3153DF1F6F9}"/>
          </ac:picMkLst>
        </pc:picChg>
      </pc:sldChg>
      <pc:sldChg chg="addSp delSp modSp add mod">
        <pc:chgData name="Melissa Petrolo" userId="c9c7cc605b879ff8" providerId="LiveId" clId="{74511A0B-3C6B-4643-8C08-68B2D4B5AD3C}" dt="2024-02-20T22:51:37.877" v="4503" actId="26606"/>
        <pc:sldMkLst>
          <pc:docMk/>
          <pc:sldMk cId="2950046467" sldId="615"/>
        </pc:sldMkLst>
        <pc:spChg chg="mod">
          <ac:chgData name="Melissa Petrolo" userId="c9c7cc605b879ff8" providerId="LiveId" clId="{74511A0B-3C6B-4643-8C08-68B2D4B5AD3C}" dt="2024-02-20T22:51:37.877" v="4503" actId="26606"/>
          <ac:spMkLst>
            <pc:docMk/>
            <pc:sldMk cId="2950046467" sldId="615"/>
            <ac:spMk id="2" creationId="{B9A92A34-5746-3C87-587D-90BDC72E28B8}"/>
          </ac:spMkLst>
        </pc:spChg>
        <pc:spChg chg="mod">
          <ac:chgData name="Melissa Petrolo" userId="c9c7cc605b879ff8" providerId="LiveId" clId="{74511A0B-3C6B-4643-8C08-68B2D4B5AD3C}" dt="2024-02-20T22:51:15.555" v="4499" actId="26606"/>
          <ac:spMkLst>
            <pc:docMk/>
            <pc:sldMk cId="2950046467" sldId="615"/>
            <ac:spMk id="4" creationId="{CE6A5584-8D58-463B-FBD8-997ADFBF9651}"/>
          </ac:spMkLst>
        </pc:spChg>
        <pc:spChg chg="mod">
          <ac:chgData name="Melissa Petrolo" userId="c9c7cc605b879ff8" providerId="LiveId" clId="{74511A0B-3C6B-4643-8C08-68B2D4B5AD3C}" dt="2024-02-20T22:51:37.877" v="4503" actId="26606"/>
          <ac:spMkLst>
            <pc:docMk/>
            <pc:sldMk cId="2950046467" sldId="615"/>
            <ac:spMk id="5" creationId="{E656D768-B831-CC01-5B4C-4A78024BD663}"/>
          </ac:spMkLst>
        </pc:spChg>
        <pc:spChg chg="add del">
          <ac:chgData name="Melissa Petrolo" userId="c9c7cc605b879ff8" providerId="LiveId" clId="{74511A0B-3C6B-4643-8C08-68B2D4B5AD3C}" dt="2024-02-20T22:51:15.555" v="4499" actId="26606"/>
          <ac:spMkLst>
            <pc:docMk/>
            <pc:sldMk cId="2950046467" sldId="615"/>
            <ac:spMk id="15" creationId="{A9876EED-D5BF-C081-382E-27890FC6A9FA}"/>
          </ac:spMkLst>
        </pc:spChg>
        <pc:spChg chg="add del">
          <ac:chgData name="Melissa Petrolo" userId="c9c7cc605b879ff8" providerId="LiveId" clId="{74511A0B-3C6B-4643-8C08-68B2D4B5AD3C}" dt="2024-02-20T22:51:15.555" v="4499" actId="26606"/>
          <ac:spMkLst>
            <pc:docMk/>
            <pc:sldMk cId="2950046467" sldId="615"/>
            <ac:spMk id="17" creationId="{4CD1B900-D282-2860-0AF9-8DEE052D0B87}"/>
          </ac:spMkLst>
        </pc:spChg>
        <pc:spChg chg="mod">
          <ac:chgData name="Melissa Petrolo" userId="c9c7cc605b879ff8" providerId="LiveId" clId="{74511A0B-3C6B-4643-8C08-68B2D4B5AD3C}" dt="2024-02-20T22:51:37.877" v="4503" actId="26606"/>
          <ac:spMkLst>
            <pc:docMk/>
            <pc:sldMk cId="2950046467" sldId="615"/>
            <ac:spMk id="33" creationId="{08FC9354-A130-D877-D154-2DD9BACFB3FD}"/>
          </ac:spMkLst>
        </pc:spChg>
        <pc:spChg chg="add del">
          <ac:chgData name="Melissa Petrolo" userId="c9c7cc605b879ff8" providerId="LiveId" clId="{74511A0B-3C6B-4643-8C08-68B2D4B5AD3C}" dt="2024-02-20T22:51:12.103" v="4496" actId="26606"/>
          <ac:spMkLst>
            <pc:docMk/>
            <pc:sldMk cId="2950046467" sldId="615"/>
            <ac:spMk id="38" creationId="{DAF1966E-FD40-4A4A-B61B-C4DF7FA05F06}"/>
          </ac:spMkLst>
        </pc:spChg>
        <pc:spChg chg="add del">
          <ac:chgData name="Melissa Petrolo" userId="c9c7cc605b879ff8" providerId="LiveId" clId="{74511A0B-3C6B-4643-8C08-68B2D4B5AD3C}" dt="2024-02-20T22:51:12.103" v="4496" actId="26606"/>
          <ac:spMkLst>
            <pc:docMk/>
            <pc:sldMk cId="2950046467" sldId="615"/>
            <ac:spMk id="40" creationId="{047BFA19-D45E-416B-A404-7AF2F3F27017}"/>
          </ac:spMkLst>
        </pc:spChg>
        <pc:spChg chg="add del">
          <ac:chgData name="Melissa Petrolo" userId="c9c7cc605b879ff8" providerId="LiveId" clId="{74511A0B-3C6B-4643-8C08-68B2D4B5AD3C}" dt="2024-02-20T22:51:12.103" v="4496" actId="26606"/>
          <ac:spMkLst>
            <pc:docMk/>
            <pc:sldMk cId="2950046467" sldId="615"/>
            <ac:spMk id="42" creationId="{8E0105E7-23DB-4CF2-8258-FF47C7620F6E}"/>
          </ac:spMkLst>
        </pc:spChg>
        <pc:spChg chg="add del">
          <ac:chgData name="Melissa Petrolo" userId="c9c7cc605b879ff8" providerId="LiveId" clId="{74511A0B-3C6B-4643-8C08-68B2D4B5AD3C}" dt="2024-02-20T22:51:12.103" v="4496" actId="26606"/>
          <ac:spMkLst>
            <pc:docMk/>
            <pc:sldMk cId="2950046467" sldId="615"/>
            <ac:spMk id="44" creationId="{074B4F7D-14B2-478B-8BF5-01E4E0C5D263}"/>
          </ac:spMkLst>
        </pc:spChg>
        <pc:spChg chg="add del">
          <ac:chgData name="Melissa Petrolo" userId="c9c7cc605b879ff8" providerId="LiveId" clId="{74511A0B-3C6B-4643-8C08-68B2D4B5AD3C}" dt="2024-02-20T22:51:15.534" v="4498" actId="26606"/>
          <ac:spMkLst>
            <pc:docMk/>
            <pc:sldMk cId="2950046467" sldId="615"/>
            <ac:spMk id="46" creationId="{E777E57D-6A88-4B5B-A068-2BA7FF4E8CCA}"/>
          </ac:spMkLst>
        </pc:spChg>
        <pc:spChg chg="add del">
          <ac:chgData name="Melissa Petrolo" userId="c9c7cc605b879ff8" providerId="LiveId" clId="{74511A0B-3C6B-4643-8C08-68B2D4B5AD3C}" dt="2024-02-20T22:51:15.534" v="4498" actId="26606"/>
          <ac:spMkLst>
            <pc:docMk/>
            <pc:sldMk cId="2950046467" sldId="615"/>
            <ac:spMk id="47" creationId="{F7117410-A2A4-4085-9ADC-46744551DBDE}"/>
          </ac:spMkLst>
        </pc:spChg>
        <pc:spChg chg="add del">
          <ac:chgData name="Melissa Petrolo" userId="c9c7cc605b879ff8" providerId="LiveId" clId="{74511A0B-3C6B-4643-8C08-68B2D4B5AD3C}" dt="2024-02-20T22:51:15.534" v="4498" actId="26606"/>
          <ac:spMkLst>
            <pc:docMk/>
            <pc:sldMk cId="2950046467" sldId="615"/>
            <ac:spMk id="48" creationId="{99F74EB5-E547-4FB4-95F5-BCC788F3C4A0}"/>
          </ac:spMkLst>
        </pc:spChg>
        <pc:spChg chg="add del">
          <ac:chgData name="Melissa Petrolo" userId="c9c7cc605b879ff8" providerId="LiveId" clId="{74511A0B-3C6B-4643-8C08-68B2D4B5AD3C}" dt="2024-02-20T22:51:23.855" v="4500" actId="26606"/>
          <ac:spMkLst>
            <pc:docMk/>
            <pc:sldMk cId="2950046467" sldId="615"/>
            <ac:spMk id="50" creationId="{CBB2B1F0-0DD6-4744-9A46-7A344FB48E40}"/>
          </ac:spMkLst>
        </pc:spChg>
        <pc:spChg chg="add del">
          <ac:chgData name="Melissa Petrolo" userId="c9c7cc605b879ff8" providerId="LiveId" clId="{74511A0B-3C6B-4643-8C08-68B2D4B5AD3C}" dt="2024-02-20T22:51:23.855" v="4500" actId="26606"/>
          <ac:spMkLst>
            <pc:docMk/>
            <pc:sldMk cId="2950046467" sldId="615"/>
            <ac:spMk id="51" creationId="{52D502E5-F6B4-4D58-B4AE-FC466FF15EE8}"/>
          </ac:spMkLst>
        </pc:spChg>
        <pc:spChg chg="add del">
          <ac:chgData name="Melissa Petrolo" userId="c9c7cc605b879ff8" providerId="LiveId" clId="{74511A0B-3C6B-4643-8C08-68B2D4B5AD3C}" dt="2024-02-20T22:51:23.855" v="4500" actId="26606"/>
          <ac:spMkLst>
            <pc:docMk/>
            <pc:sldMk cId="2950046467" sldId="615"/>
            <ac:spMk id="52" creationId="{9DECDBF4-02B6-4BB4-B65B-B8107AD6A9E8}"/>
          </ac:spMkLst>
        </pc:spChg>
        <pc:spChg chg="add del">
          <ac:chgData name="Melissa Petrolo" userId="c9c7cc605b879ff8" providerId="LiveId" clId="{74511A0B-3C6B-4643-8C08-68B2D4B5AD3C}" dt="2024-02-20T22:51:37.877" v="4503" actId="26606"/>
          <ac:spMkLst>
            <pc:docMk/>
            <pc:sldMk cId="2950046467" sldId="615"/>
            <ac:spMk id="57" creationId="{DAF1966E-FD40-4A4A-B61B-C4DF7FA05F06}"/>
          </ac:spMkLst>
        </pc:spChg>
        <pc:spChg chg="add del">
          <ac:chgData name="Melissa Petrolo" userId="c9c7cc605b879ff8" providerId="LiveId" clId="{74511A0B-3C6B-4643-8C08-68B2D4B5AD3C}" dt="2024-02-20T22:51:37.877" v="4503" actId="26606"/>
          <ac:spMkLst>
            <pc:docMk/>
            <pc:sldMk cId="2950046467" sldId="615"/>
            <ac:spMk id="59" creationId="{047BFA19-D45E-416B-A404-7AF2F3F27017}"/>
          </ac:spMkLst>
        </pc:spChg>
        <pc:spChg chg="add del">
          <ac:chgData name="Melissa Petrolo" userId="c9c7cc605b879ff8" providerId="LiveId" clId="{74511A0B-3C6B-4643-8C08-68B2D4B5AD3C}" dt="2024-02-20T22:51:37.877" v="4503" actId="26606"/>
          <ac:spMkLst>
            <pc:docMk/>
            <pc:sldMk cId="2950046467" sldId="615"/>
            <ac:spMk id="61" creationId="{8E0105E7-23DB-4CF2-8258-FF47C7620F6E}"/>
          </ac:spMkLst>
        </pc:spChg>
        <pc:spChg chg="add del">
          <ac:chgData name="Melissa Petrolo" userId="c9c7cc605b879ff8" providerId="LiveId" clId="{74511A0B-3C6B-4643-8C08-68B2D4B5AD3C}" dt="2024-02-20T22:51:37.877" v="4503" actId="26606"/>
          <ac:spMkLst>
            <pc:docMk/>
            <pc:sldMk cId="2950046467" sldId="615"/>
            <ac:spMk id="63" creationId="{074B4F7D-14B2-478B-8BF5-01E4E0C5D263}"/>
          </ac:spMkLst>
        </pc:spChg>
        <pc:spChg chg="add del">
          <ac:chgData name="Melissa Petrolo" userId="c9c7cc605b879ff8" providerId="LiveId" clId="{74511A0B-3C6B-4643-8C08-68B2D4B5AD3C}" dt="2024-02-20T22:51:37.871" v="4502" actId="26606"/>
          <ac:spMkLst>
            <pc:docMk/>
            <pc:sldMk cId="2950046467" sldId="615"/>
            <ac:spMk id="68" creationId="{DAF1966E-FD40-4A4A-B61B-C4DF7FA05F06}"/>
          </ac:spMkLst>
        </pc:spChg>
        <pc:spChg chg="add del">
          <ac:chgData name="Melissa Petrolo" userId="c9c7cc605b879ff8" providerId="LiveId" clId="{74511A0B-3C6B-4643-8C08-68B2D4B5AD3C}" dt="2024-02-20T22:51:37.871" v="4502" actId="26606"/>
          <ac:spMkLst>
            <pc:docMk/>
            <pc:sldMk cId="2950046467" sldId="615"/>
            <ac:spMk id="70" creationId="{047BFA19-D45E-416B-A404-7AF2F3F27017}"/>
          </ac:spMkLst>
        </pc:spChg>
        <pc:spChg chg="add del">
          <ac:chgData name="Melissa Petrolo" userId="c9c7cc605b879ff8" providerId="LiveId" clId="{74511A0B-3C6B-4643-8C08-68B2D4B5AD3C}" dt="2024-02-20T22:51:37.871" v="4502" actId="26606"/>
          <ac:spMkLst>
            <pc:docMk/>
            <pc:sldMk cId="2950046467" sldId="615"/>
            <ac:spMk id="72" creationId="{8E0105E7-23DB-4CF2-8258-FF47C7620F6E}"/>
          </ac:spMkLst>
        </pc:spChg>
        <pc:spChg chg="add del">
          <ac:chgData name="Melissa Petrolo" userId="c9c7cc605b879ff8" providerId="LiveId" clId="{74511A0B-3C6B-4643-8C08-68B2D4B5AD3C}" dt="2024-02-20T22:51:37.871" v="4502" actId="26606"/>
          <ac:spMkLst>
            <pc:docMk/>
            <pc:sldMk cId="2950046467" sldId="615"/>
            <ac:spMk id="74" creationId="{074B4F7D-14B2-478B-8BF5-01E4E0C5D263}"/>
          </ac:spMkLst>
        </pc:spChg>
        <pc:spChg chg="add">
          <ac:chgData name="Melissa Petrolo" userId="c9c7cc605b879ff8" providerId="LiveId" clId="{74511A0B-3C6B-4643-8C08-68B2D4B5AD3C}" dt="2024-02-20T22:51:37.877" v="4503" actId="26606"/>
          <ac:spMkLst>
            <pc:docMk/>
            <pc:sldMk cId="2950046467" sldId="615"/>
            <ac:spMk id="76" creationId="{2029D5AD-8348-4446-B191-6A9B6FE03F21}"/>
          </ac:spMkLst>
        </pc:spChg>
        <pc:spChg chg="add">
          <ac:chgData name="Melissa Petrolo" userId="c9c7cc605b879ff8" providerId="LiveId" clId="{74511A0B-3C6B-4643-8C08-68B2D4B5AD3C}" dt="2024-02-20T22:51:37.877" v="4503" actId="26606"/>
          <ac:spMkLst>
            <pc:docMk/>
            <pc:sldMk cId="2950046467" sldId="615"/>
            <ac:spMk id="77" creationId="{A3F395A2-2B64-4749-BD93-2F159C7E1FB5}"/>
          </ac:spMkLst>
        </pc:spChg>
        <pc:spChg chg="add">
          <ac:chgData name="Melissa Petrolo" userId="c9c7cc605b879ff8" providerId="LiveId" clId="{74511A0B-3C6B-4643-8C08-68B2D4B5AD3C}" dt="2024-02-20T22:51:37.877" v="4503" actId="26606"/>
          <ac:spMkLst>
            <pc:docMk/>
            <pc:sldMk cId="2950046467" sldId="615"/>
            <ac:spMk id="78" creationId="{5CF0135B-EAB8-4CA0-896C-2D897ECD28BC}"/>
          </ac:spMkLst>
        </pc:spChg>
        <pc:spChg chg="add">
          <ac:chgData name="Melissa Petrolo" userId="c9c7cc605b879ff8" providerId="LiveId" clId="{74511A0B-3C6B-4643-8C08-68B2D4B5AD3C}" dt="2024-02-20T22:51:37.877" v="4503" actId="26606"/>
          <ac:spMkLst>
            <pc:docMk/>
            <pc:sldMk cId="2950046467" sldId="615"/>
            <ac:spMk id="79" creationId="{92C3387C-D24F-4737-8A37-1DC5CFF09CFA}"/>
          </ac:spMkLst>
        </pc:spChg>
      </pc:sldChg>
      <pc:sldChg chg="delSp modSp add del mod ord">
        <pc:chgData name="Melissa Petrolo" userId="c9c7cc605b879ff8" providerId="LiveId" clId="{74511A0B-3C6B-4643-8C08-68B2D4B5AD3C}" dt="2024-02-20T22:14:49.358" v="3583" actId="2696"/>
        <pc:sldMkLst>
          <pc:docMk/>
          <pc:sldMk cId="1565653953" sldId="616"/>
        </pc:sldMkLst>
        <pc:spChg chg="del mod">
          <ac:chgData name="Melissa Petrolo" userId="c9c7cc605b879ff8" providerId="LiveId" clId="{74511A0B-3C6B-4643-8C08-68B2D4B5AD3C}" dt="2024-02-20T21:51:21.656" v="3267" actId="21"/>
          <ac:spMkLst>
            <pc:docMk/>
            <pc:sldMk cId="1565653953" sldId="616"/>
            <ac:spMk id="14" creationId="{BA860753-31A5-4537-CDF7-64E40886B51B}"/>
          </ac:spMkLst>
        </pc:spChg>
        <pc:picChg chg="mod">
          <ac:chgData name="Melissa Petrolo" userId="c9c7cc605b879ff8" providerId="LiveId" clId="{74511A0B-3C6B-4643-8C08-68B2D4B5AD3C}" dt="2024-02-20T21:50:58.987" v="3263" actId="1076"/>
          <ac:picMkLst>
            <pc:docMk/>
            <pc:sldMk cId="1565653953" sldId="616"/>
            <ac:picMk id="9" creationId="{7C744923-857A-352F-E688-231FC227A2C4}"/>
          </ac:picMkLst>
        </pc:picChg>
        <pc:picChg chg="del">
          <ac:chgData name="Melissa Petrolo" userId="c9c7cc605b879ff8" providerId="LiveId" clId="{74511A0B-3C6B-4643-8C08-68B2D4B5AD3C}" dt="2024-02-20T21:50:52.178" v="3261" actId="478"/>
          <ac:picMkLst>
            <pc:docMk/>
            <pc:sldMk cId="1565653953" sldId="616"/>
            <ac:picMk id="16" creationId="{C28A339F-4B6B-04F3-DB13-5A1DE2824CA7}"/>
          </ac:picMkLst>
        </pc:picChg>
      </pc:sldChg>
      <pc:sldChg chg="add del ord replId">
        <pc:chgData name="Melissa Petrolo" userId="c9c7cc605b879ff8" providerId="LiveId" clId="{74511A0B-3C6B-4643-8C08-68B2D4B5AD3C}" dt="2024-02-20T21:54:07.125" v="3348" actId="47"/>
        <pc:sldMkLst>
          <pc:docMk/>
          <pc:sldMk cId="1049745580" sldId="617"/>
        </pc:sldMkLst>
      </pc:sldChg>
      <pc:sldChg chg="modSp add mod ord replId">
        <pc:chgData name="Melissa Petrolo" userId="c9c7cc605b879ff8" providerId="LiveId" clId="{74511A0B-3C6B-4643-8C08-68B2D4B5AD3C}" dt="2024-02-20T21:55:58.497" v="3387" actId="20577"/>
        <pc:sldMkLst>
          <pc:docMk/>
          <pc:sldMk cId="3571379755" sldId="618"/>
        </pc:sldMkLst>
        <pc:spChg chg="mod">
          <ac:chgData name="Melissa Petrolo" userId="c9c7cc605b879ff8" providerId="LiveId" clId="{74511A0B-3C6B-4643-8C08-68B2D4B5AD3C}" dt="2024-02-20T21:55:11.277" v="3365" actId="20577"/>
          <ac:spMkLst>
            <pc:docMk/>
            <pc:sldMk cId="3571379755" sldId="618"/>
            <ac:spMk id="16" creationId="{087B52D5-97EA-5ECE-ABA3-7AAA9347FCC0}"/>
          </ac:spMkLst>
        </pc:spChg>
        <pc:spChg chg="mod">
          <ac:chgData name="Melissa Petrolo" userId="c9c7cc605b879ff8" providerId="LiveId" clId="{74511A0B-3C6B-4643-8C08-68B2D4B5AD3C}" dt="2024-02-20T21:55:58.497" v="3387" actId="20577"/>
          <ac:spMkLst>
            <pc:docMk/>
            <pc:sldMk cId="3571379755" sldId="618"/>
            <ac:spMk id="19" creationId="{45FE8A0A-6AA0-A4E7-C847-78747B73BBEB}"/>
          </ac:spMkLst>
        </pc:spChg>
        <pc:picChg chg="mod">
          <ac:chgData name="Melissa Petrolo" userId="c9c7cc605b879ff8" providerId="LiveId" clId="{74511A0B-3C6B-4643-8C08-68B2D4B5AD3C}" dt="2024-02-20T21:54:59.298" v="3350" actId="14826"/>
          <ac:picMkLst>
            <pc:docMk/>
            <pc:sldMk cId="3571379755" sldId="618"/>
            <ac:picMk id="14" creationId="{62A9BFB5-2B29-1615-D6B1-3AC4EEB5AE8E}"/>
          </ac:picMkLst>
        </pc:picChg>
        <pc:picChg chg="mod">
          <ac:chgData name="Melissa Petrolo" userId="c9c7cc605b879ff8" providerId="LiveId" clId="{74511A0B-3C6B-4643-8C08-68B2D4B5AD3C}" dt="2024-02-20T21:55:38.954" v="3367" actId="14100"/>
          <ac:picMkLst>
            <pc:docMk/>
            <pc:sldMk cId="3571379755" sldId="618"/>
            <ac:picMk id="18" creationId="{AF46DC93-6022-A42D-29D5-49FA74D5270D}"/>
          </ac:picMkLst>
        </pc:picChg>
      </pc:sldChg>
      <pc:sldChg chg="modSp add mod ord replId">
        <pc:chgData name="Melissa Petrolo" userId="c9c7cc605b879ff8" providerId="LiveId" clId="{74511A0B-3C6B-4643-8C08-68B2D4B5AD3C}" dt="2024-02-20T22:01:26.804" v="3453" actId="20577"/>
        <pc:sldMkLst>
          <pc:docMk/>
          <pc:sldMk cId="3647653658" sldId="619"/>
        </pc:sldMkLst>
        <pc:spChg chg="mod">
          <ac:chgData name="Melissa Petrolo" userId="c9c7cc605b879ff8" providerId="LiveId" clId="{74511A0B-3C6B-4643-8C08-68B2D4B5AD3C}" dt="2024-02-20T21:58:27.467" v="3440" actId="20577"/>
          <ac:spMkLst>
            <pc:docMk/>
            <pc:sldMk cId="3647653658" sldId="619"/>
            <ac:spMk id="16" creationId="{05049CDE-8BEF-F9D7-F2DB-3CB41128426C}"/>
          </ac:spMkLst>
        </pc:spChg>
        <pc:spChg chg="mod">
          <ac:chgData name="Melissa Petrolo" userId="c9c7cc605b879ff8" providerId="LiveId" clId="{74511A0B-3C6B-4643-8C08-68B2D4B5AD3C}" dt="2024-02-20T22:01:26.804" v="3453" actId="20577"/>
          <ac:spMkLst>
            <pc:docMk/>
            <pc:sldMk cId="3647653658" sldId="619"/>
            <ac:spMk id="19" creationId="{845C9B89-8AF9-75ED-BF66-53C3CA4FC9D1}"/>
          </ac:spMkLst>
        </pc:spChg>
        <pc:picChg chg="mod">
          <ac:chgData name="Melissa Petrolo" userId="c9c7cc605b879ff8" providerId="LiveId" clId="{74511A0B-3C6B-4643-8C08-68B2D4B5AD3C}" dt="2024-02-20T21:58:20.586" v="3429" actId="1076"/>
          <ac:picMkLst>
            <pc:docMk/>
            <pc:sldMk cId="3647653658" sldId="619"/>
            <ac:picMk id="6" creationId="{01D69BB5-37E9-9F6A-E1FD-6E152CD718C6}"/>
          </ac:picMkLst>
        </pc:picChg>
        <pc:picChg chg="mod">
          <ac:chgData name="Melissa Petrolo" userId="c9c7cc605b879ff8" providerId="LiveId" clId="{74511A0B-3C6B-4643-8C08-68B2D4B5AD3C}" dt="2024-02-20T21:58:53.459" v="3443" actId="14100"/>
          <ac:picMkLst>
            <pc:docMk/>
            <pc:sldMk cId="3647653658" sldId="619"/>
            <ac:picMk id="18" creationId="{305CCEB8-9029-A7DC-B811-12313EFB353E}"/>
          </ac:picMkLst>
        </pc:picChg>
      </pc:sldChg>
      <pc:sldChg chg="addSp delSp modSp add mod">
        <pc:chgData name="Melissa Petrolo" userId="c9c7cc605b879ff8" providerId="LiveId" clId="{74511A0B-3C6B-4643-8C08-68B2D4B5AD3C}" dt="2024-02-20T21:54:00.123" v="3347" actId="20577"/>
        <pc:sldMkLst>
          <pc:docMk/>
          <pc:sldMk cId="964272044" sldId="620"/>
        </pc:sldMkLst>
        <pc:spChg chg="mod">
          <ac:chgData name="Melissa Petrolo" userId="c9c7cc605b879ff8" providerId="LiveId" clId="{74511A0B-3C6B-4643-8C08-68B2D4B5AD3C}" dt="2024-02-20T21:54:00.123" v="3347" actId="20577"/>
          <ac:spMkLst>
            <pc:docMk/>
            <pc:sldMk cId="964272044" sldId="620"/>
            <ac:spMk id="2" creationId="{1E833FCD-29F1-79B6-EA78-145AD72FA015}"/>
          </ac:spMkLst>
        </pc:spChg>
        <pc:spChg chg="add del mod">
          <ac:chgData name="Melissa Petrolo" userId="c9c7cc605b879ff8" providerId="LiveId" clId="{74511A0B-3C6B-4643-8C08-68B2D4B5AD3C}" dt="2024-02-20T21:51:24.703" v="3269"/>
          <ac:spMkLst>
            <pc:docMk/>
            <pc:sldMk cId="964272044" sldId="620"/>
            <ac:spMk id="6" creationId="{FD4CDF3E-4F45-B159-ABBF-1039FF6C4E0B}"/>
          </ac:spMkLst>
        </pc:spChg>
        <pc:spChg chg="add mod">
          <ac:chgData name="Melissa Petrolo" userId="c9c7cc605b879ff8" providerId="LiveId" clId="{74511A0B-3C6B-4643-8C08-68B2D4B5AD3C}" dt="2024-02-20T21:53:17.216" v="3289" actId="1076"/>
          <ac:spMkLst>
            <pc:docMk/>
            <pc:sldMk cId="964272044" sldId="620"/>
            <ac:spMk id="7" creationId="{BA860753-31A5-4537-CDF7-64E40886B51B}"/>
          </ac:spMkLst>
        </pc:spChg>
        <pc:spChg chg="add mod">
          <ac:chgData name="Melissa Petrolo" userId="c9c7cc605b879ff8" providerId="LiveId" clId="{74511A0B-3C6B-4643-8C08-68B2D4B5AD3C}" dt="2024-02-20T21:53:40.922" v="3318" actId="20577"/>
          <ac:spMkLst>
            <pc:docMk/>
            <pc:sldMk cId="964272044" sldId="620"/>
            <ac:spMk id="13" creationId="{3C1D6EA3-3682-E7F4-4665-99546D9A25EF}"/>
          </ac:spMkLst>
        </pc:spChg>
        <pc:spChg chg="del">
          <ac:chgData name="Melissa Petrolo" userId="c9c7cc605b879ff8" providerId="LiveId" clId="{74511A0B-3C6B-4643-8C08-68B2D4B5AD3C}" dt="2024-02-20T21:51:14.894" v="3266" actId="21"/>
          <ac:spMkLst>
            <pc:docMk/>
            <pc:sldMk cId="964272044" sldId="620"/>
            <ac:spMk id="14" creationId="{6FA35E58-3ED6-470E-C52B-6EABDD15F954}"/>
          </ac:spMkLst>
        </pc:spChg>
        <pc:picChg chg="del">
          <ac:chgData name="Melissa Petrolo" userId="c9c7cc605b879ff8" providerId="LiveId" clId="{74511A0B-3C6B-4643-8C08-68B2D4B5AD3C}" dt="2024-02-20T21:51:23.300" v="3268" actId="478"/>
          <ac:picMkLst>
            <pc:docMk/>
            <pc:sldMk cId="964272044" sldId="620"/>
            <ac:picMk id="9" creationId="{1844A317-3788-7F55-23E0-F9DD746225B3}"/>
          </ac:picMkLst>
        </pc:picChg>
        <pc:picChg chg="add mod">
          <ac:chgData name="Melissa Petrolo" userId="c9c7cc605b879ff8" providerId="LiveId" clId="{74511A0B-3C6B-4643-8C08-68B2D4B5AD3C}" dt="2024-02-20T21:53:09.830" v="3287" actId="1076"/>
          <ac:picMkLst>
            <pc:docMk/>
            <pc:sldMk cId="964272044" sldId="620"/>
            <ac:picMk id="10" creationId="{D43E71B2-6CE2-0224-AC0F-1229EEBE69B2}"/>
          </ac:picMkLst>
        </pc:picChg>
        <pc:picChg chg="add mod">
          <ac:chgData name="Melissa Petrolo" userId="c9c7cc605b879ff8" providerId="LiveId" clId="{74511A0B-3C6B-4643-8C08-68B2D4B5AD3C}" dt="2024-02-20T21:53:12.750" v="3288" actId="1076"/>
          <ac:picMkLst>
            <pc:docMk/>
            <pc:sldMk cId="964272044" sldId="620"/>
            <ac:picMk id="12" creationId="{F624BD8A-8F3C-91BF-91B1-D1805E107FDC}"/>
          </ac:picMkLst>
        </pc:picChg>
      </pc:sldChg>
      <pc:sldChg chg="modSp add mod">
        <pc:chgData name="Melissa Petrolo" userId="c9c7cc605b879ff8" providerId="LiveId" clId="{74511A0B-3C6B-4643-8C08-68B2D4B5AD3C}" dt="2024-02-20T21:57:34.335" v="3426" actId="20577"/>
        <pc:sldMkLst>
          <pc:docMk/>
          <pc:sldMk cId="307078548" sldId="621"/>
        </pc:sldMkLst>
        <pc:spChg chg="mod">
          <ac:chgData name="Melissa Petrolo" userId="c9c7cc605b879ff8" providerId="LiveId" clId="{74511A0B-3C6B-4643-8C08-68B2D4B5AD3C}" dt="2024-02-20T21:56:49.118" v="3401" actId="20577"/>
          <ac:spMkLst>
            <pc:docMk/>
            <pc:sldMk cId="307078548" sldId="621"/>
            <ac:spMk id="16" creationId="{EE5D7FC9-14AB-14EF-64C3-A67F219B7B6F}"/>
          </ac:spMkLst>
        </pc:spChg>
        <pc:spChg chg="mod">
          <ac:chgData name="Melissa Petrolo" userId="c9c7cc605b879ff8" providerId="LiveId" clId="{74511A0B-3C6B-4643-8C08-68B2D4B5AD3C}" dt="2024-02-20T21:57:34.335" v="3426" actId="20577"/>
          <ac:spMkLst>
            <pc:docMk/>
            <pc:sldMk cId="307078548" sldId="621"/>
            <ac:spMk id="19" creationId="{CD0F2ECF-135C-FAB8-8309-85DDE26A8039}"/>
          </ac:spMkLst>
        </pc:spChg>
        <pc:picChg chg="mod">
          <ac:chgData name="Melissa Petrolo" userId="c9c7cc605b879ff8" providerId="LiveId" clId="{74511A0B-3C6B-4643-8C08-68B2D4B5AD3C}" dt="2024-02-20T21:56:41.022" v="3390" actId="1076"/>
          <ac:picMkLst>
            <pc:docMk/>
            <pc:sldMk cId="307078548" sldId="621"/>
            <ac:picMk id="14" creationId="{068CF38B-F75B-85BF-6A05-D15AF6662C10}"/>
          </ac:picMkLst>
        </pc:picChg>
        <pc:picChg chg="mod">
          <ac:chgData name="Melissa Petrolo" userId="c9c7cc605b879ff8" providerId="LiveId" clId="{74511A0B-3C6B-4643-8C08-68B2D4B5AD3C}" dt="2024-02-20T21:57:18.478" v="3404" actId="1076"/>
          <ac:picMkLst>
            <pc:docMk/>
            <pc:sldMk cId="307078548" sldId="621"/>
            <ac:picMk id="18" creationId="{3D44A528-5DBD-DD64-E0CC-0606822547B3}"/>
          </ac:picMkLst>
        </pc:picChg>
      </pc:sldChg>
      <pc:sldChg chg="modSp add mod ord">
        <pc:chgData name="Melissa Petrolo" userId="c9c7cc605b879ff8" providerId="LiveId" clId="{74511A0B-3C6B-4643-8C08-68B2D4B5AD3C}" dt="2024-02-20T22:19:20.594" v="3733" actId="6549"/>
        <pc:sldMkLst>
          <pc:docMk/>
          <pc:sldMk cId="1778383704" sldId="622"/>
        </pc:sldMkLst>
        <pc:spChg chg="mod">
          <ac:chgData name="Melissa Petrolo" userId="c9c7cc605b879ff8" providerId="LiveId" clId="{74511A0B-3C6B-4643-8C08-68B2D4B5AD3C}" dt="2024-02-20T22:19:20.594" v="3733" actId="6549"/>
          <ac:spMkLst>
            <pc:docMk/>
            <pc:sldMk cId="1778383704" sldId="622"/>
            <ac:spMk id="16" creationId="{B12AC9D0-BBD0-0C98-3539-1576809C0656}"/>
          </ac:spMkLst>
        </pc:spChg>
        <pc:picChg chg="mod">
          <ac:chgData name="Melissa Petrolo" userId="c9c7cc605b879ff8" providerId="LiveId" clId="{74511A0B-3C6B-4643-8C08-68B2D4B5AD3C}" dt="2024-02-20T22:17:45.479" v="3612" actId="14826"/>
          <ac:picMkLst>
            <pc:docMk/>
            <pc:sldMk cId="1778383704" sldId="622"/>
            <ac:picMk id="14" creationId="{495D051B-8E7E-A617-B414-8BD4814D9DE1}"/>
          </ac:picMkLst>
        </pc:picChg>
      </pc:sldChg>
      <pc:sldChg chg="modSp add mod ord replId">
        <pc:chgData name="Melissa Petrolo" userId="c9c7cc605b879ff8" providerId="LiveId" clId="{74511A0B-3C6B-4643-8C08-68B2D4B5AD3C}" dt="2024-02-20T22:19:17.466" v="3731" actId="6549"/>
        <pc:sldMkLst>
          <pc:docMk/>
          <pc:sldMk cId="362028242" sldId="623"/>
        </pc:sldMkLst>
        <pc:spChg chg="mod">
          <ac:chgData name="Melissa Petrolo" userId="c9c7cc605b879ff8" providerId="LiveId" clId="{74511A0B-3C6B-4643-8C08-68B2D4B5AD3C}" dt="2024-02-20T22:19:17.466" v="3731" actId="6549"/>
          <ac:spMkLst>
            <pc:docMk/>
            <pc:sldMk cId="362028242" sldId="623"/>
            <ac:spMk id="16" creationId="{B062E124-FA54-3298-666C-C2C4E6372BC6}"/>
          </ac:spMkLst>
        </pc:spChg>
        <pc:picChg chg="mod">
          <ac:chgData name="Melissa Petrolo" userId="c9c7cc605b879ff8" providerId="LiveId" clId="{74511A0B-3C6B-4643-8C08-68B2D4B5AD3C}" dt="2024-02-20T22:19:06.693" v="3702" actId="1076"/>
          <ac:picMkLst>
            <pc:docMk/>
            <pc:sldMk cId="362028242" sldId="623"/>
            <ac:picMk id="14" creationId="{D7D513AA-7B91-0A11-3F11-913D8117924A}"/>
          </ac:picMkLst>
        </pc:picChg>
      </pc:sldChg>
      <pc:sldChg chg="modSp add mod ord replId">
        <pc:chgData name="Melissa Petrolo" userId="c9c7cc605b879ff8" providerId="LiveId" clId="{74511A0B-3C6B-4643-8C08-68B2D4B5AD3C}" dt="2024-02-20T22:20:13.733" v="3757" actId="20577"/>
        <pc:sldMkLst>
          <pc:docMk/>
          <pc:sldMk cId="2688373933" sldId="624"/>
        </pc:sldMkLst>
        <pc:spChg chg="mod">
          <ac:chgData name="Melissa Petrolo" userId="c9c7cc605b879ff8" providerId="LiveId" clId="{74511A0B-3C6B-4643-8C08-68B2D4B5AD3C}" dt="2024-02-20T22:20:13.733" v="3757" actId="20577"/>
          <ac:spMkLst>
            <pc:docMk/>
            <pc:sldMk cId="2688373933" sldId="624"/>
            <ac:spMk id="16" creationId="{D2651AD1-5B3D-0F78-D2E2-59C3CB2FC249}"/>
          </ac:spMkLst>
        </pc:spChg>
        <pc:picChg chg="mod">
          <ac:chgData name="Melissa Petrolo" userId="c9c7cc605b879ff8" providerId="LiveId" clId="{74511A0B-3C6B-4643-8C08-68B2D4B5AD3C}" dt="2024-02-20T22:20:01.250" v="3741" actId="14826"/>
          <ac:picMkLst>
            <pc:docMk/>
            <pc:sldMk cId="2688373933" sldId="624"/>
            <ac:picMk id="6" creationId="{A6F773F2-378D-E60D-A396-2987086C9225}"/>
          </ac:picMkLst>
        </pc:picChg>
      </pc:sldChg>
      <pc:sldChg chg="modSp add mod ord">
        <pc:chgData name="Melissa Petrolo" userId="c9c7cc605b879ff8" providerId="LiveId" clId="{74511A0B-3C6B-4643-8C08-68B2D4B5AD3C}" dt="2024-02-20T22:24:13.336" v="3825" actId="20577"/>
        <pc:sldMkLst>
          <pc:docMk/>
          <pc:sldMk cId="2890755812" sldId="625"/>
        </pc:sldMkLst>
        <pc:spChg chg="mod">
          <ac:chgData name="Melissa Petrolo" userId="c9c7cc605b879ff8" providerId="LiveId" clId="{74511A0B-3C6B-4643-8C08-68B2D4B5AD3C}" dt="2024-02-20T22:24:13.336" v="3825" actId="20577"/>
          <ac:spMkLst>
            <pc:docMk/>
            <pc:sldMk cId="2890755812" sldId="625"/>
            <ac:spMk id="16" creationId="{255A1F97-84ED-E422-49A8-1910BC15DEDD}"/>
          </ac:spMkLst>
        </pc:spChg>
        <pc:picChg chg="mod">
          <ac:chgData name="Melissa Petrolo" userId="c9c7cc605b879ff8" providerId="LiveId" clId="{74511A0B-3C6B-4643-8C08-68B2D4B5AD3C}" dt="2024-02-20T22:24:04.465" v="3807" actId="14100"/>
          <ac:picMkLst>
            <pc:docMk/>
            <pc:sldMk cId="2890755812" sldId="625"/>
            <ac:picMk id="14" creationId="{A8FFEE42-EA14-4C55-CFD5-3405796EEB99}"/>
          </ac:picMkLst>
        </pc:picChg>
      </pc:sldChg>
      <pc:sldChg chg="modSp add mod ord replId">
        <pc:chgData name="Melissa Petrolo" userId="c9c7cc605b879ff8" providerId="LiveId" clId="{74511A0B-3C6B-4643-8C08-68B2D4B5AD3C}" dt="2024-02-20T22:24:38.613" v="3835" actId="20577"/>
        <pc:sldMkLst>
          <pc:docMk/>
          <pc:sldMk cId="2200330094" sldId="626"/>
        </pc:sldMkLst>
        <pc:spChg chg="mod">
          <ac:chgData name="Melissa Petrolo" userId="c9c7cc605b879ff8" providerId="LiveId" clId="{74511A0B-3C6B-4643-8C08-68B2D4B5AD3C}" dt="2024-02-20T22:24:38.613" v="3835" actId="20577"/>
          <ac:spMkLst>
            <pc:docMk/>
            <pc:sldMk cId="2200330094" sldId="626"/>
            <ac:spMk id="16" creationId="{7F6F6B4E-494E-BFA1-A04E-AEA2FC7E03F4}"/>
          </ac:spMkLst>
        </pc:spChg>
        <pc:picChg chg="mod">
          <ac:chgData name="Melissa Petrolo" userId="c9c7cc605b879ff8" providerId="LiveId" clId="{74511A0B-3C6B-4643-8C08-68B2D4B5AD3C}" dt="2024-02-20T22:24:32.897" v="3826" actId="14826"/>
          <ac:picMkLst>
            <pc:docMk/>
            <pc:sldMk cId="2200330094" sldId="626"/>
            <ac:picMk id="14" creationId="{DBF89F5F-1807-DD51-69FA-10CC12D8201A}"/>
          </ac:picMkLst>
        </pc:picChg>
      </pc:sldChg>
      <pc:sldChg chg="modSp add mod ord replId">
        <pc:chgData name="Melissa Petrolo" userId="c9c7cc605b879ff8" providerId="LiveId" clId="{74511A0B-3C6B-4643-8C08-68B2D4B5AD3C}" dt="2024-02-20T22:25:07.290" v="3841" actId="20577"/>
        <pc:sldMkLst>
          <pc:docMk/>
          <pc:sldMk cId="70294759" sldId="627"/>
        </pc:sldMkLst>
        <pc:spChg chg="mod">
          <ac:chgData name="Melissa Petrolo" userId="c9c7cc605b879ff8" providerId="LiveId" clId="{74511A0B-3C6B-4643-8C08-68B2D4B5AD3C}" dt="2024-02-20T22:25:07.290" v="3841" actId="20577"/>
          <ac:spMkLst>
            <pc:docMk/>
            <pc:sldMk cId="70294759" sldId="627"/>
            <ac:spMk id="16" creationId="{93142EE3-E040-D1D3-DEC7-83D2D4A988C1}"/>
          </ac:spMkLst>
        </pc:spChg>
        <pc:picChg chg="mod">
          <ac:chgData name="Melissa Petrolo" userId="c9c7cc605b879ff8" providerId="LiveId" clId="{74511A0B-3C6B-4643-8C08-68B2D4B5AD3C}" dt="2024-02-20T22:24:56.124" v="3837" actId="14826"/>
          <ac:picMkLst>
            <pc:docMk/>
            <pc:sldMk cId="70294759" sldId="627"/>
            <ac:picMk id="6" creationId="{DD952ED9-DCB4-E2CE-0548-8E2756C0467A}"/>
          </ac:picMkLst>
        </pc:picChg>
      </pc:sldChg>
      <pc:sldChg chg="addSp delSp modSp add mod">
        <pc:chgData name="Melissa Petrolo" userId="c9c7cc605b879ff8" providerId="LiveId" clId="{74511A0B-3C6B-4643-8C08-68B2D4B5AD3C}" dt="2024-02-20T22:51:48.744" v="4505" actId="26606"/>
        <pc:sldMkLst>
          <pc:docMk/>
          <pc:sldMk cId="878440272" sldId="628"/>
        </pc:sldMkLst>
        <pc:spChg chg="mod">
          <ac:chgData name="Melissa Petrolo" userId="c9c7cc605b879ff8" providerId="LiveId" clId="{74511A0B-3C6B-4643-8C08-68B2D4B5AD3C}" dt="2024-02-20T22:51:48.744" v="4505" actId="26606"/>
          <ac:spMkLst>
            <pc:docMk/>
            <pc:sldMk cId="878440272" sldId="628"/>
            <ac:spMk id="2" creationId="{42481E88-1C98-D054-93F7-90DCD720F1DC}"/>
          </ac:spMkLst>
        </pc:spChg>
        <pc:spChg chg="mod">
          <ac:chgData name="Melissa Petrolo" userId="c9c7cc605b879ff8" providerId="LiveId" clId="{74511A0B-3C6B-4643-8C08-68B2D4B5AD3C}" dt="2024-02-20T22:51:48.744" v="4505" actId="26606"/>
          <ac:spMkLst>
            <pc:docMk/>
            <pc:sldMk cId="878440272" sldId="628"/>
            <ac:spMk id="4" creationId="{5755A028-68A7-A972-CF2F-7876BFF9309C}"/>
          </ac:spMkLst>
        </pc:spChg>
        <pc:spChg chg="mod">
          <ac:chgData name="Melissa Petrolo" userId="c9c7cc605b879ff8" providerId="LiveId" clId="{74511A0B-3C6B-4643-8C08-68B2D4B5AD3C}" dt="2024-02-20T22:51:48.744" v="4505" actId="26606"/>
          <ac:spMkLst>
            <pc:docMk/>
            <pc:sldMk cId="878440272" sldId="628"/>
            <ac:spMk id="5" creationId="{7106633C-4808-7860-B075-8B751CB64DE0}"/>
          </ac:spMkLst>
        </pc:spChg>
        <pc:spChg chg="del">
          <ac:chgData name="Melissa Petrolo" userId="c9c7cc605b879ff8" providerId="LiveId" clId="{74511A0B-3C6B-4643-8C08-68B2D4B5AD3C}" dt="2024-02-20T22:51:48.744" v="4505" actId="26606"/>
          <ac:spMkLst>
            <pc:docMk/>
            <pc:sldMk cId="878440272" sldId="628"/>
            <ac:spMk id="15" creationId="{ADEDF7C0-AB77-4BA6-6F69-2B13A1F156B9}"/>
          </ac:spMkLst>
        </pc:spChg>
        <pc:spChg chg="del">
          <ac:chgData name="Melissa Petrolo" userId="c9c7cc605b879ff8" providerId="LiveId" clId="{74511A0B-3C6B-4643-8C08-68B2D4B5AD3C}" dt="2024-02-20T22:51:48.744" v="4505" actId="26606"/>
          <ac:spMkLst>
            <pc:docMk/>
            <pc:sldMk cId="878440272" sldId="628"/>
            <ac:spMk id="17" creationId="{8168BE7B-F01A-8CE2-524D-1CEE94BD9B4C}"/>
          </ac:spMkLst>
        </pc:spChg>
        <pc:spChg chg="mod">
          <ac:chgData name="Melissa Petrolo" userId="c9c7cc605b879ff8" providerId="LiveId" clId="{74511A0B-3C6B-4643-8C08-68B2D4B5AD3C}" dt="2024-02-20T22:51:48.744" v="4505" actId="26606"/>
          <ac:spMkLst>
            <pc:docMk/>
            <pc:sldMk cId="878440272" sldId="628"/>
            <ac:spMk id="33" creationId="{23F59B20-3A4D-5F47-6D04-4BC5EF1694CC}"/>
          </ac:spMkLst>
        </pc:spChg>
        <pc:spChg chg="add">
          <ac:chgData name="Melissa Petrolo" userId="c9c7cc605b879ff8" providerId="LiveId" clId="{74511A0B-3C6B-4643-8C08-68B2D4B5AD3C}" dt="2024-02-20T22:51:48.744" v="4505" actId="26606"/>
          <ac:spMkLst>
            <pc:docMk/>
            <pc:sldMk cId="878440272" sldId="628"/>
            <ac:spMk id="38" creationId="{2029D5AD-8348-4446-B191-6A9B6FE03F21}"/>
          </ac:spMkLst>
        </pc:spChg>
        <pc:spChg chg="add">
          <ac:chgData name="Melissa Petrolo" userId="c9c7cc605b879ff8" providerId="LiveId" clId="{74511A0B-3C6B-4643-8C08-68B2D4B5AD3C}" dt="2024-02-20T22:51:48.744" v="4505" actId="26606"/>
          <ac:spMkLst>
            <pc:docMk/>
            <pc:sldMk cId="878440272" sldId="628"/>
            <ac:spMk id="40" creationId="{A3F395A2-2B64-4749-BD93-2F159C7E1FB5}"/>
          </ac:spMkLst>
        </pc:spChg>
        <pc:spChg chg="add">
          <ac:chgData name="Melissa Petrolo" userId="c9c7cc605b879ff8" providerId="LiveId" clId="{74511A0B-3C6B-4643-8C08-68B2D4B5AD3C}" dt="2024-02-20T22:51:48.744" v="4505" actId="26606"/>
          <ac:spMkLst>
            <pc:docMk/>
            <pc:sldMk cId="878440272" sldId="628"/>
            <ac:spMk id="42" creationId="{5CF0135B-EAB8-4CA0-896C-2D897ECD28BC}"/>
          </ac:spMkLst>
        </pc:spChg>
        <pc:spChg chg="add">
          <ac:chgData name="Melissa Petrolo" userId="c9c7cc605b879ff8" providerId="LiveId" clId="{74511A0B-3C6B-4643-8C08-68B2D4B5AD3C}" dt="2024-02-20T22:51:48.744" v="4505" actId="26606"/>
          <ac:spMkLst>
            <pc:docMk/>
            <pc:sldMk cId="878440272" sldId="628"/>
            <ac:spMk id="44" creationId="{92C3387C-D24F-4737-8A37-1DC5CFF09CFA}"/>
          </ac:spMkLst>
        </pc:spChg>
      </pc:sldChg>
      <pc:sldChg chg="delSp modSp add mod ord">
        <pc:chgData name="Melissa Petrolo" userId="c9c7cc605b879ff8" providerId="LiveId" clId="{74511A0B-3C6B-4643-8C08-68B2D4B5AD3C}" dt="2024-02-20T22:43:19.234" v="4396" actId="20577"/>
        <pc:sldMkLst>
          <pc:docMk/>
          <pc:sldMk cId="1643632083" sldId="629"/>
        </pc:sldMkLst>
        <pc:spChg chg="mod">
          <ac:chgData name="Melissa Petrolo" userId="c9c7cc605b879ff8" providerId="LiveId" clId="{74511A0B-3C6B-4643-8C08-68B2D4B5AD3C}" dt="2024-02-20T22:43:19.234" v="4396" actId="20577"/>
          <ac:spMkLst>
            <pc:docMk/>
            <pc:sldMk cId="1643632083" sldId="629"/>
            <ac:spMk id="16" creationId="{77C65B23-7721-D6A5-1DF5-41DF029A58DA}"/>
          </ac:spMkLst>
        </pc:spChg>
        <pc:spChg chg="del mod">
          <ac:chgData name="Melissa Petrolo" userId="c9c7cc605b879ff8" providerId="LiveId" clId="{74511A0B-3C6B-4643-8C08-68B2D4B5AD3C}" dt="2024-02-20T22:42:38.125" v="4373" actId="478"/>
          <ac:spMkLst>
            <pc:docMk/>
            <pc:sldMk cId="1643632083" sldId="629"/>
            <ac:spMk id="19" creationId="{B6684D21-FAE4-EACA-E34D-CB26DB9ED663}"/>
          </ac:spMkLst>
        </pc:spChg>
        <pc:picChg chg="mod">
          <ac:chgData name="Melissa Petrolo" userId="c9c7cc605b879ff8" providerId="LiveId" clId="{74511A0B-3C6B-4643-8C08-68B2D4B5AD3C}" dt="2024-02-20T22:43:04.058" v="4379" actId="14826"/>
          <ac:picMkLst>
            <pc:docMk/>
            <pc:sldMk cId="1643632083" sldId="629"/>
            <ac:picMk id="14" creationId="{F32F4606-EE24-F032-5EF3-DB25852500BF}"/>
          </ac:picMkLst>
        </pc:picChg>
        <pc:picChg chg="del">
          <ac:chgData name="Melissa Petrolo" userId="c9c7cc605b879ff8" providerId="LiveId" clId="{74511A0B-3C6B-4643-8C08-68B2D4B5AD3C}" dt="2024-02-20T22:42:38.843" v="4374" actId="478"/>
          <ac:picMkLst>
            <pc:docMk/>
            <pc:sldMk cId="1643632083" sldId="629"/>
            <ac:picMk id="18" creationId="{805F20EF-E084-074D-2F97-37CC43AE2779}"/>
          </ac:picMkLst>
        </pc:picChg>
      </pc:sldChg>
      <pc:sldChg chg="addSp delSp modSp add mod">
        <pc:chgData name="Melissa Petrolo" userId="c9c7cc605b879ff8" providerId="LiveId" clId="{74511A0B-3C6B-4643-8C08-68B2D4B5AD3C}" dt="2024-02-20T22:47:27.230" v="4460" actId="1076"/>
        <pc:sldMkLst>
          <pc:docMk/>
          <pc:sldMk cId="558480690" sldId="630"/>
        </pc:sldMkLst>
        <pc:spChg chg="mod">
          <ac:chgData name="Melissa Petrolo" userId="c9c7cc605b879ff8" providerId="LiveId" clId="{74511A0B-3C6B-4643-8C08-68B2D4B5AD3C}" dt="2024-02-20T22:47:08.586" v="4449" actId="20577"/>
          <ac:spMkLst>
            <pc:docMk/>
            <pc:sldMk cId="558480690" sldId="630"/>
            <ac:spMk id="2" creationId="{69A46005-8D01-70F8-5E3C-296810B46F78}"/>
          </ac:spMkLst>
        </pc:spChg>
        <pc:spChg chg="add del mod">
          <ac:chgData name="Melissa Petrolo" userId="c9c7cc605b879ff8" providerId="LiveId" clId="{74511A0B-3C6B-4643-8C08-68B2D4B5AD3C}" dt="2024-02-20T22:47:27.230" v="4460" actId="1076"/>
          <ac:spMkLst>
            <pc:docMk/>
            <pc:sldMk cId="558480690" sldId="630"/>
            <ac:spMk id="6" creationId="{E30FF2E5-7C38-8DBF-1A39-85E03ED96D53}"/>
          </ac:spMkLst>
        </pc:spChg>
        <pc:spChg chg="del mod">
          <ac:chgData name="Melissa Petrolo" userId="c9c7cc605b879ff8" providerId="LiveId" clId="{74511A0B-3C6B-4643-8C08-68B2D4B5AD3C}" dt="2024-02-20T22:47:13.197" v="4453"/>
          <ac:spMkLst>
            <pc:docMk/>
            <pc:sldMk cId="558480690" sldId="630"/>
            <ac:spMk id="10" creationId="{6744C4A8-FA44-A8F3-DA55-372E91A6DA27}"/>
          </ac:spMkLst>
        </pc:spChg>
        <pc:picChg chg="del">
          <ac:chgData name="Melissa Petrolo" userId="c9c7cc605b879ff8" providerId="LiveId" clId="{74511A0B-3C6B-4643-8C08-68B2D4B5AD3C}" dt="2024-02-20T22:47:13.181" v="4451" actId="478"/>
          <ac:picMkLst>
            <pc:docMk/>
            <pc:sldMk cId="558480690" sldId="630"/>
            <ac:picMk id="8" creationId="{D27CD594-756B-7A74-0469-DCAE9F6E0D3E}"/>
          </ac:picMkLst>
        </pc:picChg>
        <pc:picChg chg="add del">
          <ac:chgData name="Melissa Petrolo" userId="c9c7cc605b879ff8" providerId="LiveId" clId="{74511A0B-3C6B-4643-8C08-68B2D4B5AD3C}" dt="2024-02-20T22:47:23.620" v="4459" actId="478"/>
          <ac:picMkLst>
            <pc:docMk/>
            <pc:sldMk cId="558480690" sldId="630"/>
            <ac:picMk id="12" creationId="{C18DB5B2-934F-CCB0-1F37-A6CC45BD6926}"/>
          </ac:picMkLst>
        </pc:picChg>
      </pc:sldChg>
      <pc:sldChg chg="modSp add ord">
        <pc:chgData name="Melissa Petrolo" userId="c9c7cc605b879ff8" providerId="LiveId" clId="{74511A0B-3C6B-4643-8C08-68B2D4B5AD3C}" dt="2024-02-20T22:47:00.755" v="4438" actId="20577"/>
        <pc:sldMkLst>
          <pc:docMk/>
          <pc:sldMk cId="2570513303" sldId="631"/>
        </pc:sldMkLst>
        <pc:spChg chg="mod">
          <ac:chgData name="Melissa Petrolo" userId="c9c7cc605b879ff8" providerId="LiveId" clId="{74511A0B-3C6B-4643-8C08-68B2D4B5AD3C}" dt="2024-02-20T22:47:00.755" v="4438" actId="20577"/>
          <ac:spMkLst>
            <pc:docMk/>
            <pc:sldMk cId="2570513303" sldId="631"/>
            <ac:spMk id="2" creationId="{DD6BA612-A477-05DD-E3E5-D87A84B8005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0C16E1-065C-4481-8F33-615A908A79C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A0F428-E17C-4C9F-85B9-7F689B86049A}">
      <dgm:prSet/>
      <dgm:spPr/>
      <dgm:t>
        <a:bodyPr/>
        <a:lstStyle/>
        <a:p>
          <a:r>
            <a:rPr lang="it-IT"/>
            <a:t>Introduzione</a:t>
          </a:r>
          <a:endParaRPr lang="en-US"/>
        </a:p>
      </dgm:t>
    </dgm:pt>
    <dgm:pt modelId="{8273C7D8-9B81-4987-9B9C-5E6FFE90E381}" type="parTrans" cxnId="{CB24F983-3B4D-45DB-A36C-C9B478D7D695}">
      <dgm:prSet/>
      <dgm:spPr/>
      <dgm:t>
        <a:bodyPr/>
        <a:lstStyle/>
        <a:p>
          <a:endParaRPr lang="en-US"/>
        </a:p>
      </dgm:t>
    </dgm:pt>
    <dgm:pt modelId="{5958FD6D-C97B-4AF0-925F-FBFD8EF57DE7}" type="sibTrans" cxnId="{CB24F983-3B4D-45DB-A36C-C9B478D7D695}">
      <dgm:prSet/>
      <dgm:spPr/>
      <dgm:t>
        <a:bodyPr/>
        <a:lstStyle/>
        <a:p>
          <a:endParaRPr lang="en-US"/>
        </a:p>
      </dgm:t>
    </dgm:pt>
    <dgm:pt modelId="{57E60042-4290-4678-AE2B-CE1544F45907}">
      <dgm:prSet/>
      <dgm:spPr/>
      <dgm:t>
        <a:bodyPr/>
        <a:lstStyle/>
        <a:p>
          <a:r>
            <a:rPr lang="it-IT"/>
            <a:t>Generazione di traiettorie con distribuzione normale, t-student simmetrica e t-student asimmetrica</a:t>
          </a:r>
          <a:endParaRPr lang="en-US"/>
        </a:p>
      </dgm:t>
    </dgm:pt>
    <dgm:pt modelId="{AE930B4B-7DFF-47D0-951D-984A09226A0A}" type="parTrans" cxnId="{80C13E1F-C2AB-483B-ACCB-7E6732E4B62D}">
      <dgm:prSet/>
      <dgm:spPr/>
      <dgm:t>
        <a:bodyPr/>
        <a:lstStyle/>
        <a:p>
          <a:endParaRPr lang="en-US"/>
        </a:p>
      </dgm:t>
    </dgm:pt>
    <dgm:pt modelId="{DD71ECA3-2760-4138-9A0F-B6C98F7018A8}" type="sibTrans" cxnId="{80C13E1F-C2AB-483B-ACCB-7E6732E4B62D}">
      <dgm:prSet/>
      <dgm:spPr/>
      <dgm:t>
        <a:bodyPr/>
        <a:lstStyle/>
        <a:p>
          <a:endParaRPr lang="en-US"/>
        </a:p>
      </dgm:t>
    </dgm:pt>
    <dgm:pt modelId="{A007AB93-558B-4497-8C00-298353946631}">
      <dgm:prSet/>
      <dgm:spPr/>
      <dgm:t>
        <a:bodyPr/>
        <a:lstStyle/>
        <a:p>
          <a:r>
            <a:rPr lang="it-IT"/>
            <a:t>Applicazione del modello alle distribuzioni</a:t>
          </a:r>
          <a:endParaRPr lang="en-US"/>
        </a:p>
      </dgm:t>
    </dgm:pt>
    <dgm:pt modelId="{DB63C383-DC98-44E4-B1C0-7C0E29613B6F}" type="parTrans" cxnId="{0BCDB0A6-36E8-404D-A52C-BDAE1EB83776}">
      <dgm:prSet/>
      <dgm:spPr/>
      <dgm:t>
        <a:bodyPr/>
        <a:lstStyle/>
        <a:p>
          <a:endParaRPr lang="en-US"/>
        </a:p>
      </dgm:t>
    </dgm:pt>
    <dgm:pt modelId="{CB67CC1B-1532-4CDE-AD19-6A8042C8AB6A}" type="sibTrans" cxnId="{0BCDB0A6-36E8-404D-A52C-BDAE1EB83776}">
      <dgm:prSet/>
      <dgm:spPr/>
      <dgm:t>
        <a:bodyPr/>
        <a:lstStyle/>
        <a:p>
          <a:endParaRPr lang="en-US"/>
        </a:p>
      </dgm:t>
    </dgm:pt>
    <dgm:pt modelId="{44BDADD0-5829-41BA-982E-3ADF6DAA637F}">
      <dgm:prSet/>
      <dgm:spPr/>
      <dgm:t>
        <a:bodyPr/>
        <a:lstStyle/>
        <a:p>
          <a:r>
            <a:rPr lang="it-IT"/>
            <a:t>Test statistici</a:t>
          </a:r>
          <a:endParaRPr lang="en-US"/>
        </a:p>
      </dgm:t>
    </dgm:pt>
    <dgm:pt modelId="{5BAEFFA3-0540-4529-AD9C-3B75F300A0AF}" type="parTrans" cxnId="{E3022FAB-4C9F-4F4A-B469-7338F9ACA9A3}">
      <dgm:prSet/>
      <dgm:spPr/>
      <dgm:t>
        <a:bodyPr/>
        <a:lstStyle/>
        <a:p>
          <a:endParaRPr lang="en-US"/>
        </a:p>
      </dgm:t>
    </dgm:pt>
    <dgm:pt modelId="{B62D45C2-5934-4E48-A56E-4EF32179ECA9}" type="sibTrans" cxnId="{E3022FAB-4C9F-4F4A-B469-7338F9ACA9A3}">
      <dgm:prSet/>
      <dgm:spPr/>
      <dgm:t>
        <a:bodyPr/>
        <a:lstStyle/>
        <a:p>
          <a:endParaRPr lang="en-US"/>
        </a:p>
      </dgm:t>
    </dgm:pt>
    <dgm:pt modelId="{64D38F02-B8E6-48C7-9749-5C3E64BD4484}">
      <dgm:prSet/>
      <dgm:spPr/>
      <dgm:t>
        <a:bodyPr/>
        <a:lstStyle/>
        <a:p>
          <a:r>
            <a:rPr lang="it-IT"/>
            <a:t>Stima dei parametri</a:t>
          </a:r>
          <a:endParaRPr lang="en-US"/>
        </a:p>
      </dgm:t>
    </dgm:pt>
    <dgm:pt modelId="{D5E7E656-1176-47C7-868F-E7667BB795AF}" type="parTrans" cxnId="{EA204C01-1C46-4270-9518-E94D2044D5FE}">
      <dgm:prSet/>
      <dgm:spPr/>
      <dgm:t>
        <a:bodyPr/>
        <a:lstStyle/>
        <a:p>
          <a:endParaRPr lang="en-US"/>
        </a:p>
      </dgm:t>
    </dgm:pt>
    <dgm:pt modelId="{A06F62A0-C6EB-4B29-9835-F4FD5592F884}" type="sibTrans" cxnId="{EA204C01-1C46-4270-9518-E94D2044D5FE}">
      <dgm:prSet/>
      <dgm:spPr/>
      <dgm:t>
        <a:bodyPr/>
        <a:lstStyle/>
        <a:p>
          <a:endParaRPr lang="en-US"/>
        </a:p>
      </dgm:t>
    </dgm:pt>
    <dgm:pt modelId="{68A2EBE0-9F1E-466C-9B5D-E88461D50B23}" type="pres">
      <dgm:prSet presAssocID="{D30C16E1-065C-4481-8F33-615A908A79C5}" presName="Name0" presStyleCnt="0">
        <dgm:presLayoutVars>
          <dgm:dir/>
          <dgm:resizeHandles val="exact"/>
        </dgm:presLayoutVars>
      </dgm:prSet>
      <dgm:spPr/>
    </dgm:pt>
    <dgm:pt modelId="{B8292FCD-AD9A-4EDF-AEC0-65303629FC03}" type="pres">
      <dgm:prSet presAssocID="{26A0F428-E17C-4C9F-85B9-7F689B86049A}" presName="node" presStyleLbl="node1" presStyleIdx="0" presStyleCnt="5">
        <dgm:presLayoutVars>
          <dgm:bulletEnabled val="1"/>
        </dgm:presLayoutVars>
      </dgm:prSet>
      <dgm:spPr/>
    </dgm:pt>
    <dgm:pt modelId="{5AB3E534-E99F-4EC3-87FE-D17163CF3058}" type="pres">
      <dgm:prSet presAssocID="{5958FD6D-C97B-4AF0-925F-FBFD8EF57DE7}" presName="sibTrans" presStyleLbl="sibTrans1D1" presStyleIdx="0" presStyleCnt="4"/>
      <dgm:spPr/>
    </dgm:pt>
    <dgm:pt modelId="{B1726762-6236-4C97-AF4E-7F67ED8B9A34}" type="pres">
      <dgm:prSet presAssocID="{5958FD6D-C97B-4AF0-925F-FBFD8EF57DE7}" presName="connectorText" presStyleLbl="sibTrans1D1" presStyleIdx="0" presStyleCnt="4"/>
      <dgm:spPr/>
    </dgm:pt>
    <dgm:pt modelId="{3483B92A-2DB0-4DA4-B1D5-7CB0A6463FF7}" type="pres">
      <dgm:prSet presAssocID="{57E60042-4290-4678-AE2B-CE1544F45907}" presName="node" presStyleLbl="node1" presStyleIdx="1" presStyleCnt="5">
        <dgm:presLayoutVars>
          <dgm:bulletEnabled val="1"/>
        </dgm:presLayoutVars>
      </dgm:prSet>
      <dgm:spPr/>
    </dgm:pt>
    <dgm:pt modelId="{4BD2E479-C10F-4987-A26B-C0268A15F414}" type="pres">
      <dgm:prSet presAssocID="{DD71ECA3-2760-4138-9A0F-B6C98F7018A8}" presName="sibTrans" presStyleLbl="sibTrans1D1" presStyleIdx="1" presStyleCnt="4"/>
      <dgm:spPr/>
    </dgm:pt>
    <dgm:pt modelId="{4437D393-88A7-4E19-B9A5-DBFD2FB7BD22}" type="pres">
      <dgm:prSet presAssocID="{DD71ECA3-2760-4138-9A0F-B6C98F7018A8}" presName="connectorText" presStyleLbl="sibTrans1D1" presStyleIdx="1" presStyleCnt="4"/>
      <dgm:spPr/>
    </dgm:pt>
    <dgm:pt modelId="{F782BA1A-EF06-43B0-817A-77C3D08ECE4F}" type="pres">
      <dgm:prSet presAssocID="{A007AB93-558B-4497-8C00-298353946631}" presName="node" presStyleLbl="node1" presStyleIdx="2" presStyleCnt="5">
        <dgm:presLayoutVars>
          <dgm:bulletEnabled val="1"/>
        </dgm:presLayoutVars>
      </dgm:prSet>
      <dgm:spPr/>
    </dgm:pt>
    <dgm:pt modelId="{9E95DC16-E5D3-4E8E-B547-771314F2E827}" type="pres">
      <dgm:prSet presAssocID="{CB67CC1B-1532-4CDE-AD19-6A8042C8AB6A}" presName="sibTrans" presStyleLbl="sibTrans1D1" presStyleIdx="2" presStyleCnt="4"/>
      <dgm:spPr/>
    </dgm:pt>
    <dgm:pt modelId="{9A447763-19AA-49DB-B57D-40202DB584AB}" type="pres">
      <dgm:prSet presAssocID="{CB67CC1B-1532-4CDE-AD19-6A8042C8AB6A}" presName="connectorText" presStyleLbl="sibTrans1D1" presStyleIdx="2" presStyleCnt="4"/>
      <dgm:spPr/>
    </dgm:pt>
    <dgm:pt modelId="{12A6BA7F-CAA4-458B-90D6-23EED22167FF}" type="pres">
      <dgm:prSet presAssocID="{44BDADD0-5829-41BA-982E-3ADF6DAA637F}" presName="node" presStyleLbl="node1" presStyleIdx="3" presStyleCnt="5">
        <dgm:presLayoutVars>
          <dgm:bulletEnabled val="1"/>
        </dgm:presLayoutVars>
      </dgm:prSet>
      <dgm:spPr/>
    </dgm:pt>
    <dgm:pt modelId="{FD4BA611-BBD6-46AA-8CE6-3A9F6C0A769C}" type="pres">
      <dgm:prSet presAssocID="{B62D45C2-5934-4E48-A56E-4EF32179ECA9}" presName="sibTrans" presStyleLbl="sibTrans1D1" presStyleIdx="3" presStyleCnt="4"/>
      <dgm:spPr/>
    </dgm:pt>
    <dgm:pt modelId="{087F241B-ADB5-42AB-8DF8-4DDD98562B21}" type="pres">
      <dgm:prSet presAssocID="{B62D45C2-5934-4E48-A56E-4EF32179ECA9}" presName="connectorText" presStyleLbl="sibTrans1D1" presStyleIdx="3" presStyleCnt="4"/>
      <dgm:spPr/>
    </dgm:pt>
    <dgm:pt modelId="{E1E0DCA4-53FB-4BDE-BB61-7A90C6A690C7}" type="pres">
      <dgm:prSet presAssocID="{64D38F02-B8E6-48C7-9749-5C3E64BD4484}" presName="node" presStyleLbl="node1" presStyleIdx="4" presStyleCnt="5">
        <dgm:presLayoutVars>
          <dgm:bulletEnabled val="1"/>
        </dgm:presLayoutVars>
      </dgm:prSet>
      <dgm:spPr/>
    </dgm:pt>
  </dgm:ptLst>
  <dgm:cxnLst>
    <dgm:cxn modelId="{EA204C01-1C46-4270-9518-E94D2044D5FE}" srcId="{D30C16E1-065C-4481-8F33-615A908A79C5}" destId="{64D38F02-B8E6-48C7-9749-5C3E64BD4484}" srcOrd="4" destOrd="0" parTransId="{D5E7E656-1176-47C7-868F-E7667BB795AF}" sibTransId="{A06F62A0-C6EB-4B29-9835-F4FD5592F884}"/>
    <dgm:cxn modelId="{C808FD0D-C9F5-425B-AEEF-03A7A9FCB6EF}" type="presOf" srcId="{26A0F428-E17C-4C9F-85B9-7F689B86049A}" destId="{B8292FCD-AD9A-4EDF-AEC0-65303629FC03}" srcOrd="0" destOrd="0" presId="urn:microsoft.com/office/officeart/2016/7/layout/RepeatingBendingProcessNew"/>
    <dgm:cxn modelId="{80C13E1F-C2AB-483B-ACCB-7E6732E4B62D}" srcId="{D30C16E1-065C-4481-8F33-615A908A79C5}" destId="{57E60042-4290-4678-AE2B-CE1544F45907}" srcOrd="1" destOrd="0" parTransId="{AE930B4B-7DFF-47D0-951D-984A09226A0A}" sibTransId="{DD71ECA3-2760-4138-9A0F-B6C98F7018A8}"/>
    <dgm:cxn modelId="{2AC3033B-23DD-4A17-B74E-2390CB0A342B}" type="presOf" srcId="{64D38F02-B8E6-48C7-9749-5C3E64BD4484}" destId="{E1E0DCA4-53FB-4BDE-BB61-7A90C6A690C7}" srcOrd="0" destOrd="0" presId="urn:microsoft.com/office/officeart/2016/7/layout/RepeatingBendingProcessNew"/>
    <dgm:cxn modelId="{094D295E-6664-4C94-A796-894CCF27ED03}" type="presOf" srcId="{B62D45C2-5934-4E48-A56E-4EF32179ECA9}" destId="{087F241B-ADB5-42AB-8DF8-4DDD98562B21}" srcOrd="1" destOrd="0" presId="urn:microsoft.com/office/officeart/2016/7/layout/RepeatingBendingProcessNew"/>
    <dgm:cxn modelId="{817BCA5E-3EDA-45B0-96CA-7840A615DC49}" type="presOf" srcId="{CB67CC1B-1532-4CDE-AD19-6A8042C8AB6A}" destId="{9E95DC16-E5D3-4E8E-B547-771314F2E827}" srcOrd="0" destOrd="0" presId="urn:microsoft.com/office/officeart/2016/7/layout/RepeatingBendingProcessNew"/>
    <dgm:cxn modelId="{8EC3D745-4D70-4D70-8D32-3AD00688350F}" type="presOf" srcId="{DD71ECA3-2760-4138-9A0F-B6C98F7018A8}" destId="{4BD2E479-C10F-4987-A26B-C0268A15F414}" srcOrd="0" destOrd="0" presId="urn:microsoft.com/office/officeart/2016/7/layout/RepeatingBendingProcessNew"/>
    <dgm:cxn modelId="{64A2E84F-9A81-494A-918F-02689985DF38}" type="presOf" srcId="{57E60042-4290-4678-AE2B-CE1544F45907}" destId="{3483B92A-2DB0-4DA4-B1D5-7CB0A6463FF7}" srcOrd="0" destOrd="0" presId="urn:microsoft.com/office/officeart/2016/7/layout/RepeatingBendingProcessNew"/>
    <dgm:cxn modelId="{CB24F983-3B4D-45DB-A36C-C9B478D7D695}" srcId="{D30C16E1-065C-4481-8F33-615A908A79C5}" destId="{26A0F428-E17C-4C9F-85B9-7F689B86049A}" srcOrd="0" destOrd="0" parTransId="{8273C7D8-9B81-4987-9B9C-5E6FFE90E381}" sibTransId="{5958FD6D-C97B-4AF0-925F-FBFD8EF57DE7}"/>
    <dgm:cxn modelId="{241FC98F-76EC-44EF-AAF9-AA5C9D668CF0}" type="presOf" srcId="{DD71ECA3-2760-4138-9A0F-B6C98F7018A8}" destId="{4437D393-88A7-4E19-B9A5-DBFD2FB7BD22}" srcOrd="1" destOrd="0" presId="urn:microsoft.com/office/officeart/2016/7/layout/RepeatingBendingProcessNew"/>
    <dgm:cxn modelId="{129B2C93-14F5-4C48-8084-BDF491493448}" type="presOf" srcId="{5958FD6D-C97B-4AF0-925F-FBFD8EF57DE7}" destId="{B1726762-6236-4C97-AF4E-7F67ED8B9A34}" srcOrd="1" destOrd="0" presId="urn:microsoft.com/office/officeart/2016/7/layout/RepeatingBendingProcessNew"/>
    <dgm:cxn modelId="{0BCDB0A6-36E8-404D-A52C-BDAE1EB83776}" srcId="{D30C16E1-065C-4481-8F33-615A908A79C5}" destId="{A007AB93-558B-4497-8C00-298353946631}" srcOrd="2" destOrd="0" parTransId="{DB63C383-DC98-44E4-B1C0-7C0E29613B6F}" sibTransId="{CB67CC1B-1532-4CDE-AD19-6A8042C8AB6A}"/>
    <dgm:cxn modelId="{E3022FAB-4C9F-4F4A-B469-7338F9ACA9A3}" srcId="{D30C16E1-065C-4481-8F33-615A908A79C5}" destId="{44BDADD0-5829-41BA-982E-3ADF6DAA637F}" srcOrd="3" destOrd="0" parTransId="{5BAEFFA3-0540-4529-AD9C-3B75F300A0AF}" sibTransId="{B62D45C2-5934-4E48-A56E-4EF32179ECA9}"/>
    <dgm:cxn modelId="{350A3DC8-92B8-4BDA-8D03-90DC90AEBCD1}" type="presOf" srcId="{CB67CC1B-1532-4CDE-AD19-6A8042C8AB6A}" destId="{9A447763-19AA-49DB-B57D-40202DB584AB}" srcOrd="1" destOrd="0" presId="urn:microsoft.com/office/officeart/2016/7/layout/RepeatingBendingProcessNew"/>
    <dgm:cxn modelId="{6B3785CE-F7F5-4CD2-8A1C-06F06D4F6C06}" type="presOf" srcId="{A007AB93-558B-4497-8C00-298353946631}" destId="{F782BA1A-EF06-43B0-817A-77C3D08ECE4F}" srcOrd="0" destOrd="0" presId="urn:microsoft.com/office/officeart/2016/7/layout/RepeatingBendingProcessNew"/>
    <dgm:cxn modelId="{32157ED9-9BC9-4DB2-B793-095D4BF5FA9F}" type="presOf" srcId="{44BDADD0-5829-41BA-982E-3ADF6DAA637F}" destId="{12A6BA7F-CAA4-458B-90D6-23EED22167FF}" srcOrd="0" destOrd="0" presId="urn:microsoft.com/office/officeart/2016/7/layout/RepeatingBendingProcessNew"/>
    <dgm:cxn modelId="{BCFEE1F0-F830-4F49-8845-68E63B285027}" type="presOf" srcId="{5958FD6D-C97B-4AF0-925F-FBFD8EF57DE7}" destId="{5AB3E534-E99F-4EC3-87FE-D17163CF3058}" srcOrd="0" destOrd="0" presId="urn:microsoft.com/office/officeart/2016/7/layout/RepeatingBendingProcessNew"/>
    <dgm:cxn modelId="{7338FAF5-CC9D-4F9B-AC1D-26406EFFE2A0}" type="presOf" srcId="{B62D45C2-5934-4E48-A56E-4EF32179ECA9}" destId="{FD4BA611-BBD6-46AA-8CE6-3A9F6C0A769C}" srcOrd="0" destOrd="0" presId="urn:microsoft.com/office/officeart/2016/7/layout/RepeatingBendingProcessNew"/>
    <dgm:cxn modelId="{1FF779F6-19B5-41FD-BBDF-E80736F146F6}" type="presOf" srcId="{D30C16E1-065C-4481-8F33-615A908A79C5}" destId="{68A2EBE0-9F1E-466C-9B5D-E88461D50B23}" srcOrd="0" destOrd="0" presId="urn:microsoft.com/office/officeart/2016/7/layout/RepeatingBendingProcessNew"/>
    <dgm:cxn modelId="{8E5EF493-D268-45EA-B716-37AC36328C44}" type="presParOf" srcId="{68A2EBE0-9F1E-466C-9B5D-E88461D50B23}" destId="{B8292FCD-AD9A-4EDF-AEC0-65303629FC03}" srcOrd="0" destOrd="0" presId="urn:microsoft.com/office/officeart/2016/7/layout/RepeatingBendingProcessNew"/>
    <dgm:cxn modelId="{1C5E1D3C-9270-4F8F-B1F8-66221A8B22B1}" type="presParOf" srcId="{68A2EBE0-9F1E-466C-9B5D-E88461D50B23}" destId="{5AB3E534-E99F-4EC3-87FE-D17163CF3058}" srcOrd="1" destOrd="0" presId="urn:microsoft.com/office/officeart/2016/7/layout/RepeatingBendingProcessNew"/>
    <dgm:cxn modelId="{FDCF39C3-79FA-4454-94F4-0A3971EDCA0B}" type="presParOf" srcId="{5AB3E534-E99F-4EC3-87FE-D17163CF3058}" destId="{B1726762-6236-4C97-AF4E-7F67ED8B9A34}" srcOrd="0" destOrd="0" presId="urn:microsoft.com/office/officeart/2016/7/layout/RepeatingBendingProcessNew"/>
    <dgm:cxn modelId="{D90854BD-08E7-4F55-9DCB-975233A2B166}" type="presParOf" srcId="{68A2EBE0-9F1E-466C-9B5D-E88461D50B23}" destId="{3483B92A-2DB0-4DA4-B1D5-7CB0A6463FF7}" srcOrd="2" destOrd="0" presId="urn:microsoft.com/office/officeart/2016/7/layout/RepeatingBendingProcessNew"/>
    <dgm:cxn modelId="{A2702996-DE66-4240-B136-751F77F704FF}" type="presParOf" srcId="{68A2EBE0-9F1E-466C-9B5D-E88461D50B23}" destId="{4BD2E479-C10F-4987-A26B-C0268A15F414}" srcOrd="3" destOrd="0" presId="urn:microsoft.com/office/officeart/2016/7/layout/RepeatingBendingProcessNew"/>
    <dgm:cxn modelId="{0E7F154B-FD62-43AA-8C35-C69C00724E65}" type="presParOf" srcId="{4BD2E479-C10F-4987-A26B-C0268A15F414}" destId="{4437D393-88A7-4E19-B9A5-DBFD2FB7BD22}" srcOrd="0" destOrd="0" presId="urn:microsoft.com/office/officeart/2016/7/layout/RepeatingBendingProcessNew"/>
    <dgm:cxn modelId="{8AF4CA17-6D2E-40CF-8BE4-61908886475D}" type="presParOf" srcId="{68A2EBE0-9F1E-466C-9B5D-E88461D50B23}" destId="{F782BA1A-EF06-43B0-817A-77C3D08ECE4F}" srcOrd="4" destOrd="0" presId="urn:microsoft.com/office/officeart/2016/7/layout/RepeatingBendingProcessNew"/>
    <dgm:cxn modelId="{82B8B5C0-43F3-4730-BF45-574E18C9ECD7}" type="presParOf" srcId="{68A2EBE0-9F1E-466C-9B5D-E88461D50B23}" destId="{9E95DC16-E5D3-4E8E-B547-771314F2E827}" srcOrd="5" destOrd="0" presId="urn:microsoft.com/office/officeart/2016/7/layout/RepeatingBendingProcessNew"/>
    <dgm:cxn modelId="{E2A50559-AA1D-4536-9FFA-1ED98598A5B3}" type="presParOf" srcId="{9E95DC16-E5D3-4E8E-B547-771314F2E827}" destId="{9A447763-19AA-49DB-B57D-40202DB584AB}" srcOrd="0" destOrd="0" presId="urn:microsoft.com/office/officeart/2016/7/layout/RepeatingBendingProcessNew"/>
    <dgm:cxn modelId="{C1211C28-A488-43C6-91D6-AE29154FB5E6}" type="presParOf" srcId="{68A2EBE0-9F1E-466C-9B5D-E88461D50B23}" destId="{12A6BA7F-CAA4-458B-90D6-23EED22167FF}" srcOrd="6" destOrd="0" presId="urn:microsoft.com/office/officeart/2016/7/layout/RepeatingBendingProcessNew"/>
    <dgm:cxn modelId="{1AA7E485-DFB8-44BC-B504-9506E49DC255}" type="presParOf" srcId="{68A2EBE0-9F1E-466C-9B5D-E88461D50B23}" destId="{FD4BA611-BBD6-46AA-8CE6-3A9F6C0A769C}" srcOrd="7" destOrd="0" presId="urn:microsoft.com/office/officeart/2016/7/layout/RepeatingBendingProcessNew"/>
    <dgm:cxn modelId="{DBE8A89D-B968-4516-807E-6318297AC5B5}" type="presParOf" srcId="{FD4BA611-BBD6-46AA-8CE6-3A9F6C0A769C}" destId="{087F241B-ADB5-42AB-8DF8-4DDD98562B21}" srcOrd="0" destOrd="0" presId="urn:microsoft.com/office/officeart/2016/7/layout/RepeatingBendingProcessNew"/>
    <dgm:cxn modelId="{21EC2CD1-486A-4C28-9735-4028704450F2}" type="presParOf" srcId="{68A2EBE0-9F1E-466C-9B5D-E88461D50B23}" destId="{E1E0DCA4-53FB-4BDE-BB61-7A90C6A690C7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3E534-E99F-4EC3-87FE-D17163CF3058}">
      <dsp:nvSpPr>
        <dsp:cNvPr id="0" name=""/>
        <dsp:cNvSpPr/>
      </dsp:nvSpPr>
      <dsp:spPr>
        <a:xfrm>
          <a:off x="2899779" y="686484"/>
          <a:ext cx="530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46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985" y="729398"/>
        <a:ext cx="28053" cy="5610"/>
      </dsp:txXfrm>
    </dsp:sp>
    <dsp:sp modelId="{B8292FCD-AD9A-4EDF-AEC0-65303629FC03}">
      <dsp:nvSpPr>
        <dsp:cNvPr id="0" name=""/>
        <dsp:cNvSpPr/>
      </dsp:nvSpPr>
      <dsp:spPr>
        <a:xfrm>
          <a:off x="462167" y="380"/>
          <a:ext cx="2439412" cy="14636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Introduzione</a:t>
          </a:r>
          <a:endParaRPr lang="en-US" sz="1700" kern="1200"/>
        </a:p>
      </dsp:txBody>
      <dsp:txXfrm>
        <a:off x="462167" y="380"/>
        <a:ext cx="2439412" cy="1463647"/>
      </dsp:txXfrm>
    </dsp:sp>
    <dsp:sp modelId="{4BD2E479-C10F-4987-A26B-C0268A15F414}">
      <dsp:nvSpPr>
        <dsp:cNvPr id="0" name=""/>
        <dsp:cNvSpPr/>
      </dsp:nvSpPr>
      <dsp:spPr>
        <a:xfrm>
          <a:off x="1681873" y="1462227"/>
          <a:ext cx="3000476" cy="530464"/>
        </a:xfrm>
        <a:custGeom>
          <a:avLst/>
          <a:gdLst/>
          <a:ahLst/>
          <a:cxnLst/>
          <a:rect l="0" t="0" r="0" b="0"/>
          <a:pathLst>
            <a:path>
              <a:moveTo>
                <a:pt x="3000476" y="0"/>
              </a:moveTo>
              <a:lnTo>
                <a:pt x="3000476" y="282332"/>
              </a:lnTo>
              <a:lnTo>
                <a:pt x="0" y="282332"/>
              </a:lnTo>
              <a:lnTo>
                <a:pt x="0" y="530464"/>
              </a:lnTo>
            </a:path>
          </a:pathLst>
        </a:custGeom>
        <a:noFill/>
        <a:ln w="6350" cap="flat" cmpd="sng" algn="ctr">
          <a:solidFill>
            <a:schemeClr val="accent2">
              <a:hueOff val="2122154"/>
              <a:satOff val="3600"/>
              <a:lumOff val="-13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5799" y="1724654"/>
        <a:ext cx="152624" cy="5610"/>
      </dsp:txXfrm>
    </dsp:sp>
    <dsp:sp modelId="{3483B92A-2DB0-4DA4-B1D5-7CB0A6463FF7}">
      <dsp:nvSpPr>
        <dsp:cNvPr id="0" name=""/>
        <dsp:cNvSpPr/>
      </dsp:nvSpPr>
      <dsp:spPr>
        <a:xfrm>
          <a:off x="3462644" y="380"/>
          <a:ext cx="2439412" cy="1463647"/>
        </a:xfrm>
        <a:prstGeom prst="rect">
          <a:avLst/>
        </a:prstGeom>
        <a:solidFill>
          <a:schemeClr val="accent2">
            <a:hueOff val="1591615"/>
            <a:satOff val="2700"/>
            <a:lumOff val="-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Generazione di traiettorie con distribuzione normale, t-student simmetrica e t-student asimmetrica</a:t>
          </a:r>
          <a:endParaRPr lang="en-US" sz="1700" kern="1200"/>
        </a:p>
      </dsp:txBody>
      <dsp:txXfrm>
        <a:off x="3462644" y="380"/>
        <a:ext cx="2439412" cy="1463647"/>
      </dsp:txXfrm>
    </dsp:sp>
    <dsp:sp modelId="{9E95DC16-E5D3-4E8E-B547-771314F2E827}">
      <dsp:nvSpPr>
        <dsp:cNvPr id="0" name=""/>
        <dsp:cNvSpPr/>
      </dsp:nvSpPr>
      <dsp:spPr>
        <a:xfrm>
          <a:off x="2899779" y="2711196"/>
          <a:ext cx="530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464" y="45720"/>
              </a:lnTo>
            </a:path>
          </a:pathLst>
        </a:custGeom>
        <a:noFill/>
        <a:ln w="6350" cap="flat" cmpd="sng" algn="ctr">
          <a:solidFill>
            <a:schemeClr val="accent2">
              <a:hueOff val="4244308"/>
              <a:satOff val="7200"/>
              <a:lumOff val="-2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985" y="2754110"/>
        <a:ext cx="28053" cy="5610"/>
      </dsp:txXfrm>
    </dsp:sp>
    <dsp:sp modelId="{F782BA1A-EF06-43B0-817A-77C3D08ECE4F}">
      <dsp:nvSpPr>
        <dsp:cNvPr id="0" name=""/>
        <dsp:cNvSpPr/>
      </dsp:nvSpPr>
      <dsp:spPr>
        <a:xfrm>
          <a:off x="462167" y="2025092"/>
          <a:ext cx="2439412" cy="1463647"/>
        </a:xfrm>
        <a:prstGeom prst="rect">
          <a:avLst/>
        </a:prstGeom>
        <a:solidFill>
          <a:schemeClr val="accent2">
            <a:hueOff val="3183231"/>
            <a:satOff val="5400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Applicazione del modello alle distribuzioni</a:t>
          </a:r>
          <a:endParaRPr lang="en-US" sz="1700" kern="1200"/>
        </a:p>
      </dsp:txBody>
      <dsp:txXfrm>
        <a:off x="462167" y="2025092"/>
        <a:ext cx="2439412" cy="1463647"/>
      </dsp:txXfrm>
    </dsp:sp>
    <dsp:sp modelId="{FD4BA611-BBD6-46AA-8CE6-3A9F6C0A769C}">
      <dsp:nvSpPr>
        <dsp:cNvPr id="0" name=""/>
        <dsp:cNvSpPr/>
      </dsp:nvSpPr>
      <dsp:spPr>
        <a:xfrm>
          <a:off x="1681873" y="3486939"/>
          <a:ext cx="3000476" cy="530464"/>
        </a:xfrm>
        <a:custGeom>
          <a:avLst/>
          <a:gdLst/>
          <a:ahLst/>
          <a:cxnLst/>
          <a:rect l="0" t="0" r="0" b="0"/>
          <a:pathLst>
            <a:path>
              <a:moveTo>
                <a:pt x="3000476" y="0"/>
              </a:moveTo>
              <a:lnTo>
                <a:pt x="3000476" y="282332"/>
              </a:lnTo>
              <a:lnTo>
                <a:pt x="0" y="282332"/>
              </a:lnTo>
              <a:lnTo>
                <a:pt x="0" y="530464"/>
              </a:lnTo>
            </a:path>
          </a:pathLst>
        </a:custGeom>
        <a:noFill/>
        <a:ln w="635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5799" y="3749366"/>
        <a:ext cx="152624" cy="5610"/>
      </dsp:txXfrm>
    </dsp:sp>
    <dsp:sp modelId="{12A6BA7F-CAA4-458B-90D6-23EED22167FF}">
      <dsp:nvSpPr>
        <dsp:cNvPr id="0" name=""/>
        <dsp:cNvSpPr/>
      </dsp:nvSpPr>
      <dsp:spPr>
        <a:xfrm>
          <a:off x="3462644" y="2025092"/>
          <a:ext cx="2439412" cy="1463647"/>
        </a:xfrm>
        <a:prstGeom prst="rect">
          <a:avLst/>
        </a:prstGeom>
        <a:solidFill>
          <a:schemeClr val="accent2">
            <a:hueOff val="4774846"/>
            <a:satOff val="8100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Test statistici</a:t>
          </a:r>
          <a:endParaRPr lang="en-US" sz="1700" kern="1200"/>
        </a:p>
      </dsp:txBody>
      <dsp:txXfrm>
        <a:off x="3462644" y="2025092"/>
        <a:ext cx="2439412" cy="1463647"/>
      </dsp:txXfrm>
    </dsp:sp>
    <dsp:sp modelId="{E1E0DCA4-53FB-4BDE-BB61-7A90C6A690C7}">
      <dsp:nvSpPr>
        <dsp:cNvPr id="0" name=""/>
        <dsp:cNvSpPr/>
      </dsp:nvSpPr>
      <dsp:spPr>
        <a:xfrm>
          <a:off x="462167" y="4049804"/>
          <a:ext cx="2439412" cy="1463647"/>
        </a:xfrm>
        <a:prstGeom prst="rect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Stima dei parametri</a:t>
          </a:r>
          <a:endParaRPr lang="en-US" sz="1700" kern="1200"/>
        </a:p>
      </dsp:txBody>
      <dsp:txXfrm>
        <a:off x="462167" y="4049804"/>
        <a:ext cx="2439412" cy="1463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55BD8-CF39-4A70-8154-4D66B0A9C1CB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B1B11-81DF-460E-B239-333DFC3338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4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B1B11-81DF-460E-B239-333DFC333866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25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B1B11-81DF-460E-B239-333DFC33386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462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8E73D-EA52-B2AD-BF3E-EB95596CC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A60D171-4963-5D01-C585-5DCD273958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77D3655-FB73-FC65-5C75-BB09919E3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Consideriamo la prima traiettoria di una distribuzione normale del modello Arch(1).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9BDE3C-C95C-B310-1590-04BFDA87AE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B1B11-81DF-460E-B239-333DFC333866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0379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B6294-F5DB-DB73-9A07-F04022729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F6576C7-A258-76B9-CCD3-FFA46BDB9D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2CEC2EE-98D5-4ED5-E7AA-C5AB1B1AA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Consideriamo la prima traiettoria di una distribuzione normale del modello Arch(1).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DC1EC6-371B-BF7B-3DD0-342D2270B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B1B11-81DF-460E-B239-333DFC333866}" type="slidenum">
              <a:rPr lang="it-IT" smtClean="0"/>
              <a:t>65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183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A161-9C62-43BB-B119-9BFC2D992301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9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C82F-102E-44C6-9743-085AAD5FF669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7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5E4E-990C-415A-8E80-B5BB64CD5A45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8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3583-76F2-4C0C-A1BA-7B593C05A89B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1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47F1-3749-4C48-A55C-A0BE5AFE4FA4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3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5A-9320-429F-A79B-BEE9DA1A1F2D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7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23E2-B2E9-40AA-9C2D-0BAA9DA2CC3F}" type="datetime1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8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5C4A-3EB0-4448-88E4-DBA1AC209618}" type="datetime1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0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2385-9B52-4220-93E1-FA9DF70B0F3C}" type="datetime1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0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EAFF-17A5-4BE8-A687-6D2883E7C3D6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5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5F8A-6251-4863-B0E3-D5C74AAD2C6F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4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2E6B-3B2C-411D-B14D-5F11B0665CBB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0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0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7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fico su documento con penna">
            <a:extLst>
              <a:ext uri="{FF2B5EF4-FFF2-40B4-BE49-F238E27FC236}">
                <a16:creationId xmlns:a16="http://schemas.microsoft.com/office/drawing/2014/main" id="{2A5EA1BD-2DBE-1BF5-9A13-ACE021329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8" r="23010" b="766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377C3F-4DA9-012F-0F3E-A7890C285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4400"/>
              <a:t>Simulazione e analisi del modello Arch(q) e Garch(q,p)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7E49F49-58FC-782E-9886-B6FF7950F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/>
              <a:t>Melissa Petrolo – 0286160</a:t>
            </a:r>
          </a:p>
          <a:p>
            <a:pPr algn="l"/>
            <a:r>
              <a:rPr lang="it-IT" sz="2000"/>
              <a:t>Metodi Probabilistici e Statistici per i Mercati Finanziari</a:t>
            </a: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323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A21528-24D6-2533-542B-E2E72E01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Applicazione del modello e test statistici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91DFCBB0-D94D-D5B0-4BDC-5E44BE49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Modello Arch(q) e Garch(q,p) - Melissa Petrolo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219CB314-997A-1270-FB3E-C4AC7C8E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CC2C9B9-B4B7-45CC-A7EB-16F8BADE904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EEA643-5B26-9A7E-C9F5-5A1E4E721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6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6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8" name="Freeform: Shape 7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9A92A34-5746-3C87-587D-90BDC72E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it-IT" sz="4000"/>
              <a:t>Scelta del modello</a:t>
            </a:r>
          </a:p>
        </p:txBody>
      </p:sp>
      <p:sp>
        <p:nvSpPr>
          <p:cNvPr id="79" name="Rectangle 7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08FC9354-A130-D877-D154-2DD9BACF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it-IT" sz="1500"/>
              <a:t>Per prima cosa, proviamo a rappresentare i dati del modello attraverso un </a:t>
            </a:r>
            <a:r>
              <a:rPr lang="it-IT" sz="1500" b="1" i="1"/>
              <a:t>modello lineare </a:t>
            </a:r>
            <a:r>
              <a:rPr lang="it-IT" sz="1500"/>
              <a:t>utilizzando la funzione </a:t>
            </a:r>
            <a:r>
              <a:rPr lang="it-IT" sz="1500" i="1"/>
              <a:t>lm</a:t>
            </a:r>
            <a:r>
              <a:rPr lang="it-IT" sz="1500"/>
              <a:t> del pacchetto </a:t>
            </a:r>
            <a:r>
              <a:rPr lang="it-IT" sz="1500" i="1"/>
              <a:t>stats</a:t>
            </a:r>
            <a:r>
              <a:rPr lang="it-IT" sz="1500"/>
              <a:t>. Le informazioni ottenute dal modello sono:</a:t>
            </a:r>
          </a:p>
          <a:p>
            <a:pPr lvl="1"/>
            <a:r>
              <a:rPr lang="it-IT" sz="1500" b="1" i="1"/>
              <a:t>Residui</a:t>
            </a:r>
            <a:r>
              <a:rPr lang="it-IT" sz="1500"/>
              <a:t>: rappresentano gli errori nella stima della regressione lineare, cioè quanto i valori stimati si allontanino dai valori reali. In questa sezione vengono calcolate diversi cinque punti che rappresentano la simmetria dei residui rispetto al valore medio 0.</a:t>
            </a:r>
          </a:p>
          <a:p>
            <a:pPr lvl="1"/>
            <a:r>
              <a:rPr lang="it-IT" sz="1500" b="1" i="1"/>
              <a:t>Fitted values</a:t>
            </a:r>
            <a:r>
              <a:rPr lang="it-IT" sz="1500"/>
              <a:t>: rappresentano i valori stimati della regressione lineare. </a:t>
            </a:r>
          </a:p>
          <a:p>
            <a:pPr lvl="1"/>
            <a:r>
              <a:rPr lang="it-IT" sz="1500" b="1" i="1"/>
              <a:t>Coefficienti</a:t>
            </a:r>
            <a:r>
              <a:rPr lang="it-IT" sz="1500" b="1"/>
              <a:t>: </a:t>
            </a:r>
            <a:r>
              <a:rPr lang="it-IT" sz="1500"/>
              <a:t>che rappresentano le stime della regressione lineare. In questa sezione vengono calcolate diversi valori, quali:</a:t>
            </a:r>
          </a:p>
          <a:p>
            <a:pPr lvl="2"/>
            <a:r>
              <a:rPr lang="it-IT" sz="1500" b="1" i="1"/>
              <a:t>Estimate</a:t>
            </a:r>
            <a:r>
              <a:rPr lang="it-IT" sz="1500"/>
              <a:t>: è il valore </a:t>
            </a:r>
            <a:r>
              <a:rPr lang="it-IT" sz="1500" i="1"/>
              <a:t>OLS</a:t>
            </a:r>
            <a:r>
              <a:rPr lang="it-IT" sz="1500"/>
              <a:t> (</a:t>
            </a:r>
            <a:r>
              <a:rPr lang="it-IT" sz="1500" i="1"/>
              <a:t>Ordinary Least Square</a:t>
            </a:r>
            <a:r>
              <a:rPr lang="it-IT" sz="1500"/>
              <a:t>) stimato per: </a:t>
            </a:r>
            <a:r>
              <a:rPr lang="it-IT" sz="1500" b="1" i="1"/>
              <a:t>intercept </a:t>
            </a:r>
            <a:r>
              <a:rPr lang="it-IT" sz="1500"/>
              <a:t>che rappresenta il valore dell’intercetta della retta e </a:t>
            </a:r>
            <a:r>
              <a:rPr lang="it-IT" sz="1500" b="1" i="1"/>
              <a:t>index</a:t>
            </a:r>
            <a:r>
              <a:rPr lang="it-IT" sz="1500"/>
              <a:t> che rappresenta l’inclinazione della retta;</a:t>
            </a:r>
          </a:p>
          <a:p>
            <a:pPr lvl="2"/>
            <a:r>
              <a:rPr lang="it-IT" sz="1500" b="1" i="1"/>
              <a:t>Std. Error</a:t>
            </a:r>
            <a:r>
              <a:rPr lang="it-IT" sz="1500"/>
              <a:t>: misura l’errore medio di stima dell’intercetta, cioè di quanto i valori stimati si allontanano rispetto al valore reale;</a:t>
            </a:r>
          </a:p>
          <a:p>
            <a:pPr lvl="2"/>
            <a:r>
              <a:rPr lang="it-IT" sz="1500" b="1" i="1"/>
              <a:t>T-value</a:t>
            </a:r>
            <a:r>
              <a:rPr lang="it-IT" sz="1500"/>
              <a:t>: misura per quante deviazioni standard la stima dei coefficienti si allontana da 0;</a:t>
            </a:r>
          </a:p>
          <a:p>
            <a:pPr lvl="2"/>
            <a:r>
              <a:rPr lang="it-IT" sz="1500" b="1" i="1"/>
              <a:t>P-value: </a:t>
            </a:r>
            <a:r>
              <a:rPr lang="it-IT" sz="1500"/>
              <a:t>probabilità di ottenere un valore uguale o maggiore rispetto alla statistica dei test.</a:t>
            </a:r>
          </a:p>
          <a:p>
            <a:pPr lvl="2"/>
            <a:endParaRPr lang="it-IT" sz="1500"/>
          </a:p>
          <a:p>
            <a:pPr marL="0" indent="0">
              <a:buNone/>
            </a:pPr>
            <a:endParaRPr lang="it-IT" sz="150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6A5584-8D58-463B-FBD8-997ADFBF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Modello Arch(q) e Garch(q,p) - Melissa Petrolo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56D768-B831-CC01-5B4C-4A78024B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C2C9B9-B4B7-45CC-A7EB-16F8BADE904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4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A21528-24D6-2533-542B-E2E72E01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it-IT" sz="4000"/>
              <a:t>Scelta del modello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1196A572-BA5F-5BE4-BEFE-E3267CA7B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it-IT" sz="2200" dirty="0"/>
              <a:t>Si verificano per ogni modello Arch(q) e </a:t>
            </a:r>
            <a:r>
              <a:rPr lang="it-IT" sz="2200"/>
              <a:t>Garch</a:t>
            </a:r>
            <a:r>
              <a:rPr lang="it-IT" sz="2200" dirty="0"/>
              <a:t>(</a:t>
            </a:r>
            <a:r>
              <a:rPr lang="it-IT" sz="2200"/>
              <a:t>p,q</a:t>
            </a:r>
            <a:r>
              <a:rPr lang="it-IT" sz="2200" dirty="0"/>
              <a:t>) con p=1,2 e q=1,2 le condizioni di:</a:t>
            </a:r>
          </a:p>
          <a:p>
            <a:pPr lvl="1"/>
            <a:r>
              <a:rPr lang="it-IT" sz="2200"/>
              <a:t>Stazionarietà</a:t>
            </a:r>
          </a:p>
          <a:p>
            <a:pPr lvl="1"/>
            <a:r>
              <a:rPr lang="it-IT" sz="2200"/>
              <a:t>Omoschedasticità</a:t>
            </a:r>
          </a:p>
          <a:p>
            <a:pPr lvl="1"/>
            <a:r>
              <a:rPr lang="it-IT" sz="2200"/>
              <a:t>Autocorrelazione</a:t>
            </a:r>
          </a:p>
          <a:p>
            <a:pPr lvl="2"/>
            <a:endParaRPr lang="it-IT" sz="2200"/>
          </a:p>
          <a:p>
            <a:pPr marL="0" indent="0">
              <a:buNone/>
            </a:pPr>
            <a:endParaRPr lang="it-IT" sz="22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488DA8-F4E7-2413-57A8-A8EC3AA2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Modello Arch(q) e Garch(q,p) - Melissa Petrolo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C9F927-626E-24F5-D340-BE6691F0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C2C9B9-B4B7-45CC-A7EB-16F8BADE904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7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A0CB22-5612-9391-E38C-63C5757C9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481E88-1C98-D054-93F7-90DCD720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it-IT" sz="4000"/>
              <a:t>Test statistici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23F59B20-3A4D-5F47-6D04-4BC5EF16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it-IT" sz="2200"/>
              <a:t>Per verificare la condizione di </a:t>
            </a:r>
            <a:r>
              <a:rPr lang="it-IT" sz="2200" i="1"/>
              <a:t>stazionarietà</a:t>
            </a:r>
            <a:r>
              <a:rPr lang="it-IT" sz="2200"/>
              <a:t> so utilizzano i test statistici di </a:t>
            </a:r>
            <a:r>
              <a:rPr lang="it-IT" sz="2200" b="1" i="1"/>
              <a:t>Augmented Dickey-Fuller </a:t>
            </a:r>
            <a:r>
              <a:rPr lang="it-IT" sz="2200"/>
              <a:t>(ADF) e il test di </a:t>
            </a:r>
            <a:r>
              <a:rPr lang="it-IT" sz="2200" b="1" i="1"/>
              <a:t>Kwiatowski-Phillips-Schmidt-Shin</a:t>
            </a:r>
            <a:r>
              <a:rPr lang="it-IT" sz="2200"/>
              <a:t> (KPSS).</a:t>
            </a:r>
          </a:p>
          <a:p>
            <a:r>
              <a:rPr lang="it-IT" sz="2200"/>
              <a:t>Per verificare la condizione di </a:t>
            </a:r>
            <a:r>
              <a:rPr lang="it-IT" sz="2200" i="1"/>
              <a:t>omoschedasticità</a:t>
            </a:r>
            <a:r>
              <a:rPr lang="it-IT" sz="2200"/>
              <a:t> si utilizzano i test statistici di </a:t>
            </a:r>
            <a:r>
              <a:rPr lang="en-US" sz="2200" b="1" i="1"/>
              <a:t>Breusch-Pagan</a:t>
            </a:r>
            <a:r>
              <a:rPr lang="en-US" sz="2200"/>
              <a:t> (BP) e </a:t>
            </a:r>
            <a:r>
              <a:rPr lang="en-US" sz="2200" b="1" i="1"/>
              <a:t>White</a:t>
            </a:r>
            <a:r>
              <a:rPr lang="en-US" sz="2200"/>
              <a:t> (W).</a:t>
            </a:r>
          </a:p>
          <a:p>
            <a:r>
              <a:rPr lang="en-US" sz="2200"/>
              <a:t>Per verificare la condizione di </a:t>
            </a:r>
            <a:r>
              <a:rPr lang="en-US" sz="2200" i="1"/>
              <a:t>autocorrelazione</a:t>
            </a:r>
            <a:r>
              <a:rPr lang="en-US" sz="2200"/>
              <a:t> si utilizza il test di </a:t>
            </a:r>
            <a:r>
              <a:rPr lang="en-US" sz="2200" b="1" i="1"/>
              <a:t>Ljiung-box</a:t>
            </a:r>
            <a:r>
              <a:rPr lang="en-US" sz="2200"/>
              <a:t> (LB).</a:t>
            </a:r>
          </a:p>
          <a:p>
            <a:r>
              <a:rPr lang="en-US" sz="2200"/>
              <a:t>Per verificare la </a:t>
            </a:r>
            <a:r>
              <a:rPr lang="en-US" sz="2200" i="1"/>
              <a:t>distribuzione</a:t>
            </a:r>
            <a:r>
              <a:rPr lang="en-US" sz="2200"/>
              <a:t> della serie si utilizzano i test di </a:t>
            </a:r>
            <a:r>
              <a:rPr lang="en-US" sz="2200" b="1" i="1"/>
              <a:t>Kolmogorov-Smirnov</a:t>
            </a:r>
            <a:r>
              <a:rPr lang="en-US" sz="2200"/>
              <a:t> (KS), </a:t>
            </a:r>
            <a:r>
              <a:rPr lang="en-US" sz="2200" b="1" i="1"/>
              <a:t>Cramer-Von</a:t>
            </a:r>
            <a:r>
              <a:rPr lang="en-US" sz="2200"/>
              <a:t> </a:t>
            </a:r>
            <a:r>
              <a:rPr lang="en-US" sz="2200" b="1" i="1"/>
              <a:t>Mises</a:t>
            </a:r>
            <a:r>
              <a:rPr lang="en-US" sz="2200"/>
              <a:t> (CVM) e il test di </a:t>
            </a:r>
            <a:r>
              <a:rPr lang="en-US" sz="2200" b="1" i="1"/>
              <a:t>Anderson-Darling</a:t>
            </a:r>
            <a:r>
              <a:rPr lang="en-US" sz="2200"/>
              <a:t> (AD).</a:t>
            </a:r>
          </a:p>
          <a:p>
            <a:endParaRPr lang="it-IT" sz="2200"/>
          </a:p>
          <a:p>
            <a:pPr marL="0" indent="0">
              <a:buNone/>
            </a:pPr>
            <a:endParaRPr lang="it-IT" sz="22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55A028-68A7-A972-CF2F-7876BFF9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Modello Arch(q) e Garch(q,p) - Melissa Petrolo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06633C-4808-7860-B075-8B751CB6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C2C9B9-B4B7-45CC-A7EB-16F8BADE904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4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FF369F-0B68-E92F-4DB0-A3A8CF71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Garch(1,1)</a:t>
            </a:r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Distribuzione normale</a:t>
            </a: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Segnaposto contenuto 7">
            <a:extLst>
              <a:ext uri="{FF2B5EF4-FFF2-40B4-BE49-F238E27FC236}">
                <a16:creationId xmlns:a16="http://schemas.microsoft.com/office/drawing/2014/main" id="{8797D971-98FA-B124-8322-2BC04D0B6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64608" y="1590435"/>
            <a:ext cx="6846363" cy="3525876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470FC7A-CB35-4875-0C61-9787C89F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Modello Arch(q) e Garch(q,p) - Melissa Petrolo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8258AC1-DCD7-58F0-00D0-F6FDC0CE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CC2C9B9-B4B7-45CC-A7EB-16F8BADE904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887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A21528-24D6-2533-542B-E2E72E01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/>
              <a:t>Modello lineare</a:t>
            </a:r>
            <a:endParaRPr lang="it-IT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488DA8-F4E7-2413-57A8-A8EC3AA2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C9F927-626E-24F5-D340-BE6691F0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15</a:t>
            </a:fld>
            <a:endParaRPr lang="en-US"/>
          </a:p>
        </p:txBody>
      </p:sp>
      <p:pic>
        <p:nvPicPr>
          <p:cNvPr id="20" name="Segnaposto contenuto 19">
            <a:extLst>
              <a:ext uri="{FF2B5EF4-FFF2-40B4-BE49-F238E27FC236}">
                <a16:creationId xmlns:a16="http://schemas.microsoft.com/office/drawing/2014/main" id="{BB516F4B-C7E1-D43D-EEBB-E8A067019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201" y="1988198"/>
            <a:ext cx="5349915" cy="2520302"/>
          </a:xfr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423D94D-70A1-4A3C-E54A-0E232F38B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198" y="1968457"/>
            <a:ext cx="2850536" cy="685843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595F5124-7F92-6CBE-D511-1653171BB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845" y="2868568"/>
            <a:ext cx="2872607" cy="712832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617CA315-64E3-33C7-8D21-3A606D1F57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898" y="3853415"/>
            <a:ext cx="2850536" cy="675127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6BD9B760-A932-4F27-EABD-32DEAF8D21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1545" y="4768201"/>
            <a:ext cx="2872607" cy="6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51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BC0FFA-E41F-641D-DDF1-A13C8AB69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6DC39D-7C0C-12C7-D793-B194257AD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54F2A6-4FC9-CC8C-DECA-04204F36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Cullen-Frey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BEAC083-D057-D3B2-BB02-D6AE58B96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A304626-37E9-BB3E-8DE1-C6A07083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A43741-B9EA-0742-EBD5-BB7C048E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16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A8E1C65-3621-853B-EAE6-C7F008284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8"/>
          <a:stretch/>
        </p:blipFill>
        <p:spPr>
          <a:xfrm>
            <a:off x="8954222" y="2349500"/>
            <a:ext cx="2666443" cy="1270000"/>
          </a:xfrm>
          <a:prstGeom prst="rect">
            <a:avLst/>
          </a:prstGeom>
        </p:spPr>
      </p:pic>
      <p:pic>
        <p:nvPicPr>
          <p:cNvPr id="10" name="Segnaposto contenuto 9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EE92FEDD-5849-BAAC-AB56-E9EDA3E36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1" y="1914525"/>
            <a:ext cx="8436897" cy="4351338"/>
          </a:xfrm>
        </p:spPr>
      </p:pic>
    </p:spTree>
    <p:extLst>
      <p:ext uri="{BB962C8B-B14F-4D97-AF65-F5344CB8AC3E}">
        <p14:creationId xmlns:p14="http://schemas.microsoft.com/office/powerpoint/2010/main" val="337433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882097-0805-E732-9B38-75F6BCE8D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099279-45AF-B62B-3C3B-281F03742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3B6E1D-287F-6F06-2984-3FEAD3AA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Goodness</a:t>
            </a:r>
            <a:r>
              <a:rPr lang="it-IT" sz="5400" dirty="0"/>
              <a:t> of </a:t>
            </a:r>
            <a:r>
              <a:rPr lang="it-IT" sz="5400" dirty="0" err="1"/>
              <a:t>fit</a:t>
            </a:r>
            <a:r>
              <a:rPr lang="it-IT" sz="5400" dirty="0"/>
              <a:t>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F5A17AE-441C-CF20-1490-F3135E06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3AA92F-D765-1062-8631-9D10FB69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8D49A15-94C2-3DF9-6446-DE89BAC9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17</a:t>
            </a:fld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F32F4606-EE24-F032-5EF3-DB258525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538" y="2009561"/>
            <a:ext cx="5212301" cy="10243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7C65B23-7721-D6A5-1DF5-41DF029A58DA}"/>
                  </a:ext>
                </a:extLst>
              </p:cNvPr>
              <p:cNvSpPr txBox="1"/>
              <p:nvPr/>
            </p:nvSpPr>
            <p:spPr>
              <a:xfrm>
                <a:off x="6257471" y="2004786"/>
                <a:ext cx="513624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9934&gt;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Non è possibile rigettare l’ipotesi nulla che la seria sia una distribuzione normale.</a:t>
                </a: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7C65B23-7721-D6A5-1DF5-41DF029A5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471" y="2004786"/>
                <a:ext cx="5136243" cy="2031325"/>
              </a:xfrm>
              <a:prstGeom prst="rect">
                <a:avLst/>
              </a:prstGeom>
              <a:blipFill>
                <a:blip r:embed="rId3"/>
                <a:stretch>
                  <a:fillRect l="-949" t="-1802" b="-39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63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07920E-1786-8F14-7B8D-F1C5C8B1B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1557135-B505-5B49-D013-ED626D898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A84FD1B-843F-4CD3-B1AF-D059AA6B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Modello lineare - Stazionarietà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ACE4B995-8003-61C5-2EC8-AD0E5DBC0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contenuto 8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8D4B1B63-FE56-A8BD-F9E5-FBB56A21F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71" y="2001384"/>
            <a:ext cx="7219902" cy="3847873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6CE603-410C-8812-2F71-0900E085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052E3D7-494B-F230-E98B-0FB078DB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18</a:t>
            </a:fld>
            <a:endParaRPr lang="en-US"/>
          </a:p>
        </p:txBody>
      </p:sp>
      <p:pic>
        <p:nvPicPr>
          <p:cNvPr id="14" name="Immagine 13" descr="Immagine che contiene testo, schermata, diagramma, mappa&#10;&#10;Descrizione generata automaticamente">
            <a:extLst>
              <a:ext uri="{FF2B5EF4-FFF2-40B4-BE49-F238E27FC236}">
                <a16:creationId xmlns:a16="http://schemas.microsoft.com/office/drawing/2014/main" id="{7E84E3CF-4423-9E99-BF13-CAAEBA66F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3" y="1857829"/>
            <a:ext cx="3830745" cy="405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72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020CFB-6EA8-531B-CFB2-253D06DCF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3A4DAE-1231-1F41-CA7C-1C667A6CC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3831E9-0101-0A11-783C-43BEEDEB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Stazionarietà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DB5A1D1-47E3-0351-FAD1-3A251C3D6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957052-CB60-C823-798D-0E7AB86B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47F082-5A16-431B-8780-46CFBC61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19</a:t>
            </a:fld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8D3F5B6-F4AB-10A9-D0F2-D8FF8175D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569" y="1782083"/>
            <a:ext cx="4020402" cy="446421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9A3EAC7-BE2C-2603-5CFF-E72E6EEA2CF4}"/>
                  </a:ext>
                </a:extLst>
              </p:cNvPr>
              <p:cNvSpPr txBox="1"/>
              <p:nvPr/>
            </p:nvSpPr>
            <p:spPr>
              <a:xfrm>
                <a:off x="6662057" y="2002972"/>
                <a:ext cx="399142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La serie è NON STAZIONARIA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La serie è STAZIONARIA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2.2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−16&lt;0.05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È possibile rigettare l’ipotesi nulla di non stazionarietà e affermare che la serie è </a:t>
                </a:r>
                <a:r>
                  <a:rPr lang="it-IT" sz="2000" b="1" dirty="0"/>
                  <a:t>STAZIONARIA</a:t>
                </a:r>
                <a:r>
                  <a:rPr lang="it-IT" sz="2000" dirty="0"/>
                  <a:t>.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9A3EAC7-BE2C-2603-5CFF-E72E6EEA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7" y="2002972"/>
                <a:ext cx="3991429" cy="2554545"/>
              </a:xfrm>
              <a:prstGeom prst="rect">
                <a:avLst/>
              </a:prstGeom>
              <a:blipFill>
                <a:blip r:embed="rId3"/>
                <a:stretch>
                  <a:fillRect l="-1679" t="-1432" r="-611" b="-33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33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2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2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FF369F-0B68-E92F-4DB0-A3A8CF71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it-IT" sz="4000"/>
              <a:t>Sommario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4B44B8-D3E3-5A6B-19E3-7A2A5C45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Modello Arch(q) e Garch(q,p) - Melissa Petrolo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33307D-F495-B0D6-7E41-750507D8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C2C9B9-B4B7-45CC-A7EB-16F8BADE904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5" name="Segnaposto contenuto 2">
            <a:extLst>
              <a:ext uri="{FF2B5EF4-FFF2-40B4-BE49-F238E27FC236}">
                <a16:creationId xmlns:a16="http://schemas.microsoft.com/office/drawing/2014/main" id="{3F5ED24E-CD43-2A53-4FB2-0989936EF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36503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7794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BA0902-B239-0E63-C37E-9719A6B78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A8237DC-D554-506C-5AA2-3AAE68AF7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650385-3142-29EA-30E4-6ED2D916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Stazionarietà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48BF1E9-1C85-F7AD-461F-DB39E7A89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090357-7B40-633E-1CB9-B23F7E74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3EF8040-285A-37FB-73F0-39CA872C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6D903C6-5E91-F094-F55E-D020EEEE8536}"/>
                  </a:ext>
                </a:extLst>
              </p:cNvPr>
              <p:cNvSpPr txBox="1"/>
              <p:nvPr/>
            </p:nvSpPr>
            <p:spPr>
              <a:xfrm>
                <a:off x="6662057" y="2002972"/>
                <a:ext cx="399142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La serie è NON STAZIONARIA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La serie è STAZIONARIA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0.0567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Non è possibile rigettare l’ipotesi nulla di non stazionarietà della serie.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6D903C6-5E91-F094-F55E-D020EEEE8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7" y="2002972"/>
                <a:ext cx="3991429" cy="2246769"/>
              </a:xfrm>
              <a:prstGeom prst="rect">
                <a:avLst/>
              </a:prstGeom>
              <a:blipFill>
                <a:blip r:embed="rId2"/>
                <a:stretch>
                  <a:fillRect l="-1679" t="-1630" r="-916" b="-40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A6B541D5-A04F-C803-82A5-74534869B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3003" y="1991632"/>
            <a:ext cx="3782608" cy="1985282"/>
          </a:xfrm>
        </p:spPr>
      </p:pic>
    </p:spTree>
    <p:extLst>
      <p:ext uri="{BB962C8B-B14F-4D97-AF65-F5344CB8AC3E}">
        <p14:creationId xmlns:p14="http://schemas.microsoft.com/office/powerpoint/2010/main" val="1242105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E7306B-7429-863C-4947-34C07A88D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3C80520-EA3F-4670-4088-F45BC0A0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A543C4-E293-AA7E-EBBA-109FFEC1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Modello lineare - Omoschedasticità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E8536C26-9B37-3711-CAD3-C9C280F0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26E80EC-164C-CB3E-2480-01FF30F7C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5871" y="2001384"/>
            <a:ext cx="7219902" cy="3847873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FA79C5-1DDE-414E-DCD5-EE3CC698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031178-BA75-0C3D-617F-8001E659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21</a:t>
            </a:fld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895D9D44-D353-6EF1-BC81-EA2F38538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923" y="1857829"/>
            <a:ext cx="3830745" cy="405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15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07C629-E512-4761-89CC-1C1F21234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C7746D5-A7C4-53C0-571E-E56F493C0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C38DF6-F8A1-5917-B67E-D4821599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Omoschedasticità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19AAC99C-777A-B6BF-31D2-CA61E5A24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0D9FE9-26FE-1D33-591A-6190FAC6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CFE86D-2898-BBA1-C2B4-EDE4E723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41CE1C2-14F0-455C-B37D-DDD4E8B4DE93}"/>
                  </a:ext>
                </a:extLst>
              </p:cNvPr>
              <p:cNvSpPr txBox="1"/>
              <p:nvPr/>
            </p:nvSpPr>
            <p:spPr>
              <a:xfrm>
                <a:off x="1088571" y="3367315"/>
                <a:ext cx="435428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E’ presente OMOSCHEDASTICITA’ nella serie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E’ presente ETEROSCHEDASTICITA’ nella serie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0.7758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Non è possibile rigettare l’ipotesi nulla di </a:t>
                </a:r>
                <a:r>
                  <a:rPr lang="it-IT" sz="2000" b="1" dirty="0"/>
                  <a:t>OMOSCHEDASTICITA</a:t>
                </a:r>
                <a:r>
                  <a:rPr lang="it-IT" sz="2000" dirty="0"/>
                  <a:t>’ della serie.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41CE1C2-14F0-455C-B37D-DDD4E8B4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1" y="3367315"/>
                <a:ext cx="4354286" cy="2862322"/>
              </a:xfrm>
              <a:prstGeom prst="rect">
                <a:avLst/>
              </a:prstGeom>
              <a:blipFill>
                <a:blip r:embed="rId2"/>
                <a:stretch>
                  <a:fillRect l="-1541" t="-1064" b="-2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1AF2C21F-D97E-7364-083C-3183671A1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73" y="1987730"/>
            <a:ext cx="4390417" cy="10602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840A0DA-8C4D-D71A-099D-1CCDBB20BEC6}"/>
                  </a:ext>
                </a:extLst>
              </p:cNvPr>
              <p:cNvSpPr txBox="1"/>
              <p:nvPr/>
            </p:nvSpPr>
            <p:spPr>
              <a:xfrm>
                <a:off x="6175827" y="3331030"/>
                <a:ext cx="452120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E’ presente OMOSCHEDASTICITA’ nella serie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E’ presente ETEROSCHEDASTICITA’ nella serie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9314&lt;0.05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Non è possibile rigettare l’ipotesi nulla di </a:t>
                </a:r>
                <a:r>
                  <a:rPr lang="it-IT" sz="2000" b="1" dirty="0"/>
                  <a:t>OMOSCHEDASTICITA</a:t>
                </a:r>
                <a:r>
                  <a:rPr lang="it-IT" sz="2000" dirty="0"/>
                  <a:t>’ della serie.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840A0DA-8C4D-D71A-099D-1CCDBB20B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827" y="3331030"/>
                <a:ext cx="4521201" cy="2862322"/>
              </a:xfrm>
              <a:prstGeom prst="rect">
                <a:avLst/>
              </a:prstGeom>
              <a:blipFill>
                <a:blip r:embed="rId4"/>
                <a:stretch>
                  <a:fillRect l="-1348" t="-1064" b="-2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476A0683-8C28-E08F-052C-B598CF58FD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0751" y="2067559"/>
            <a:ext cx="4255604" cy="10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65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724319-B886-9B59-6883-F3E90CD00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62FB75-967E-B5F0-4366-C22D2E15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D3D127-ACB4-C337-5710-D3A54723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Modello lineare – Non correlazione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91782D71-B159-6113-C7E4-58EFAE762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37F30C27-9B3C-0426-7D7C-5E1D105B5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971" y="1928813"/>
            <a:ext cx="8246057" cy="4252912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1B5935A-A8FD-A3D6-E387-5EB50CDA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68819A-A7B3-39FF-7A8F-1BB04EFB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17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9FA50F-4719-1113-CF48-8D0658D8E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5E697FF-ED05-B964-9B1F-D03E75DB4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BFAF33-0B6D-69D5-B58E-21D5B748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Non correlazione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84A51F96-8FBC-C8ED-1EC8-6486CA036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38ED60-1E1D-7848-6A62-A8BD1F75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D3AFD1-3929-5B84-1983-8C818813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61FB800-6830-0FE1-CA1C-D9CA4481442F}"/>
                  </a:ext>
                </a:extLst>
              </p:cNvPr>
              <p:cNvSpPr txBox="1"/>
              <p:nvPr/>
            </p:nvSpPr>
            <p:spPr>
              <a:xfrm>
                <a:off x="6662057" y="2002972"/>
                <a:ext cx="399142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i residui del modello sono indipendentemente distribuiti (ASSENZA DI AUTOCORRELAZIONE)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i residui del modello non sono indipendentemente distribuiti (PRESENZA DI AUTOCORRELAZIONE)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E’ possibile rigettare l’ipotesi nulla di ASSENZA DI CORRELAZIONE della serie.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61FB800-6830-0FE1-CA1C-D9CA44814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7" y="2002972"/>
                <a:ext cx="3991429" cy="3785652"/>
              </a:xfrm>
              <a:prstGeom prst="rect">
                <a:avLst/>
              </a:prstGeom>
              <a:blipFill>
                <a:blip r:embed="rId2"/>
                <a:stretch>
                  <a:fillRect l="-1679" t="-966" r="-2290" b="-19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613FBC8-749F-4F11-8BD8-649696EDF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7066" y="2158611"/>
            <a:ext cx="4255704" cy="932932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E895CA7-5F0C-972E-7222-41B80E3354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89"/>
          <a:stretch/>
        </p:blipFill>
        <p:spPr>
          <a:xfrm>
            <a:off x="1099136" y="3367315"/>
            <a:ext cx="1901363" cy="21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43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A21528-24D6-2533-542B-E2E72E01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Stima dei parametri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488DA8-F4E7-2413-57A8-A8EC3AA2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C9F927-626E-24F5-D340-BE6691F0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25</a:t>
            </a:fld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D020F0D-4D65-4085-D08C-36D2837ED2EB}"/>
              </a:ext>
            </a:extLst>
          </p:cNvPr>
          <p:cNvSpPr txBox="1"/>
          <p:nvPr/>
        </p:nvSpPr>
        <p:spPr>
          <a:xfrm>
            <a:off x="1282700" y="2006600"/>
            <a:ext cx="52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stima dei parametri è stata effettuata attraverso la libreria </a:t>
            </a:r>
            <a:r>
              <a:rPr lang="it-IT" b="1" dirty="0" err="1"/>
              <a:t>rugarch</a:t>
            </a:r>
            <a:r>
              <a:rPr lang="it-IT" b="1" dirty="0"/>
              <a:t>.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1FA2649B-2BC6-D405-E434-EFB4E98E9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234" y="937843"/>
            <a:ext cx="3629532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10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C73F9F-F328-CFAF-953E-E425A469E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EB4C9AE-4CE4-F888-440E-A8105AE5D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F61509-1808-8FEB-E01B-17E3084E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Modello lineare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BA13B0E5-3030-92F9-AAB0-8C618FC53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C26426A-0250-5A1A-EBC3-6CCDC2C0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AA64D52-6394-5015-05EB-BB62A0B5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26</a:t>
            </a:fld>
            <a:endParaRPr lang="en-US"/>
          </a:p>
        </p:txBody>
      </p:sp>
      <p:pic>
        <p:nvPicPr>
          <p:cNvPr id="20" name="Segnaposto contenuto 19">
            <a:extLst>
              <a:ext uri="{FF2B5EF4-FFF2-40B4-BE49-F238E27FC236}">
                <a16:creationId xmlns:a16="http://schemas.microsoft.com/office/drawing/2014/main" id="{25F7BEA6-4FBE-1459-7377-E499FE57C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2201" y="1988198"/>
            <a:ext cx="5349915" cy="2520302"/>
          </a:xfr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BB09913-FAAE-71D2-B7EA-1FDB240F1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5198" y="2012611"/>
            <a:ext cx="2850536" cy="597534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EACDB9CE-AFA3-225D-5694-5B444C538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4364" y="2868567"/>
            <a:ext cx="2841836" cy="781505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9630BF63-CED6-EA1D-6DC8-1F8F6EB646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6052" y="3853415"/>
            <a:ext cx="2554228" cy="675127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63BB6E93-F98C-E3D4-042D-B1F82FB2F8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2809" y="4768201"/>
            <a:ext cx="2750079" cy="6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64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40AC2A-4C58-5A99-546E-96A06D33D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E2C5212-67AD-45B9-4D2E-3621009A5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902ACB2-1EFE-296B-1F32-C9008578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Cullen-Frey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A5372F1B-A99B-DDED-C9E0-38F94ACE0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576847-8528-8479-956A-44AF4078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097649-1987-EEF1-826F-8179C853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27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9720834-9177-B954-4F54-C54904470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" b="770"/>
          <a:stretch/>
        </p:blipFill>
        <p:spPr>
          <a:xfrm>
            <a:off x="8954222" y="2349500"/>
            <a:ext cx="2666443" cy="1270000"/>
          </a:xfrm>
          <a:prstGeom prst="rect">
            <a:avLst/>
          </a:prstGeom>
        </p:spPr>
      </p:pic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317135F2-C7BE-7125-46A0-055CBA80C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651" y="1914525"/>
            <a:ext cx="8436897" cy="4351338"/>
          </a:xfrm>
        </p:spPr>
      </p:pic>
    </p:spTree>
    <p:extLst>
      <p:ext uri="{BB962C8B-B14F-4D97-AF65-F5344CB8AC3E}">
        <p14:creationId xmlns:p14="http://schemas.microsoft.com/office/powerpoint/2010/main" val="4130050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25B6CF-A443-C9E7-D47C-FA349E57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0F6918-22D0-2D48-B35A-E970CDDF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548E85-E5CD-558A-EF26-0CA9B260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Goodness</a:t>
            </a:r>
            <a:r>
              <a:rPr lang="it-IT" sz="5400" dirty="0"/>
              <a:t> of </a:t>
            </a:r>
            <a:r>
              <a:rPr lang="it-IT" sz="5400" dirty="0" err="1"/>
              <a:t>fit</a:t>
            </a:r>
            <a:r>
              <a:rPr lang="it-IT" sz="5400" dirty="0"/>
              <a:t>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499CED5A-0052-01AB-28EA-128C2B36F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2B01DA-0F83-482B-6E8F-410B0B46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615E87-E66D-FA4C-ED6E-D17A51EC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28</a:t>
            </a:fld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73134DF-CEED-36E1-808C-EB87798F8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38" y="1982730"/>
            <a:ext cx="5212301" cy="1077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8D42D4C-7961-DAD1-397A-50145773C7F1}"/>
                  </a:ext>
                </a:extLst>
              </p:cNvPr>
              <p:cNvSpPr txBox="1"/>
              <p:nvPr/>
            </p:nvSpPr>
            <p:spPr>
              <a:xfrm>
                <a:off x="756557" y="3311072"/>
                <a:ext cx="513624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u="sng" dirty="0">
                    <a:latin typeface="Cambria Math" panose="02040503050406030204" pitchFamily="18" charset="0"/>
                  </a:rPr>
                  <a:t>Distribuzione  logistica generalizzata </a:t>
                </a:r>
              </a:p>
              <a:p>
                <a:endParaRPr lang="it-IT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0.8354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Non è possibile rigettare l’ipotesi nulla che la seria sia una distribuzione logistica generalizzata.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8D42D4C-7961-DAD1-397A-50145773C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57" y="3311072"/>
                <a:ext cx="5136243" cy="2585323"/>
              </a:xfrm>
              <a:prstGeom prst="rect">
                <a:avLst/>
              </a:prstGeom>
              <a:blipFill>
                <a:blip r:embed="rId3"/>
                <a:stretch>
                  <a:fillRect l="-949" t="-1415" b="-28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>
            <a:extLst>
              <a:ext uri="{FF2B5EF4-FFF2-40B4-BE49-F238E27FC236}">
                <a16:creationId xmlns:a16="http://schemas.microsoft.com/office/drawing/2014/main" id="{55F32FCD-D604-FE85-4A3B-3E877267F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6238" y="2059829"/>
            <a:ext cx="5212301" cy="10761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F0CAA42E-D60E-C242-83E7-34E329ECA1B8}"/>
                  </a:ext>
                </a:extLst>
              </p:cNvPr>
              <p:cNvSpPr txBox="1"/>
              <p:nvPr/>
            </p:nvSpPr>
            <p:spPr>
              <a:xfrm>
                <a:off x="6357257" y="3387272"/>
                <a:ext cx="513624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u="sng" dirty="0">
                    <a:latin typeface="Cambria Math" panose="02040503050406030204" pitchFamily="18" charset="0"/>
                  </a:rPr>
                  <a:t>Distribuzione  normale</a:t>
                </a:r>
              </a:p>
              <a:p>
                <a:endParaRPr lang="it-IT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.9934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Non è possibile rigettare l’ipotesi nulla che la seria sia una distribuzione normale.</a:t>
                </a: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F0CAA42E-D60E-C242-83E7-34E329ECA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57" y="3387272"/>
                <a:ext cx="5136243" cy="2585323"/>
              </a:xfrm>
              <a:prstGeom prst="rect">
                <a:avLst/>
              </a:prstGeom>
              <a:blipFill>
                <a:blip r:embed="rId5"/>
                <a:stretch>
                  <a:fillRect l="-1069" t="-1651" b="-28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167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5D045D-A728-27E2-DE89-3A1540CAD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D2BB6F-7BF6-AA48-98D9-711568DF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266FC1-FC51-F9A5-DD38-7B2473DC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Goodness</a:t>
            </a:r>
            <a:r>
              <a:rPr lang="it-IT" sz="5400" dirty="0"/>
              <a:t> of </a:t>
            </a:r>
            <a:r>
              <a:rPr lang="it-IT" sz="5400" dirty="0" err="1"/>
              <a:t>fit</a:t>
            </a:r>
            <a:r>
              <a:rPr lang="it-IT" sz="5400" dirty="0"/>
              <a:t>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217E868-B855-AD4D-AC29-DD872C475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1FD22B-167C-F9C6-D94C-AA562EBE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0D965E-59A9-22F8-1AF6-D3214BBA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29</a:t>
            </a:fld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85EB72E-C165-91B1-4998-2A3000C8D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696" y="1982730"/>
            <a:ext cx="5485119" cy="11414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0B867FF-EBC4-78D3-9184-1FF770C00C5C}"/>
                  </a:ext>
                </a:extLst>
              </p:cNvPr>
              <p:cNvSpPr txBox="1"/>
              <p:nvPr/>
            </p:nvSpPr>
            <p:spPr>
              <a:xfrm>
                <a:off x="756557" y="3311072"/>
                <a:ext cx="513624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u="sng" dirty="0">
                    <a:latin typeface="Cambria Math" panose="02040503050406030204" pitchFamily="18" charset="0"/>
                  </a:rPr>
                  <a:t>Distribuzione  logistica generalizzata </a:t>
                </a:r>
              </a:p>
              <a:p>
                <a:endParaRPr lang="it-IT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0.6615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Non è possibile rigettare l’ipotesi nulla che la seria sia una distribuzione logistica generalizzata.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0B867FF-EBC4-78D3-9184-1FF770C00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57" y="3311072"/>
                <a:ext cx="5136243" cy="2585323"/>
              </a:xfrm>
              <a:prstGeom prst="rect">
                <a:avLst/>
              </a:prstGeom>
              <a:blipFill>
                <a:blip r:embed="rId3"/>
                <a:stretch>
                  <a:fillRect l="-949" t="-1415" b="-28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>
            <a:extLst>
              <a:ext uri="{FF2B5EF4-FFF2-40B4-BE49-F238E27FC236}">
                <a16:creationId xmlns:a16="http://schemas.microsoft.com/office/drawing/2014/main" id="{AB862BC2-01EE-43C1-D5BD-6566FA07D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7467" y="1955801"/>
            <a:ext cx="3890358" cy="1192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8B9DF65-3B79-850F-856F-F6966D4520FB}"/>
                  </a:ext>
                </a:extLst>
              </p:cNvPr>
              <p:cNvSpPr txBox="1"/>
              <p:nvPr/>
            </p:nvSpPr>
            <p:spPr>
              <a:xfrm>
                <a:off x="6357257" y="3387272"/>
                <a:ext cx="513624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u="sng" dirty="0">
                    <a:latin typeface="Cambria Math" panose="02040503050406030204" pitchFamily="18" charset="0"/>
                  </a:rPr>
                  <a:t>Distribuzione  normale</a:t>
                </a:r>
              </a:p>
              <a:p>
                <a:endParaRPr lang="it-IT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0.9896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Non è possibile rigettare l’ipotesi nulla che la seria sia una distribuzione normale.</a:t>
                </a: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8B9DF65-3B79-850F-856F-F6966D452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57" y="3387272"/>
                <a:ext cx="5136243" cy="2585323"/>
              </a:xfrm>
              <a:prstGeom prst="rect">
                <a:avLst/>
              </a:prstGeom>
              <a:blipFill>
                <a:blip r:embed="rId5"/>
                <a:stretch>
                  <a:fillRect l="-1069" t="-1651" b="-28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61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A21528-24D6-2533-542B-E2E72E01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Introduzione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egnaposto contenuto 2">
                <a:extLst>
                  <a:ext uri="{FF2B5EF4-FFF2-40B4-BE49-F238E27FC236}">
                    <a16:creationId xmlns:a16="http://schemas.microsoft.com/office/drawing/2014/main" id="{1196A572-BA5F-5BE4-BEFE-E3267CA7B7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it-IT" sz="2200" dirty="0"/>
                  <a:t>Il </a:t>
                </a:r>
                <a:r>
                  <a:rPr lang="it-IT" sz="2200" b="1" i="1" dirty="0"/>
                  <a:t>modello ARCH </a:t>
                </a:r>
                <a:r>
                  <a:rPr lang="it-IT" sz="2200" dirty="0"/>
                  <a:t>è un modello </a:t>
                </a:r>
                <a:r>
                  <a:rPr lang="it-IT" sz="2200" i="1" dirty="0"/>
                  <a:t>'</a:t>
                </a:r>
                <a:r>
                  <a:rPr lang="it-IT" sz="2200" i="1" dirty="0" err="1"/>
                  <a:t>Autoregressive</a:t>
                </a:r>
                <a:r>
                  <a:rPr lang="it-IT" sz="2200" i="1" dirty="0"/>
                  <a:t> </a:t>
                </a:r>
                <a:r>
                  <a:rPr lang="it-IT" sz="2200" i="1" dirty="0" err="1"/>
                  <a:t>Conditional</a:t>
                </a:r>
                <a:r>
                  <a:rPr lang="it-IT" sz="2200" i="1" dirty="0"/>
                  <a:t> </a:t>
                </a:r>
                <a:r>
                  <a:rPr lang="it-IT" sz="2200" i="1" dirty="0" err="1"/>
                  <a:t>Heteroskedasticity</a:t>
                </a:r>
                <a:r>
                  <a:rPr lang="it-IT" sz="2200" dirty="0"/>
                  <a:t>' che assume che la varianza del termine corrente sia una funzione non lineare della varianza dei rumori precedenti. Un aspetto rilevante dei processi ARCH è la capacità di modellare il clustering della volatilità; questo significa che le serie storiche finanziarie possono mostrare periodi in cui la volatilità è elevata e seguita da periodi di volatilità relativamente bassa. </a:t>
                </a:r>
              </a:p>
              <a:p>
                <a:endParaRPr lang="it-IT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  <m:sup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it-IT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it-IT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it-IT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it-IT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it-IT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    </m:t>
                                  </m:r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𝑠𝑒</m:t>
                                  </m:r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&gt;2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it-IT" sz="22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sz="2200" dirty="0">
                    <a:ea typeface="Cambria Math" panose="02040503050406030204" pitchFamily="18" charset="0"/>
                  </a:rPr>
                  <a:t>Per garantire stazionarietà: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 </m:t>
                      </m:r>
                      <m:sSubSup>
                        <m:sSubSup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it-IT" sz="22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2200" dirty="0"/>
              </a:p>
              <a:p>
                <a:pPr marL="0" indent="0">
                  <a:buNone/>
                </a:pPr>
                <a:endParaRPr lang="it-IT" sz="2200" dirty="0"/>
              </a:p>
            </p:txBody>
          </p:sp>
        </mc:Choice>
        <mc:Fallback xmlns="">
          <p:sp>
            <p:nvSpPr>
              <p:cNvPr id="33" name="Segnaposto contenuto 2">
                <a:extLst>
                  <a:ext uri="{FF2B5EF4-FFF2-40B4-BE49-F238E27FC236}">
                    <a16:creationId xmlns:a16="http://schemas.microsoft.com/office/drawing/2014/main" id="{1196A572-BA5F-5BE4-BEFE-E3267CA7B7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580" t="-2439" r="-1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488DA8-F4E7-2413-57A8-A8EC3AA2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C9F927-626E-24F5-D340-BE6691F0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23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EB9FBA-7A00-25E8-04B3-6D76D28AA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86B2B1-3444-2477-6AE0-CB7C67E22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AF7A3F-2D77-B9B7-BA1D-BD950DA1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Goodness</a:t>
            </a:r>
            <a:r>
              <a:rPr lang="it-IT" sz="5400" dirty="0"/>
              <a:t> of </a:t>
            </a:r>
            <a:r>
              <a:rPr lang="it-IT" sz="5400" dirty="0" err="1"/>
              <a:t>fit</a:t>
            </a:r>
            <a:r>
              <a:rPr lang="it-IT" sz="5400" dirty="0"/>
              <a:t>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86DC60B3-4437-C8D7-94A2-E5B3EA884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FA8125-6490-E4E3-B640-456718C3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A27989-8EF7-2C3B-8243-E8534D1D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30</a:t>
            </a:fld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FD1A75C1-84D2-8C38-0E2E-9FE9F16948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18" r="35023"/>
          <a:stretch/>
        </p:blipFill>
        <p:spPr>
          <a:xfrm>
            <a:off x="347902" y="1924050"/>
            <a:ext cx="5624328" cy="1263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05D5DB11-B42F-8967-FF35-26CBCFBBE223}"/>
                  </a:ext>
                </a:extLst>
              </p:cNvPr>
              <p:cNvSpPr txBox="1"/>
              <p:nvPr/>
            </p:nvSpPr>
            <p:spPr>
              <a:xfrm>
                <a:off x="756557" y="3311072"/>
                <a:ext cx="513624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u="sng" dirty="0">
                    <a:latin typeface="Cambria Math" panose="02040503050406030204" pitchFamily="18" charset="0"/>
                  </a:rPr>
                  <a:t>Distribuzione  logistica generalizzata </a:t>
                </a:r>
              </a:p>
              <a:p>
                <a:endParaRPr lang="it-IT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0.66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34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Non è possibile rigettare l’ipotesi nulla che la seria sia una distribuzione logistica generalizzata.</a:t>
                </a: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05D5DB11-B42F-8967-FF35-26CBCFBBE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57" y="3311072"/>
                <a:ext cx="5136243" cy="2585323"/>
              </a:xfrm>
              <a:prstGeom prst="rect">
                <a:avLst/>
              </a:prstGeom>
              <a:blipFill>
                <a:blip r:embed="rId3"/>
                <a:stretch>
                  <a:fillRect l="-949" t="-1415" b="-28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>
            <a:extLst>
              <a:ext uri="{FF2B5EF4-FFF2-40B4-BE49-F238E27FC236}">
                <a16:creationId xmlns:a16="http://schemas.microsoft.com/office/drawing/2014/main" id="{B1844663-B76A-5C7F-C898-8D68B29A7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1310" y="1952217"/>
            <a:ext cx="4197972" cy="12795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5BE7425-4D77-1AD8-0CE0-A838C362A2FD}"/>
                  </a:ext>
                </a:extLst>
              </p:cNvPr>
              <p:cNvSpPr txBox="1"/>
              <p:nvPr/>
            </p:nvSpPr>
            <p:spPr>
              <a:xfrm>
                <a:off x="6357257" y="3387272"/>
                <a:ext cx="513624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u="sng" dirty="0">
                    <a:latin typeface="Cambria Math" panose="02040503050406030204" pitchFamily="18" charset="0"/>
                  </a:rPr>
                  <a:t>Distribuzione  normale</a:t>
                </a:r>
              </a:p>
              <a:p>
                <a:endParaRPr lang="it-IT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0.994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Non è possibile rigettare l’ipotesi nulla che la seria sia una distribuzione normale.</a:t>
                </a: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5BE7425-4D77-1AD8-0CE0-A838C362A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57" y="3387272"/>
                <a:ext cx="5136243" cy="2585323"/>
              </a:xfrm>
              <a:prstGeom prst="rect">
                <a:avLst/>
              </a:prstGeom>
              <a:blipFill>
                <a:blip r:embed="rId5"/>
                <a:stretch>
                  <a:fillRect l="-1069" t="-1651" b="-28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578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6B14C9-9F01-BC83-01C5-AECB2709B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4E4ABC7-7881-F819-4A6D-5F09542AC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34C737-513B-11CF-6749-7338CABB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Modello lineare - Stazionarietà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E174867-266E-6FFB-4577-036722886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A7C528D6-19BA-E2A1-8B0C-1939710CE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5871" y="2001384"/>
            <a:ext cx="7219902" cy="3847873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E51612-0DB6-3C48-61BF-0CCCF81D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05C731-C583-2B8B-BBB6-89584A26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31</a:t>
            </a:fld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ABE8B495-703A-CE66-1254-8160AB49D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923" y="1857829"/>
            <a:ext cx="3830745" cy="405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02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615558-3EA4-0497-AA04-7FC36DAD8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D47B41-0D44-93D9-D824-52AB6EC3C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C98C08-159B-9409-4A25-7C6FE1A0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Stazionarietà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9264C5-93F1-6C66-8667-B74515F18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CA13E7-F7EC-2A47-681D-4D76D80D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06402F-E66A-D45F-54A8-0CB8F124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32</a:t>
            </a:fld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E88E974A-93AB-A76C-142D-2F7DAF1E7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569" y="1782083"/>
            <a:ext cx="4020402" cy="446421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1E0F252-8C3B-20C8-A8B4-D9555066C625}"/>
                  </a:ext>
                </a:extLst>
              </p:cNvPr>
              <p:cNvSpPr txBox="1"/>
              <p:nvPr/>
            </p:nvSpPr>
            <p:spPr>
              <a:xfrm>
                <a:off x="6662057" y="2002972"/>
                <a:ext cx="399142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La serie è NON STAZIONARIA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La serie è STAZIONARIA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2.2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−16&lt;0.05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È possibile rigettare l’ipotesi nulla di non stazionarietà e affermare che la serie è </a:t>
                </a:r>
                <a:r>
                  <a:rPr lang="it-IT" sz="2000" b="1" dirty="0"/>
                  <a:t>STAZIONARIA</a:t>
                </a:r>
                <a:r>
                  <a:rPr lang="it-IT" sz="2000" dirty="0"/>
                  <a:t>.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1E0F252-8C3B-20C8-A8B4-D9555066C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7" y="2002972"/>
                <a:ext cx="3991429" cy="2554545"/>
              </a:xfrm>
              <a:prstGeom prst="rect">
                <a:avLst/>
              </a:prstGeom>
              <a:blipFill>
                <a:blip r:embed="rId3"/>
                <a:stretch>
                  <a:fillRect l="-1679" t="-1432" r="-611" b="-33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795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978EA8-DC90-6435-94A4-69ED23F31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A8D6628-F8CC-51DF-2FCC-3AD3F0A44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B47532C-7BDB-44B4-1A6A-030A8C62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Stazionarietà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693523D-C8AB-0D99-463D-46D72B682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7774B6C-BBD9-9DCA-C97A-3A7D75B2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19FA1A-CD2E-F063-ABEE-1D5018BD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EB96B9E-B49A-1D3C-93A6-5DDFF23A7EF5}"/>
                  </a:ext>
                </a:extLst>
              </p:cNvPr>
              <p:cNvSpPr txBox="1"/>
              <p:nvPr/>
            </p:nvSpPr>
            <p:spPr>
              <a:xfrm>
                <a:off x="6662057" y="2002972"/>
                <a:ext cx="399142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La serie è NON STAZIONARIA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La serie è STAZIONARIA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0.0493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E’ possibile rigettare l’ipotesi nulla di non stazionarietà della serie.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EB96B9E-B49A-1D3C-93A6-5DDFF23A7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7" y="2002972"/>
                <a:ext cx="3991429" cy="2246769"/>
              </a:xfrm>
              <a:prstGeom prst="rect">
                <a:avLst/>
              </a:prstGeom>
              <a:blipFill>
                <a:blip r:embed="rId2"/>
                <a:stretch>
                  <a:fillRect l="-1679" t="-1630" r="-2290" b="-40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38A3C4-D27F-1AC2-68FF-7B817D022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003" y="1991632"/>
            <a:ext cx="3782608" cy="1985282"/>
          </a:xfrm>
        </p:spPr>
      </p:pic>
    </p:spTree>
    <p:extLst>
      <p:ext uri="{BB962C8B-B14F-4D97-AF65-F5344CB8AC3E}">
        <p14:creationId xmlns:p14="http://schemas.microsoft.com/office/powerpoint/2010/main" val="2115938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EE66DE-87BD-DAAC-7725-E3ED22BE0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360A580-3818-B173-3916-32A757B70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97C6C4-F413-10AB-6FC4-F04E7F02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Modello lineare - Omoschedasticità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2B118BFA-A491-B109-D522-082CDF7A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3012F715-27C9-4BB0-A2D4-6407E72AA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5871" y="2001384"/>
            <a:ext cx="7219902" cy="3847873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301544-B93F-DD89-CD02-19A7B98F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C325B47-C942-59F4-71AC-AF7799A2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34</a:t>
            </a:fld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D062D1D-938D-8465-DEDA-AB9ED1CD3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923" y="1857829"/>
            <a:ext cx="3830744" cy="405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29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9B0FCC-3C2F-F111-AA93-4666F2B4A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E24372D-A4C4-CF7F-0E39-9E2FB7962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D07EAA-B4EB-63D1-2B73-517635B6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Omoschedasticità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EB953605-1828-9623-471E-70713EF78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E95952-A1C0-C94D-48FE-5AFD2585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D28C2F-2D4F-C68C-BD76-838F976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2A368B9-B53E-1541-E987-DA8DC9D9BD68}"/>
                  </a:ext>
                </a:extLst>
              </p:cNvPr>
              <p:cNvSpPr txBox="1"/>
              <p:nvPr/>
            </p:nvSpPr>
            <p:spPr>
              <a:xfrm>
                <a:off x="1088571" y="3367315"/>
                <a:ext cx="435428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E’ presente OMOSCHEDASTICITA’ nella serie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E’ presente ETEROSCHEDASTICITA’ nella serie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:2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.015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−12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E’ possibile rigettare l’ipotesi nulla di </a:t>
                </a:r>
                <a:r>
                  <a:rPr lang="it-IT" sz="2000" b="1" dirty="0"/>
                  <a:t>OMOSCHEDASTICITA</a:t>
                </a:r>
                <a:r>
                  <a:rPr lang="it-IT" sz="2000" dirty="0"/>
                  <a:t>’ della serie.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2A368B9-B53E-1541-E987-DA8DC9D9B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1" y="3367315"/>
                <a:ext cx="4354286" cy="2862322"/>
              </a:xfrm>
              <a:prstGeom prst="rect">
                <a:avLst/>
              </a:prstGeom>
              <a:blipFill>
                <a:blip r:embed="rId2"/>
                <a:stretch>
                  <a:fillRect l="-1541" t="-1064" b="-2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EE4792CD-5774-A943-A0F3-950481476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573" y="2005649"/>
            <a:ext cx="4390417" cy="1024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A460EE5-7360-6E7C-D471-7FC872EA1EC3}"/>
                  </a:ext>
                </a:extLst>
              </p:cNvPr>
              <p:cNvSpPr txBox="1"/>
              <p:nvPr/>
            </p:nvSpPr>
            <p:spPr>
              <a:xfrm>
                <a:off x="6175827" y="3331030"/>
                <a:ext cx="452120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E’ presente OMOSCHEDASTICITA’ nella serie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E’ presente ETEROSCHEDASTICITA’ nella serie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1.722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−11&lt;0.05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E’ possibile rigettare l’ipotesi nulla di </a:t>
                </a:r>
                <a:r>
                  <a:rPr lang="it-IT" sz="2000" b="1" dirty="0"/>
                  <a:t>OMOSCHEDASTICITA</a:t>
                </a:r>
                <a:r>
                  <a:rPr lang="it-IT" sz="2000" dirty="0"/>
                  <a:t>’ della serie.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A460EE5-7360-6E7C-D471-7FC872EA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827" y="3331030"/>
                <a:ext cx="4521201" cy="2862322"/>
              </a:xfrm>
              <a:prstGeom prst="rect">
                <a:avLst/>
              </a:prstGeom>
              <a:blipFill>
                <a:blip r:embed="rId4"/>
                <a:stretch>
                  <a:fillRect l="-1348" t="-1064" b="-2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754485A3-7A11-68D0-2E16-EEB7A3C72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0751" y="2076312"/>
            <a:ext cx="4255604" cy="104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99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08D4B0-766A-FE56-488D-A9345DE68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D4BD42-7EFA-BEC2-1074-86100D57E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6660D2-08F3-E01C-FB10-A8E8293C2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Modello lineare – Non correlazione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A33BB0B-FC2F-D840-6DFA-99160A70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5770E2F-C2F0-37CD-ACF9-C6AB4B429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2971" y="1928813"/>
            <a:ext cx="8246057" cy="4252912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BA885D-8992-AFAA-B6A0-75217F64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48BC2B-177E-3044-93E6-4D4D3E34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21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FC9D36-0A41-5C0A-5CAA-80CE45676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51B0AB1-D35A-B363-E322-C1E8E282C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B8137F-903B-B52A-A97E-9315BE23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Non correlazione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14B9384D-CD78-8ACA-F8A9-E6BA6C0D5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225F366-6828-75FB-38F1-7C3F7658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563BEA-808F-07ED-0D07-4D7A3511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4FFC3E-A9F0-869A-9405-78AF40BB1F64}"/>
                  </a:ext>
                </a:extLst>
              </p:cNvPr>
              <p:cNvSpPr txBox="1"/>
              <p:nvPr/>
            </p:nvSpPr>
            <p:spPr>
              <a:xfrm>
                <a:off x="6662057" y="2002972"/>
                <a:ext cx="399142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i residui del modello sono indipendentemente distribuiti (ASSENZA DI AUTOCORRELAZIONE)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i residui del modello non sono indipendentemente distribuiti (PRESENZA DI AUTOCORRELAZIONE)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E’ possibile rigettare l’ipotesi nulla di ASSENZA DI CORRELAZIONE della serie.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4FFC3E-A9F0-869A-9405-78AF40BB1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7" y="2002972"/>
                <a:ext cx="3991429" cy="3785652"/>
              </a:xfrm>
              <a:prstGeom prst="rect">
                <a:avLst/>
              </a:prstGeom>
              <a:blipFill>
                <a:blip r:embed="rId2"/>
                <a:stretch>
                  <a:fillRect l="-1679" t="-966" r="-2290" b="-19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4B9E2A07-2E9D-6161-5A94-9E63E2C65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7066" y="2158611"/>
            <a:ext cx="4255704" cy="932932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358DB36-415E-8386-625B-6B5BD7EB31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r="3167"/>
          <a:stretch/>
        </p:blipFill>
        <p:spPr>
          <a:xfrm>
            <a:off x="1099136" y="3367315"/>
            <a:ext cx="1901363" cy="21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161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15575C-93E0-8514-E498-F3CD306B0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D97CDAC-3C2C-08B0-82FF-4E0C4F55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Garch(1,1)</a:t>
            </a:r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Distribuzione t-student simmetrica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Segnaposto contenuto 7">
            <a:extLst>
              <a:ext uri="{FF2B5EF4-FFF2-40B4-BE49-F238E27FC236}">
                <a16:creationId xmlns:a16="http://schemas.microsoft.com/office/drawing/2014/main" id="{000AD733-7C6A-F421-92E8-8C756E5DB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64608" y="1590435"/>
            <a:ext cx="6846363" cy="3525876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7483D477-24B4-1221-0CEC-BE222B5B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Modello Arch(q) e Garch(q,p) - Melissa Petrolo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6E1FE932-D99D-67C7-DC61-AB857C9A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CC2C9B9-B4B7-45CC-A7EB-16F8BADE904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38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42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E23DA4-054E-779D-B9B5-844F5C507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C57A632-8720-6D13-0B7C-AF89EA4A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B09741-DAB6-EFDC-E381-AFBABE2F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Modello lineare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BBA14587-BACD-C2C5-28BD-E1EF0A25E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B2BC4F-37DB-7F66-032E-49D3B1AC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09F6E34-611F-DD97-41BC-9FACF354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39</a:t>
            </a:fld>
            <a:endParaRPr lang="en-US"/>
          </a:p>
        </p:txBody>
      </p:sp>
      <p:pic>
        <p:nvPicPr>
          <p:cNvPr id="20" name="Segnaposto contenuto 19">
            <a:extLst>
              <a:ext uri="{FF2B5EF4-FFF2-40B4-BE49-F238E27FC236}">
                <a16:creationId xmlns:a16="http://schemas.microsoft.com/office/drawing/2014/main" id="{A1D2F8B8-BBA0-109A-87D5-96B8A2059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2201" y="1988198"/>
            <a:ext cx="5349915" cy="2520302"/>
          </a:xfr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E0294F6-A987-3498-B87E-20FB6971C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5198" y="2039899"/>
            <a:ext cx="2850536" cy="542958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0076A8AD-EF24-B3F7-7424-D94233200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8845" y="2922604"/>
            <a:ext cx="2872607" cy="604759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842E24C-4C81-0E01-BA4B-7FAF9CB04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7210" y="3853415"/>
            <a:ext cx="2571912" cy="675127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F99C5438-DCCA-51F3-1073-C8506F4286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2975" y="4768201"/>
            <a:ext cx="2569747" cy="6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A21528-24D6-2533-542B-E2E72E01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Introduzione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egnaposto contenuto 2">
                <a:extLst>
                  <a:ext uri="{FF2B5EF4-FFF2-40B4-BE49-F238E27FC236}">
                    <a16:creationId xmlns:a16="http://schemas.microsoft.com/office/drawing/2014/main" id="{1196A572-BA5F-5BE4-BEFE-E3267CA7B7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it-IT" sz="2200" dirty="0"/>
                  <a:t>Il </a:t>
                </a:r>
                <a:r>
                  <a:rPr lang="it-IT" sz="2200" b="1" i="1" dirty="0"/>
                  <a:t>modello GARCH </a:t>
                </a:r>
                <a:r>
                  <a:rPr lang="it-IT" sz="2200" dirty="0"/>
                  <a:t>è un modello </a:t>
                </a:r>
                <a:r>
                  <a:rPr lang="it-IT" sz="2200" i="1" dirty="0"/>
                  <a:t>'</a:t>
                </a:r>
                <a:r>
                  <a:rPr lang="it-IT" sz="2200" i="1" dirty="0" err="1"/>
                  <a:t>Generalized</a:t>
                </a:r>
                <a:r>
                  <a:rPr lang="it-IT" sz="2200" i="1" dirty="0"/>
                  <a:t> </a:t>
                </a:r>
                <a:r>
                  <a:rPr lang="it-IT" sz="2200" i="1" dirty="0" err="1"/>
                  <a:t>Autoregressive</a:t>
                </a:r>
                <a:r>
                  <a:rPr lang="it-IT" sz="2200" i="1" dirty="0"/>
                  <a:t> </a:t>
                </a:r>
                <a:r>
                  <a:rPr lang="it-IT" sz="2200" i="1" dirty="0" err="1"/>
                  <a:t>Conditional</a:t>
                </a:r>
                <a:r>
                  <a:rPr lang="it-IT" sz="2200" i="1" dirty="0"/>
                  <a:t> </a:t>
                </a:r>
                <a:r>
                  <a:rPr lang="it-IT" sz="2200" i="1" dirty="0" err="1"/>
                  <a:t>Heteroskedasticity</a:t>
                </a:r>
                <a:r>
                  <a:rPr lang="it-IT" sz="2200" dirty="0"/>
                  <a:t>' ed è un'estensione del </a:t>
                </a:r>
                <a:r>
                  <a:rPr lang="it-IT" sz="2200" i="1" dirty="0"/>
                  <a:t>modello ARCH </a:t>
                </a:r>
                <a:r>
                  <a:rPr lang="it-IT" sz="2200" dirty="0"/>
                  <a:t>che consente di modellare la varianza del processo in base non solo ai valori precedenti del processo, ma anche ai valori precedenti della varianza.</a:t>
                </a:r>
              </a:p>
              <a:p>
                <a:endParaRPr lang="it-IT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               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 &amp;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  <m:sup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 &amp;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  <m:sup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 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  <m:sup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  <m:sup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 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it-IT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it-IT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it-IT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it-IT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it-IT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it-IT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it-IT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it-IT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it-IT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it-IT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it-IT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it-IT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it-IT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it-IT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               </m:t>
                                  </m:r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𝑠𝑒</m:t>
                                  </m:r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&gt;2 </m:t>
                                  </m:r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&gt;2 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it-IT" sz="2200" dirty="0"/>
              </a:p>
              <a:p>
                <a:pPr marL="0" indent="0">
                  <a:buNone/>
                </a:pPr>
                <a:endParaRPr lang="it-IT" sz="2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sz="2200" dirty="0">
                    <a:ea typeface="Cambria Math" panose="02040503050406030204" pitchFamily="18" charset="0"/>
                  </a:rPr>
                  <a:t>Per garantire stazionarietà: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nary>
                            <m:naryPr>
                              <m:chr m:val="∑"/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it-IT" sz="22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2200" dirty="0"/>
              </a:p>
            </p:txBody>
          </p:sp>
        </mc:Choice>
        <mc:Fallback xmlns="">
          <p:sp>
            <p:nvSpPr>
              <p:cNvPr id="33" name="Segnaposto contenuto 2">
                <a:extLst>
                  <a:ext uri="{FF2B5EF4-FFF2-40B4-BE49-F238E27FC236}">
                    <a16:creationId xmlns:a16="http://schemas.microsoft.com/office/drawing/2014/main" id="{1196A572-BA5F-5BE4-BEFE-E3267CA7B7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232" t="-17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488DA8-F4E7-2413-57A8-A8EC3AA2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C9F927-626E-24F5-D340-BE6691F0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07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2292D5-BBA8-2BBA-B6FD-AD503F4B0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95FB62-A06E-BCD2-7577-925AA719B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187C1F4-3150-A251-998A-1A2696F8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Cullen-Frey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BB2922A9-6197-D64D-5D81-D5C1A3BD8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374690-C543-4027-2F01-760806A2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BF37162-4F49-AA7A-4337-7A1AF02B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40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3F5EC6A-0E1F-C6E7-0944-3ADE526584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" b="783"/>
          <a:stretch/>
        </p:blipFill>
        <p:spPr>
          <a:xfrm>
            <a:off x="8954222" y="2349500"/>
            <a:ext cx="2666443" cy="1270000"/>
          </a:xfrm>
          <a:prstGeom prst="rect">
            <a:avLst/>
          </a:prstGeom>
        </p:spPr>
      </p:pic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73567F9A-669F-9C94-8095-AD9F2E068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651" y="1914525"/>
            <a:ext cx="8436897" cy="4351338"/>
          </a:xfrm>
        </p:spPr>
      </p:pic>
    </p:spTree>
    <p:extLst>
      <p:ext uri="{BB962C8B-B14F-4D97-AF65-F5344CB8AC3E}">
        <p14:creationId xmlns:p14="http://schemas.microsoft.com/office/powerpoint/2010/main" val="3199362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DF026B-1229-C4F2-1553-775E2E9D3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6B5B3F-D989-13F7-6C7B-B8182682F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833FCD-29F1-79B6-EA78-145AD72F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Fit</a:t>
            </a:r>
            <a:r>
              <a:rPr lang="it-IT" sz="5400" dirty="0"/>
              <a:t> delle distribuzioni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46FAFCE-CB92-B8B3-B27E-E6498F466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D91490E-91D6-8FD8-69C1-8F16DEEB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D8746E-DC3C-BDD9-B830-B40916B0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41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A860753-31A5-4537-CDF7-64E40886B5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85850" y="1997075"/>
            <a:ext cx="4343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Utilizzando libreria </a:t>
            </a:r>
            <a:r>
              <a:rPr lang="it-IT" sz="2000" b="1" dirty="0" err="1"/>
              <a:t>fitdistrplus</a:t>
            </a:r>
            <a:r>
              <a:rPr lang="it-IT" sz="2000" dirty="0"/>
              <a:t> fittiamo la distribuzione logistica generalizzata tramite la funzione </a:t>
            </a:r>
            <a:r>
              <a:rPr lang="it-IT" sz="2000" dirty="0" err="1"/>
              <a:t>fitdistrplus</a:t>
            </a:r>
            <a:r>
              <a:rPr lang="it-IT" sz="2000" dirty="0"/>
              <a:t>::</a:t>
            </a:r>
            <a:r>
              <a:rPr lang="it-IT" sz="2000" dirty="0" err="1"/>
              <a:t>fitdist</a:t>
            </a:r>
            <a:r>
              <a:rPr lang="it-IT" sz="2000" dirty="0"/>
              <a:t>()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43E71B2-6CE2-0224-AC0F-1229EEBE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49" y="1842970"/>
            <a:ext cx="5699503" cy="226699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624BD8A-8F3C-91BF-91B1-D1805E10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257" y="4395696"/>
            <a:ext cx="5889108" cy="1833654"/>
          </a:xfrm>
          <a:prstGeom prst="rect">
            <a:avLst/>
          </a:prstGeom>
        </p:spPr>
      </p:pic>
      <p:sp>
        <p:nvSpPr>
          <p:cNvPr id="13" name="Segnaposto contenuto 6">
            <a:extLst>
              <a:ext uri="{FF2B5EF4-FFF2-40B4-BE49-F238E27FC236}">
                <a16:creationId xmlns:a16="http://schemas.microsoft.com/office/drawing/2014/main" id="{3C1D6EA3-3682-E7F4-4665-99546D9A25EF}"/>
              </a:ext>
            </a:extLst>
          </p:cNvPr>
          <p:cNvSpPr txBox="1">
            <a:spLocks/>
          </p:cNvSpPr>
          <p:nvPr/>
        </p:nvSpPr>
        <p:spPr>
          <a:xfrm>
            <a:off x="1162050" y="4378325"/>
            <a:ext cx="4343400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Utilizzando libreria </a:t>
            </a:r>
            <a:r>
              <a:rPr lang="it-IT" sz="2000" b="1" dirty="0" err="1"/>
              <a:t>fGarch</a:t>
            </a:r>
            <a:r>
              <a:rPr lang="it-IT" sz="2000" dirty="0"/>
              <a:t> fittiamo la distribuzione </a:t>
            </a:r>
            <a:r>
              <a:rPr lang="it-IT" sz="2000" dirty="0" err="1"/>
              <a:t>simmetriva</a:t>
            </a:r>
            <a:r>
              <a:rPr lang="it-IT" sz="2000" dirty="0"/>
              <a:t> tramite la funzione </a:t>
            </a:r>
            <a:r>
              <a:rPr lang="it-IT" sz="2000" dirty="0" err="1"/>
              <a:t>fitdistrplus</a:t>
            </a:r>
            <a:r>
              <a:rPr lang="it-IT" sz="2000" dirty="0"/>
              <a:t>::</a:t>
            </a:r>
            <a:r>
              <a:rPr lang="it-IT" sz="2000" dirty="0" err="1"/>
              <a:t>fitdist</a:t>
            </a:r>
            <a:r>
              <a:rPr lang="it-IT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64272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248B9C-C509-8C6E-6BB9-4D75374A4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D8DA5FA-6B22-E97A-65BA-5BC2DBB23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0CBE0C-6880-7673-2D80-FD396972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Goodness</a:t>
            </a:r>
            <a:r>
              <a:rPr lang="it-IT" sz="5400" dirty="0"/>
              <a:t> of </a:t>
            </a:r>
            <a:r>
              <a:rPr lang="it-IT" sz="5400" dirty="0" err="1"/>
              <a:t>fit</a:t>
            </a:r>
            <a:r>
              <a:rPr lang="it-IT" sz="5400" dirty="0"/>
              <a:t>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0CF608EA-0277-123D-52D1-442ECD180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F06759-B6E7-F3AF-BDD9-91BBBB9E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FA11C6-950B-BF47-B0E5-22AB435F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42</a:t>
            </a:fld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2A9BFB5-2B29-1615-D6B1-3AC4EEB5A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310" y="2002025"/>
            <a:ext cx="5417891" cy="11028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087B52D5-97EA-5ECE-ABA3-7AAA9347FCC0}"/>
                  </a:ext>
                </a:extLst>
              </p:cNvPr>
              <p:cNvSpPr txBox="1"/>
              <p:nvPr/>
            </p:nvSpPr>
            <p:spPr>
              <a:xfrm>
                <a:off x="756557" y="3311072"/>
                <a:ext cx="513624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u="sng" dirty="0">
                    <a:latin typeface="Cambria Math" panose="02040503050406030204" pitchFamily="18" charset="0"/>
                  </a:rPr>
                  <a:t>Distribuzione  logistica generalizzata </a:t>
                </a:r>
              </a:p>
              <a:p>
                <a:endParaRPr lang="it-IT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0.9999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Non è possibile rigettare l’ipotesi nulla che la seria sia una distribuzione logistica generalizzata.</a:t>
                </a: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087B52D5-97EA-5ECE-ABA3-7AAA9347F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57" y="3311072"/>
                <a:ext cx="5136243" cy="2585323"/>
              </a:xfrm>
              <a:prstGeom prst="rect">
                <a:avLst/>
              </a:prstGeom>
              <a:blipFill>
                <a:blip r:embed="rId3"/>
                <a:stretch>
                  <a:fillRect l="-949" t="-1415" b="-28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>
            <a:extLst>
              <a:ext uri="{FF2B5EF4-FFF2-40B4-BE49-F238E27FC236}">
                <a16:creationId xmlns:a16="http://schemas.microsoft.com/office/drawing/2014/main" id="{AF46DC93-6022-A42D-29D5-49FA74D52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7467" y="1885950"/>
            <a:ext cx="4887382" cy="11068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5FE8A0A-6AA0-A4E7-C847-78747B73BBEB}"/>
                  </a:ext>
                </a:extLst>
              </p:cNvPr>
              <p:cNvSpPr txBox="1"/>
              <p:nvPr/>
            </p:nvSpPr>
            <p:spPr>
              <a:xfrm>
                <a:off x="6357257" y="3387272"/>
                <a:ext cx="513624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u="sng" dirty="0">
                    <a:latin typeface="Cambria Math" panose="02040503050406030204" pitchFamily="18" charset="0"/>
                  </a:rPr>
                  <a:t>Distribuzione  t-</a:t>
                </a:r>
                <a:r>
                  <a:rPr lang="it-IT" i="1" u="sng" dirty="0" err="1">
                    <a:latin typeface="Cambria Math" panose="02040503050406030204" pitchFamily="18" charset="0"/>
                  </a:rPr>
                  <a:t>student</a:t>
                </a:r>
                <a:endParaRPr lang="it-IT" i="1" u="sng" dirty="0">
                  <a:latin typeface="Cambria Math" panose="02040503050406030204" pitchFamily="18" charset="0"/>
                </a:endParaRPr>
              </a:p>
              <a:p>
                <a:endParaRPr lang="it-IT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0.9904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Non è possibile rigettare l’ipotesi nulla che la seria sia una distribuzione normale.</a:t>
                </a: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5FE8A0A-6AA0-A4E7-C847-78747B73B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57" y="3387272"/>
                <a:ext cx="5136243" cy="2585323"/>
              </a:xfrm>
              <a:prstGeom prst="rect">
                <a:avLst/>
              </a:prstGeom>
              <a:blipFill>
                <a:blip r:embed="rId5"/>
                <a:stretch>
                  <a:fillRect l="-1069" t="-1651" b="-28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379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250F9A-5F8B-34FA-0FFA-10B88C45C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F580BB-51D9-2E1C-6297-2935C3D73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208B2F-27D1-80B7-2409-43464CF8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Goodness</a:t>
            </a:r>
            <a:r>
              <a:rPr lang="it-IT" sz="5400" dirty="0"/>
              <a:t> of </a:t>
            </a:r>
            <a:r>
              <a:rPr lang="it-IT" sz="5400" dirty="0" err="1"/>
              <a:t>fit</a:t>
            </a:r>
            <a:r>
              <a:rPr lang="it-IT" sz="5400" dirty="0"/>
              <a:t>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83A78D5A-BED0-A5C8-7959-A2AF83376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06089B-2ED4-FEE3-D21F-92A9254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B387D1-F48C-1D58-9751-66AEB0D5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43</a:t>
            </a:fld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68CF38B-F75B-85BF-6A05-D15AF6662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301" y="1925825"/>
            <a:ext cx="4532986" cy="13402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E5D7FC9-14AB-14EF-64C3-A67F219B7B6F}"/>
                  </a:ext>
                </a:extLst>
              </p:cNvPr>
              <p:cNvSpPr txBox="1"/>
              <p:nvPr/>
            </p:nvSpPr>
            <p:spPr>
              <a:xfrm>
                <a:off x="756557" y="3311072"/>
                <a:ext cx="513624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u="sng" dirty="0">
                    <a:latin typeface="Cambria Math" panose="02040503050406030204" pitchFamily="18" charset="0"/>
                  </a:rPr>
                  <a:t>Distribuzione  logistica generalizzata </a:t>
                </a:r>
              </a:p>
              <a:p>
                <a:endParaRPr lang="it-IT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0.9996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Non è possibile rigettare l’ipotesi nulla che la seria sia una distribuzione logistica generalizzata.</a:t>
                </a: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E5D7FC9-14AB-14EF-64C3-A67F219B7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57" y="3311072"/>
                <a:ext cx="5136243" cy="2585323"/>
              </a:xfrm>
              <a:prstGeom prst="rect">
                <a:avLst/>
              </a:prstGeom>
              <a:blipFill>
                <a:blip r:embed="rId3"/>
                <a:stretch>
                  <a:fillRect l="-949" t="-1415" b="-28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>
            <a:extLst>
              <a:ext uri="{FF2B5EF4-FFF2-40B4-BE49-F238E27FC236}">
                <a16:creationId xmlns:a16="http://schemas.microsoft.com/office/drawing/2014/main" id="{3D44A528-5DBD-DD64-E0CC-060682254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6968" y="1964528"/>
            <a:ext cx="4311423" cy="13311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D0F2ECF-135C-FAB8-8309-85DDE26A8039}"/>
                  </a:ext>
                </a:extLst>
              </p:cNvPr>
              <p:cNvSpPr txBox="1"/>
              <p:nvPr/>
            </p:nvSpPr>
            <p:spPr>
              <a:xfrm>
                <a:off x="6357257" y="3387272"/>
                <a:ext cx="513624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u="sng" dirty="0">
                    <a:latin typeface="Cambria Math" panose="02040503050406030204" pitchFamily="18" charset="0"/>
                  </a:rPr>
                  <a:t>Distribuzione  t-</a:t>
                </a:r>
                <a:r>
                  <a:rPr lang="it-IT" i="1" u="sng" dirty="0" err="1">
                    <a:latin typeface="Cambria Math" panose="02040503050406030204" pitchFamily="18" charset="0"/>
                  </a:rPr>
                  <a:t>student</a:t>
                </a:r>
                <a:endParaRPr lang="it-IT" i="1" u="sng" dirty="0">
                  <a:latin typeface="Cambria Math" panose="02040503050406030204" pitchFamily="18" charset="0"/>
                </a:endParaRPr>
              </a:p>
              <a:p>
                <a:endParaRPr lang="it-IT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0.9892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&gt;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Non è possibile rigettare l’ipotesi nulla che la seria sia una distribuzione normale.</a:t>
                </a: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D0F2ECF-135C-FAB8-8309-85DDE26A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57" y="3387272"/>
                <a:ext cx="5136243" cy="2585323"/>
              </a:xfrm>
              <a:prstGeom prst="rect">
                <a:avLst/>
              </a:prstGeom>
              <a:blipFill>
                <a:blip r:embed="rId5"/>
                <a:stretch>
                  <a:fillRect l="-1069" t="-1651" b="-28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78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8F3C32-ADBD-3576-B1DE-48A6AECF9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4D924C-8056-FB88-CAC7-3E89B8B20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CDC613-7260-5DEA-C888-5B7590A4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Goodness</a:t>
            </a:r>
            <a:r>
              <a:rPr lang="it-IT" sz="5400" dirty="0"/>
              <a:t> of </a:t>
            </a:r>
            <a:r>
              <a:rPr lang="it-IT" sz="5400" dirty="0" err="1"/>
              <a:t>fit</a:t>
            </a:r>
            <a:r>
              <a:rPr lang="it-IT" sz="5400" dirty="0"/>
              <a:t>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1B967D9C-CE4A-AC26-403B-E44D5FD9C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690221-CBF5-062D-4558-C4011957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B2C04F-F9F8-FD01-891A-855761D6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05049CDE-8BEF-F9D7-F2DB-3CB41128426C}"/>
                  </a:ext>
                </a:extLst>
              </p:cNvPr>
              <p:cNvSpPr txBox="1"/>
              <p:nvPr/>
            </p:nvSpPr>
            <p:spPr>
              <a:xfrm>
                <a:off x="756557" y="3311072"/>
                <a:ext cx="513624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u="sng" dirty="0">
                    <a:latin typeface="Cambria Math" panose="02040503050406030204" pitchFamily="18" charset="0"/>
                  </a:rPr>
                  <a:t>Distribuzione  logistica generalizzata </a:t>
                </a:r>
              </a:p>
              <a:p>
                <a:endParaRPr lang="it-IT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0.9999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Non è possibile rigettare l’ipotesi nulla che la seria sia una distribuzione logistica generalizzata.</a:t>
                </a: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05049CDE-8BEF-F9D7-F2DB-3CB411284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57" y="3311072"/>
                <a:ext cx="5136243" cy="2585323"/>
              </a:xfrm>
              <a:prstGeom prst="rect">
                <a:avLst/>
              </a:prstGeom>
              <a:blipFill>
                <a:blip r:embed="rId2"/>
                <a:stretch>
                  <a:fillRect l="-949" t="-1415" b="-28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>
            <a:extLst>
              <a:ext uri="{FF2B5EF4-FFF2-40B4-BE49-F238E27FC236}">
                <a16:creationId xmlns:a16="http://schemas.microsoft.com/office/drawing/2014/main" id="{305CCEB8-9029-A7DC-B811-12313EFB3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6360" y="1835876"/>
            <a:ext cx="4383360" cy="13835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45C9B89-8AF9-75ED-BF66-53C3CA4FC9D1}"/>
                  </a:ext>
                </a:extLst>
              </p:cNvPr>
              <p:cNvSpPr txBox="1"/>
              <p:nvPr/>
            </p:nvSpPr>
            <p:spPr>
              <a:xfrm>
                <a:off x="6357257" y="3387272"/>
                <a:ext cx="513624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u="sng" dirty="0">
                    <a:latin typeface="Cambria Math" panose="02040503050406030204" pitchFamily="18" charset="0"/>
                  </a:rPr>
                  <a:t>Distribuzione  logistica generalizzata </a:t>
                </a:r>
              </a:p>
              <a:p>
                <a:endParaRPr lang="it-IT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0.9971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Non è possibile rigettare l’ipotesi nulla che la seria sia una distribuzione normale.</a:t>
                </a: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45C9B89-8AF9-75ED-BF66-53C3CA4FC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57" y="3387272"/>
                <a:ext cx="5136243" cy="2585323"/>
              </a:xfrm>
              <a:prstGeom prst="rect">
                <a:avLst/>
              </a:prstGeom>
              <a:blipFill>
                <a:blip r:embed="rId4"/>
                <a:stretch>
                  <a:fillRect l="-1069" t="-1651" b="-28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01D69BB5-37E9-9F6A-E1FD-6E152CD71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" y="1970012"/>
            <a:ext cx="4339866" cy="129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53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7E63AD-1C31-FF9D-3133-970EA0879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45502B-07E3-5E41-BC1D-745026875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DB84BC-D882-657D-3D58-50473F88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Modello lineare - Stazionarietà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2ADC6D49-B765-92B7-CE95-655624E98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2A99ADE-2AAE-FA72-A9AB-26545B57F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0971" y="1988684"/>
            <a:ext cx="7219902" cy="3847873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1C8EC4-F5C1-9FA5-FF70-96395309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DB7BFB-B2B0-5802-4FFE-85F2002E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45</a:t>
            </a:fld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74D62CD-ECAD-06C0-462F-FE57F7B47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971" y="2210798"/>
            <a:ext cx="3899688" cy="321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59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8571C6-8FFF-D7F9-8F12-7966C4A89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78FA94B-D89F-D412-8A8C-F8483FB1C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60DEE2-F460-9137-FD60-4B056DBC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Stazionarietà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033D2D62-F14F-5ACF-2A84-62D2DE09F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710409-DD52-D6F3-33D5-E45001A4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AE269A-D093-826B-C1E2-AEF87B36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46</a:t>
            </a:fld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1BEF750-BF44-F086-CAD5-366AC29FF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569" y="1782083"/>
            <a:ext cx="4020402" cy="446421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966F449-34E0-C004-CF5C-902F6DB1043E}"/>
                  </a:ext>
                </a:extLst>
              </p:cNvPr>
              <p:cNvSpPr txBox="1"/>
              <p:nvPr/>
            </p:nvSpPr>
            <p:spPr>
              <a:xfrm>
                <a:off x="6662057" y="2002972"/>
                <a:ext cx="399142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La serie è NON STAZIONARIA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La serie è STAZIONARIA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2.2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−16&lt;0.05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È possibile rigettare l’ipotesi nulla di non stazionarietà e affermare che la serie è </a:t>
                </a:r>
                <a:r>
                  <a:rPr lang="it-IT" sz="2000" b="1" dirty="0"/>
                  <a:t>STAZIONARIA</a:t>
                </a:r>
                <a:r>
                  <a:rPr lang="it-IT" sz="2000" dirty="0"/>
                  <a:t>.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966F449-34E0-C004-CF5C-902F6DB1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7" y="2002972"/>
                <a:ext cx="3991429" cy="2554545"/>
              </a:xfrm>
              <a:prstGeom prst="rect">
                <a:avLst/>
              </a:prstGeom>
              <a:blipFill>
                <a:blip r:embed="rId3"/>
                <a:stretch>
                  <a:fillRect l="-1679" t="-1432" r="-611" b="-33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011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1F1EEF-ED3F-EE70-E088-138EDBE21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30657EA-7732-EEE4-66E3-6704E9A15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661DBB0-C2BA-2F79-4F19-7425B2AC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Stazionarietà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99619857-61B1-967C-C000-84C4DB05E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F46168-5D99-A93C-0D7D-1946B028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8253AF-641B-6750-3401-0D033EB3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03BBE25-61BB-3F15-2A35-BE20EF9116B6}"/>
                  </a:ext>
                </a:extLst>
              </p:cNvPr>
              <p:cNvSpPr txBox="1"/>
              <p:nvPr/>
            </p:nvSpPr>
            <p:spPr>
              <a:xfrm>
                <a:off x="6662057" y="2002972"/>
                <a:ext cx="399142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La serie è NON STAZIONARIA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La serie è STAZIONARIA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:0.0999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&gt;0.05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Non è possibile rigettare l’ipotesi nulla di non stazionarietà della serie.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03BBE25-61BB-3F15-2A35-BE20EF911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7" y="2002972"/>
                <a:ext cx="3991429" cy="2246769"/>
              </a:xfrm>
              <a:prstGeom prst="rect">
                <a:avLst/>
              </a:prstGeom>
              <a:blipFill>
                <a:blip r:embed="rId2"/>
                <a:stretch>
                  <a:fillRect l="-1679" t="-1630" r="-916" b="-40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20F4143-8833-1479-2EA7-DADEAE883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003" y="1991632"/>
            <a:ext cx="3782608" cy="1985282"/>
          </a:xfrm>
        </p:spPr>
      </p:pic>
    </p:spTree>
    <p:extLst>
      <p:ext uri="{BB962C8B-B14F-4D97-AF65-F5344CB8AC3E}">
        <p14:creationId xmlns:p14="http://schemas.microsoft.com/office/powerpoint/2010/main" val="3700923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1FC49D-B1B1-DD80-E54B-81217D483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9FBEAA0-96CE-7FE6-F8B9-7D1AD723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B69316-091B-D44E-8756-6172C2BF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Modello lineare - Omoschedasticità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765591A-E369-44AD-490A-AA4BBDAC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B15F19D-46FC-4899-1219-FDDF4FD42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5871" y="2001384"/>
            <a:ext cx="7219902" cy="3847873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4FC737-95CE-5120-DEAF-C0624D71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135458-8D27-24EC-0843-43BD0A2F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48</a:t>
            </a:fld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C596574-C725-DE31-8B58-5271EC341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923" y="2305350"/>
            <a:ext cx="3830745" cy="31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942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C68463-1E4E-591F-1E7A-8B0134906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95039E-732C-10ED-505C-30406E044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502ACC-B056-0268-64AF-AFC5CE4A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Omoschedasticità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EB3B8DB0-6BD9-13A4-E9E0-C32F69489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7921CD-5BC9-A3FE-6D4F-E492E3AE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66D622E-E1D9-CCD6-CB4B-A14D378C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9DA2923-F740-742E-A7A9-78B474B392A1}"/>
                  </a:ext>
                </a:extLst>
              </p:cNvPr>
              <p:cNvSpPr txBox="1"/>
              <p:nvPr/>
            </p:nvSpPr>
            <p:spPr>
              <a:xfrm>
                <a:off x="1088571" y="3367315"/>
                <a:ext cx="435428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E’ presente OMOSCHEDASTICITA’ nella serie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E’ presente ETEROSCHEDASTICITA’ nella serie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0.157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&gt;0.05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Non è possibile rigettare l’ipotesi nulla di </a:t>
                </a:r>
                <a:r>
                  <a:rPr lang="it-IT" sz="2000" b="1" dirty="0"/>
                  <a:t>OMOSCHEDASTICITA</a:t>
                </a:r>
                <a:r>
                  <a:rPr lang="it-IT" sz="2000" dirty="0"/>
                  <a:t>’ della serie.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9DA2923-F740-742E-A7A9-78B474B39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1" y="3367315"/>
                <a:ext cx="4354286" cy="2862322"/>
              </a:xfrm>
              <a:prstGeom prst="rect">
                <a:avLst/>
              </a:prstGeom>
              <a:blipFill>
                <a:blip r:embed="rId2"/>
                <a:stretch>
                  <a:fillRect l="-1541" t="-1064" b="-2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FA2FAF65-DF94-4661-9B52-7D28240DC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573" y="2004409"/>
            <a:ext cx="4390417" cy="10269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DD937D4-3FE9-DA5B-C36C-6691E45D7774}"/>
                  </a:ext>
                </a:extLst>
              </p:cNvPr>
              <p:cNvSpPr txBox="1"/>
              <p:nvPr/>
            </p:nvSpPr>
            <p:spPr>
              <a:xfrm>
                <a:off x="6175827" y="3331030"/>
                <a:ext cx="452120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E’ presente OMOSCHEDASTICITA’ nella serie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E’ presente ETEROSCHEDASTICITA’ nella serie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9314&lt;0.05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Non è possibile rigettare l’ipotesi nulla di </a:t>
                </a:r>
                <a:r>
                  <a:rPr lang="it-IT" sz="2000" b="1" dirty="0"/>
                  <a:t>OMOSCHEDASTICITA</a:t>
                </a:r>
                <a:r>
                  <a:rPr lang="it-IT" sz="2000" dirty="0"/>
                  <a:t>’ della serie.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DD937D4-3FE9-DA5B-C36C-6691E45D7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827" y="3331030"/>
                <a:ext cx="4521201" cy="2862322"/>
              </a:xfrm>
              <a:prstGeom prst="rect">
                <a:avLst/>
              </a:prstGeom>
              <a:blipFill>
                <a:blip r:embed="rId4"/>
                <a:stretch>
                  <a:fillRect l="-1348" t="-1064" b="-2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DF4719CD-F7A6-7565-2D3F-C217602BA0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0751" y="2103205"/>
            <a:ext cx="4255604" cy="98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4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A21528-24D6-2533-542B-E2E72E01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Generazione delle distribuzioni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91DFCBB0-D94D-D5B0-4BDC-5E44BE49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Modello Arch(q) e Garch(q,p) - Melissa Petrolo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219CB314-997A-1270-FB3E-C4AC7C8E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CC2C9B9-B4B7-45CC-A7EB-16F8BADE904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2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040A40-1DFE-2AF8-46E1-693EEDE53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D08BFBC-F0D6-2A75-FCCE-1C3D6286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6B29715-6124-33BC-0295-9FCD8C84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Modello lineare – Non correlazione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2CACA36-F4E3-39E7-5E9D-AB44026EB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282D948-2D58-78BE-B082-5E0ED4DC4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2971" y="1928813"/>
            <a:ext cx="8246057" cy="4252912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FD39C4-64B9-74DF-FD29-48FABDB4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3B7C21-9807-87F8-A0E0-822D2B7D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21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8B9C84-E2EE-E6D4-8D3C-4484AA03C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8CEDF6-541D-9F4D-57D4-CB8D9DF2B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7BD083A-8B77-F802-77CA-71B2932A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Non correlazione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AA07A6BD-2C72-9EB3-94F5-25889A250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041406-3821-1907-D939-D07D4482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C9AA22F-D5EE-F5DD-FAAC-B6562A2C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BA54AA7-8180-5E6D-6F39-8AA082EB8E8F}"/>
                  </a:ext>
                </a:extLst>
              </p:cNvPr>
              <p:cNvSpPr txBox="1"/>
              <p:nvPr/>
            </p:nvSpPr>
            <p:spPr>
              <a:xfrm>
                <a:off x="6662057" y="2002972"/>
                <a:ext cx="399142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i residui del modello sono indipendentemente distribuiti (ASSENZA DI AUTOCORRELAZIONE)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i residui del modello non sono indipendentemente distribuiti (PRESENZA DI AUTOCORRELAZIONE)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E’ possibile rigettare l’ipotesi nulla di ASSENZA DI CORRELAZIONE della serie.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BA54AA7-8180-5E6D-6F39-8AA082EB8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7" y="2002972"/>
                <a:ext cx="3991429" cy="3785652"/>
              </a:xfrm>
              <a:prstGeom prst="rect">
                <a:avLst/>
              </a:prstGeom>
              <a:blipFill>
                <a:blip r:embed="rId2"/>
                <a:stretch>
                  <a:fillRect l="-1679" t="-966" r="-2290" b="-19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AEE09DF-52F2-5BC9-F7B7-BC300CDFA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7066" y="2158611"/>
            <a:ext cx="4255704" cy="932932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22CD369-A824-2F3F-CA54-F1EE1A9D41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2" r="10952"/>
          <a:stretch/>
        </p:blipFill>
        <p:spPr>
          <a:xfrm>
            <a:off x="1099136" y="3367315"/>
            <a:ext cx="1901363" cy="21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235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F38114-25D7-B8BC-54B9-03CF7049A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5BA33F7-78CC-95C3-559E-692B3B63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B58F17-096E-8A8E-DA03-686F30A7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Stima dei parametri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4B0B4850-2FC0-0027-C85C-C7C0190F4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023966-2B58-8AC9-F2A0-2627E1D1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247BF6-1FC1-E299-ADBE-EE9BE4C3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52</a:t>
            </a:fld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6D78179-D14E-5BF7-9D4C-6414FA580C8A}"/>
              </a:ext>
            </a:extLst>
          </p:cNvPr>
          <p:cNvSpPr txBox="1"/>
          <p:nvPr/>
        </p:nvSpPr>
        <p:spPr>
          <a:xfrm>
            <a:off x="1282700" y="2006600"/>
            <a:ext cx="52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stima dei parametri è stata effettuata attraverso la libreria </a:t>
            </a:r>
            <a:r>
              <a:rPr lang="it-IT" b="1" dirty="0" err="1"/>
              <a:t>rugarch</a:t>
            </a:r>
            <a:r>
              <a:rPr lang="it-IT" b="1" dirty="0"/>
              <a:t>.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123B1BF9-AFEE-73AE-E187-266A3E8D4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6896" y="937843"/>
            <a:ext cx="3326208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09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7EE538-2A92-2988-E6B2-BA022B0ED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BDEE792-526F-8CEF-F654-7CA3613D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5249F1-B9F2-8B4B-CC6D-90CB74EA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Modello lineare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4E0ED6CD-1046-64CD-D097-75C0F0DA9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F2A9CF-DFE3-7163-FDFD-B19EB09B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2C636F-9217-95EC-D850-6FC19D3F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53</a:t>
            </a:fld>
            <a:endParaRPr lang="en-US"/>
          </a:p>
        </p:txBody>
      </p:sp>
      <p:pic>
        <p:nvPicPr>
          <p:cNvPr id="20" name="Segnaposto contenuto 19">
            <a:extLst>
              <a:ext uri="{FF2B5EF4-FFF2-40B4-BE49-F238E27FC236}">
                <a16:creationId xmlns:a16="http://schemas.microsoft.com/office/drawing/2014/main" id="{3717B9E4-7A04-7D05-D0BB-2B18BA1A3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2201" y="1988198"/>
            <a:ext cx="5349915" cy="2520302"/>
          </a:xfr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9BCC0F5C-E7C7-C79E-6E3F-2A478CBF1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0043" y="2012611"/>
            <a:ext cx="2520846" cy="597534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0A77063-6CC5-D5E0-8A6A-4C14CF62C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4364" y="2945334"/>
            <a:ext cx="2841836" cy="627971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342C6F6C-13F9-6506-142C-AF7784019A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6052" y="3880176"/>
            <a:ext cx="2554228" cy="621604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C2D59D41-09C1-48B9-A551-2960F7536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2809" y="4797802"/>
            <a:ext cx="2750079" cy="61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017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AFEFF1-05CE-2FD8-558C-5B9FCA9A7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174E9AE-5EE7-6FB3-53E0-6C1F177A4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E289F8-FD72-6A30-618A-E2428901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Cullen-Frey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802FD5D-3E2F-0753-E65D-7D86191A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CBE568-C270-2792-AA30-C3271ED9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D3E7B4B-7A4C-1357-84A1-71CFDEAA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54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C89F051-4A60-4F1E-609F-B824F73586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" b="1160"/>
          <a:stretch/>
        </p:blipFill>
        <p:spPr>
          <a:xfrm>
            <a:off x="8954222" y="2349500"/>
            <a:ext cx="2666443" cy="1270000"/>
          </a:xfrm>
          <a:prstGeom prst="rect">
            <a:avLst/>
          </a:prstGeom>
        </p:spPr>
      </p:pic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81894A10-B21E-78FD-AF3A-7D5F00383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651" y="1914525"/>
            <a:ext cx="8436897" cy="4351338"/>
          </a:xfrm>
        </p:spPr>
      </p:pic>
    </p:spTree>
    <p:extLst>
      <p:ext uri="{BB962C8B-B14F-4D97-AF65-F5344CB8AC3E}">
        <p14:creationId xmlns:p14="http://schemas.microsoft.com/office/powerpoint/2010/main" val="18454554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811C0A-D35D-36D1-AD58-1F1DE88BD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FC54C83-708E-77E6-1555-A6C1299E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F1A2EB-25FA-60CD-74CA-7D3B9A28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Goodness</a:t>
            </a:r>
            <a:r>
              <a:rPr lang="it-IT" sz="5400" dirty="0"/>
              <a:t> of </a:t>
            </a:r>
            <a:r>
              <a:rPr lang="it-IT" sz="5400" dirty="0" err="1"/>
              <a:t>fit</a:t>
            </a:r>
            <a:r>
              <a:rPr lang="it-IT" sz="5400" dirty="0"/>
              <a:t>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32134CC-06D1-E586-2D4E-CD9E3DFF8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0FDF26F-E8C2-4F42-97A4-5EE4D2A9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06519A-AC62-25F3-99AD-095E24B1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55</a:t>
            </a:fld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3F799978-C312-3334-D343-CC2578CE4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653" y="1982730"/>
            <a:ext cx="5022071" cy="10779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C227197-5C16-AA2F-76A3-29F2F275E489}"/>
                  </a:ext>
                </a:extLst>
              </p:cNvPr>
              <p:cNvSpPr txBox="1"/>
              <p:nvPr/>
            </p:nvSpPr>
            <p:spPr>
              <a:xfrm>
                <a:off x="756557" y="3311072"/>
                <a:ext cx="513624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u="sng" dirty="0">
                    <a:latin typeface="Cambria Math" panose="02040503050406030204" pitchFamily="18" charset="0"/>
                  </a:rPr>
                  <a:t>Distribuzione  logistica generalizzata </a:t>
                </a:r>
              </a:p>
              <a:p>
                <a:endParaRPr lang="it-IT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0.8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284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Non è possibile rigettare l’ipotesi nulla che la seria sia una distribuzione logistica generalizzata.</a:t>
                </a: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C227197-5C16-AA2F-76A3-29F2F275E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57" y="3311072"/>
                <a:ext cx="5136243" cy="2585323"/>
              </a:xfrm>
              <a:prstGeom prst="rect">
                <a:avLst/>
              </a:prstGeom>
              <a:blipFill>
                <a:blip r:embed="rId3"/>
                <a:stretch>
                  <a:fillRect l="-949" t="-1415" b="-28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>
            <a:extLst>
              <a:ext uri="{FF2B5EF4-FFF2-40B4-BE49-F238E27FC236}">
                <a16:creationId xmlns:a16="http://schemas.microsoft.com/office/drawing/2014/main" id="{F9F6D048-F9B8-331F-5B10-E07FF5571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6238" y="2060969"/>
            <a:ext cx="5212301" cy="1073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3EC01E-30A5-FBF4-E131-67BC8782345A}"/>
                  </a:ext>
                </a:extLst>
              </p:cNvPr>
              <p:cNvSpPr txBox="1"/>
              <p:nvPr/>
            </p:nvSpPr>
            <p:spPr>
              <a:xfrm>
                <a:off x="6357257" y="3387272"/>
                <a:ext cx="513624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u="sng" dirty="0">
                    <a:latin typeface="Cambria Math" panose="02040503050406030204" pitchFamily="18" charset="0"/>
                  </a:rPr>
                  <a:t>Distribuzione  t-</a:t>
                </a:r>
                <a:r>
                  <a:rPr lang="it-IT" i="1" u="sng" dirty="0" err="1">
                    <a:latin typeface="Cambria Math" panose="02040503050406030204" pitchFamily="18" charset="0"/>
                  </a:rPr>
                  <a:t>student</a:t>
                </a:r>
                <a:endParaRPr lang="it-IT" i="1" u="sng" dirty="0">
                  <a:latin typeface="Cambria Math" panose="02040503050406030204" pitchFamily="18" charset="0"/>
                </a:endParaRPr>
              </a:p>
              <a:p>
                <a:endParaRPr lang="it-IT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8612&gt;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Non è possibile rigettare l’ipotesi nulla che la seria sia una distribuzione normale.</a:t>
                </a: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3EC01E-30A5-FBF4-E131-67BC87823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57" y="3387272"/>
                <a:ext cx="5136243" cy="2585323"/>
              </a:xfrm>
              <a:prstGeom prst="rect">
                <a:avLst/>
              </a:prstGeom>
              <a:blipFill>
                <a:blip r:embed="rId5"/>
                <a:stretch>
                  <a:fillRect l="-1069" t="-1651" b="-28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9089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9BBAF1-B677-6EAD-64DE-EB4FC14F8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16F5975-F957-32C2-9B80-49EFEFC5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DAF9C70-F070-1BB7-C13D-BD679788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Goodness</a:t>
            </a:r>
            <a:r>
              <a:rPr lang="it-IT" sz="5400" dirty="0"/>
              <a:t> of </a:t>
            </a:r>
            <a:r>
              <a:rPr lang="it-IT" sz="5400" dirty="0" err="1"/>
              <a:t>fit</a:t>
            </a:r>
            <a:r>
              <a:rPr lang="it-IT" sz="5400" dirty="0"/>
              <a:t>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0BDCF8F8-1C79-8BD7-8DA1-11D47412A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0FFE50-D2AA-A962-92DF-59F06130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DB3330-1823-DC21-124A-EFD52E76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56</a:t>
            </a:fld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C0A9E6A-6E49-5B29-BEE3-CFBEEA464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696" y="2002025"/>
            <a:ext cx="5485119" cy="11028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3FE66C8-D88F-3A91-F73A-F53B60481EBB}"/>
                  </a:ext>
                </a:extLst>
              </p:cNvPr>
              <p:cNvSpPr txBox="1"/>
              <p:nvPr/>
            </p:nvSpPr>
            <p:spPr>
              <a:xfrm>
                <a:off x="756557" y="3311072"/>
                <a:ext cx="513624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u="sng" dirty="0">
                    <a:latin typeface="Cambria Math" panose="02040503050406030204" pitchFamily="18" charset="0"/>
                  </a:rPr>
                  <a:t>Distribuzione  logistica generalizzata </a:t>
                </a:r>
              </a:p>
              <a:p>
                <a:endParaRPr lang="it-IT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0.8399&gt;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Non è possibile rigettare l’ipotesi nulla che la seria sia una distribuzione logistica generalizzata.</a:t>
                </a: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3FE66C8-D88F-3A91-F73A-F53B60481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57" y="3311072"/>
                <a:ext cx="5136243" cy="2585323"/>
              </a:xfrm>
              <a:prstGeom prst="rect">
                <a:avLst/>
              </a:prstGeom>
              <a:blipFill>
                <a:blip r:embed="rId3"/>
                <a:stretch>
                  <a:fillRect l="-949" t="-1415" b="-28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>
            <a:extLst>
              <a:ext uri="{FF2B5EF4-FFF2-40B4-BE49-F238E27FC236}">
                <a16:creationId xmlns:a16="http://schemas.microsoft.com/office/drawing/2014/main" id="{A79CAA26-85E1-1E50-4204-7C502BA67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7467" y="1983578"/>
            <a:ext cx="3890358" cy="11373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29025CCE-96EC-DED4-B25F-5D370361516A}"/>
                  </a:ext>
                </a:extLst>
              </p:cNvPr>
              <p:cNvSpPr txBox="1"/>
              <p:nvPr/>
            </p:nvSpPr>
            <p:spPr>
              <a:xfrm>
                <a:off x="6357257" y="3387272"/>
                <a:ext cx="513624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u="sng" dirty="0">
                    <a:latin typeface="Cambria Math" panose="02040503050406030204" pitchFamily="18" charset="0"/>
                  </a:rPr>
                  <a:t>Distribuzione  logistica generalizzata </a:t>
                </a:r>
              </a:p>
              <a:p>
                <a:endParaRPr lang="it-IT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0.8893&gt;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Non è possibile rigettare l’ipotesi nulla che la seria sia una distribuzione normale.</a:t>
                </a: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29025CCE-96EC-DED4-B25F-5D3703615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57" y="3387272"/>
                <a:ext cx="5136243" cy="2585323"/>
              </a:xfrm>
              <a:prstGeom prst="rect">
                <a:avLst/>
              </a:prstGeom>
              <a:blipFill>
                <a:blip r:embed="rId5"/>
                <a:stretch>
                  <a:fillRect l="-1069" t="-1651" b="-28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7298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2E686C-50ED-574E-4E7F-D6E07ED56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88A17F1-5D74-8021-CE69-69804A933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67F21B-715C-42F9-EF8C-36873BC6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Goodness</a:t>
            </a:r>
            <a:r>
              <a:rPr lang="it-IT" sz="5400" dirty="0"/>
              <a:t> of </a:t>
            </a:r>
            <a:r>
              <a:rPr lang="it-IT" sz="5400" dirty="0" err="1"/>
              <a:t>fit</a:t>
            </a:r>
            <a:r>
              <a:rPr lang="it-IT" sz="5400" dirty="0"/>
              <a:t>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C3868B7-5E5F-3B65-5866-A74F389D4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3FA143-5705-2BD6-1BAC-1FA6707B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556791-03FC-55BF-2BC5-ED84E052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57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2BEDD50-EEA5-65BC-3940-BB690FA2215E}"/>
                  </a:ext>
                </a:extLst>
              </p:cNvPr>
              <p:cNvSpPr txBox="1"/>
              <p:nvPr/>
            </p:nvSpPr>
            <p:spPr>
              <a:xfrm>
                <a:off x="756557" y="3311072"/>
                <a:ext cx="513624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u="sng" dirty="0">
                    <a:latin typeface="Cambria Math" panose="02040503050406030204" pitchFamily="18" charset="0"/>
                  </a:rPr>
                  <a:t>Distribuzione  logistica generalizzata </a:t>
                </a:r>
              </a:p>
              <a:p>
                <a:endParaRPr lang="it-IT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0.8782&gt;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Non è possibile rigettare l’ipotesi nulla che la seria sia una distribuzione logistica generalizzata.</a:t>
                </a: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2BEDD50-EEA5-65BC-3940-BB690FA22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57" y="3311072"/>
                <a:ext cx="5136243" cy="2585323"/>
              </a:xfrm>
              <a:prstGeom prst="rect">
                <a:avLst/>
              </a:prstGeom>
              <a:blipFill>
                <a:blip r:embed="rId2"/>
                <a:stretch>
                  <a:fillRect l="-949" t="-1415" b="-28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>
            <a:extLst>
              <a:ext uri="{FF2B5EF4-FFF2-40B4-BE49-F238E27FC236}">
                <a16:creationId xmlns:a16="http://schemas.microsoft.com/office/drawing/2014/main" id="{CF3748AE-A1BE-BC55-D77C-7D47DC941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1310" y="1950176"/>
            <a:ext cx="4197972" cy="12836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6278B56-EC36-7088-CBDF-15E2395DBC92}"/>
                  </a:ext>
                </a:extLst>
              </p:cNvPr>
              <p:cNvSpPr txBox="1"/>
              <p:nvPr/>
            </p:nvSpPr>
            <p:spPr>
              <a:xfrm>
                <a:off x="6357257" y="3387272"/>
                <a:ext cx="513624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u="sng" dirty="0">
                    <a:latin typeface="Cambria Math" panose="02040503050406030204" pitchFamily="18" charset="0"/>
                  </a:rPr>
                  <a:t>Distribuzione  logistica generalizzata </a:t>
                </a:r>
              </a:p>
              <a:p>
                <a:endParaRPr lang="it-IT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0.8946&gt;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Non è possibile rigettare l’ipotesi nulla che la seria sia una distribuzione normale.</a:t>
                </a: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6278B56-EC36-7088-CBDF-15E2395DB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57" y="3387272"/>
                <a:ext cx="5136243" cy="2585323"/>
              </a:xfrm>
              <a:prstGeom prst="rect">
                <a:avLst/>
              </a:prstGeom>
              <a:blipFill>
                <a:blip r:embed="rId4"/>
                <a:stretch>
                  <a:fillRect l="-1069" t="-1651" b="-28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49E42392-BA27-0F6F-D852-9C80A008B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0" y="1989062"/>
            <a:ext cx="601980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991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1E4DDD-24F1-9ECB-EE9A-FCE3DCAF2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4B1104-3B6E-2FDC-0F3D-43BCE16B8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86B16D-000C-4BA4-8EDA-E6FA1EAD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Modello lineare - Stazionarietà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AA40C22-7C36-C09F-4DD7-EFF3E4DE9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C9CA5B00-2819-FCA2-9EF0-F9BBB7894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5871" y="2001384"/>
            <a:ext cx="7219902" cy="3847873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7EE3DB-DACD-F301-114F-805AAEB4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06669F-9458-69C1-C7F8-BB3BC47A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58</a:t>
            </a:fld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874D767-26CE-DD0C-83DD-31887B82F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923" y="2291520"/>
            <a:ext cx="3830745" cy="318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907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D1AD4E-2355-0256-55B1-2667CC5F3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D53581B-F2CF-E8C0-430D-475ECD02C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A8C013-FAA2-8D47-C121-64A3499D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Stazionarietà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9A60F86-DDC4-6F90-56DE-EF0998227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EFF4C23-1B3F-7512-8E48-0ECC95E4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A95458B-D479-0B67-AA80-0585CA65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59</a:t>
            </a:fld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506D18D2-7648-4198-F511-4040BE2BE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569" y="1782083"/>
            <a:ext cx="4020402" cy="446421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EE33C31-9F8F-8A21-0790-1000DA8DADF8}"/>
                  </a:ext>
                </a:extLst>
              </p:cNvPr>
              <p:cNvSpPr txBox="1"/>
              <p:nvPr/>
            </p:nvSpPr>
            <p:spPr>
              <a:xfrm>
                <a:off x="6662057" y="2002972"/>
                <a:ext cx="399142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La serie è NON STAZIONARIA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La serie è STAZIONARIA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2.2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−16&lt;0.05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È possibile rigettare l’ipotesi nulla di non stazionarietà e affermare che la serie è </a:t>
                </a:r>
                <a:r>
                  <a:rPr lang="it-IT" sz="2000" b="1" dirty="0"/>
                  <a:t>STAZIONARIA</a:t>
                </a:r>
                <a:r>
                  <a:rPr lang="it-IT" sz="2000" dirty="0"/>
                  <a:t>.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EE33C31-9F8F-8A21-0790-1000DA8DA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7" y="2002972"/>
                <a:ext cx="3991429" cy="2554545"/>
              </a:xfrm>
              <a:prstGeom prst="rect">
                <a:avLst/>
              </a:prstGeom>
              <a:blipFill>
                <a:blip r:embed="rId3"/>
                <a:stretch>
                  <a:fillRect l="-1679" t="-1432" r="-611" b="-33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86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Freeform: Shape 3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Freeform: Shape 4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A21528-24D6-2533-542B-E2E72E01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Generazione delle distribuzioni</a:t>
            </a:r>
            <a:endParaRPr lang="it-IT" sz="4000"/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1196A572-BA5F-5BE4-BEFE-E3267CA7B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it-IT" sz="2200"/>
              <a:t>Sono state generate tre diverse traiettorie per tre diverse distribuzioni utilizzando la libreria </a:t>
            </a:r>
            <a:r>
              <a:rPr lang="it-IT" sz="2200" b="1"/>
              <a:t>stats</a:t>
            </a:r>
            <a:r>
              <a:rPr lang="it-IT" sz="2200"/>
              <a:t> e </a:t>
            </a:r>
            <a:r>
              <a:rPr lang="it-IT" sz="2200" b="1"/>
              <a:t>fGarch</a:t>
            </a:r>
          </a:p>
          <a:p>
            <a:pPr lvl="1"/>
            <a:r>
              <a:rPr lang="it-IT" sz="2200"/>
              <a:t>Distribuzione normale</a:t>
            </a:r>
          </a:p>
          <a:p>
            <a:pPr lvl="1"/>
            <a:r>
              <a:rPr lang="it-IT" sz="2200"/>
              <a:t>Distribuzione t-student simmetrica</a:t>
            </a:r>
          </a:p>
          <a:p>
            <a:pPr lvl="1"/>
            <a:r>
              <a:rPr lang="it-IT" sz="2200"/>
              <a:t>Distribuzione t-student asimmetrica</a:t>
            </a:r>
          </a:p>
          <a:p>
            <a:endParaRPr lang="it-IT" sz="2200"/>
          </a:p>
          <a:p>
            <a:endParaRPr lang="it-IT" sz="220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488DA8-F4E7-2413-57A8-A8EC3AA2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Modello Arch(q) e Garch(q,p) - Melissa Petrolo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C9F927-626E-24F5-D340-BE6691F0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C2C9B9-B4B7-45CC-A7EB-16F8BADE904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254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6D36F9-7D8B-FA3C-32BF-EE1824C32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ED9B3A-7C0F-2BBE-E143-196186FE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A851E47-C842-46EE-681C-51CC2445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Stazionarietà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D72FF4C-C9BA-2D58-55A4-DB950B38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FA9FE8-F9A0-7998-75E4-368B7572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C9A3B1-17BE-4404-085D-B020D1B3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60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3913874-60E5-0282-AB72-2B31F7D8506C}"/>
                  </a:ext>
                </a:extLst>
              </p:cNvPr>
              <p:cNvSpPr txBox="1"/>
              <p:nvPr/>
            </p:nvSpPr>
            <p:spPr>
              <a:xfrm>
                <a:off x="6662057" y="2002972"/>
                <a:ext cx="399142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La serie è NON STAZIONARIA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La serie è STAZIONARIA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0.0493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E’ possibile rigettare l’ipotesi nulla di non stazionarietà della serie.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3913874-60E5-0282-AB72-2B31F7D85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7" y="2002972"/>
                <a:ext cx="3991429" cy="2246769"/>
              </a:xfrm>
              <a:prstGeom prst="rect">
                <a:avLst/>
              </a:prstGeom>
              <a:blipFill>
                <a:blip r:embed="rId2"/>
                <a:stretch>
                  <a:fillRect l="-1679" t="-1630" r="-2290" b="-40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3752C0C0-75DD-42E5-0ADD-9B18E1FDA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003" y="1991632"/>
            <a:ext cx="3782608" cy="1985282"/>
          </a:xfrm>
        </p:spPr>
      </p:pic>
    </p:spTree>
    <p:extLst>
      <p:ext uri="{BB962C8B-B14F-4D97-AF65-F5344CB8AC3E}">
        <p14:creationId xmlns:p14="http://schemas.microsoft.com/office/powerpoint/2010/main" val="36111679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661E0B-1483-515B-0D3B-4696BDBD0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9395FB-4D15-1C8B-352C-1FD884D9D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C60FD0-5A61-6249-83DF-BEC3A710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Modello lineare - Omoschedasticità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EFE3639-F43E-5B1B-8731-E50379E63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659B8C0-5A6B-FDF5-C071-B082C23AB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1971" y="2001384"/>
            <a:ext cx="7219902" cy="3847873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C548AB-AA9A-3E12-21DF-3B9382F0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380A2B-6177-593F-99C6-59AE5D67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61</a:t>
            </a:fld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51F147C0-7093-9AEB-FB49-8A1626BC4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883" y="2221768"/>
            <a:ext cx="4597184" cy="350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799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063A2B-CDE6-C3B7-7574-27B2D1B70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25C7BE3-2A06-F604-E0D5-4CFBC3A22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A239FB1-95E1-E3AA-27AC-D91F4363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Omoschedasticità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4C4FF831-FBDE-F259-109D-6524E52B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9108C0-9D6E-416D-6138-3CF39971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D631F3-2753-0B78-1998-DF4C9299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62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4F77DB1-E707-FD06-AFE9-89D13526D957}"/>
                  </a:ext>
                </a:extLst>
              </p:cNvPr>
              <p:cNvSpPr txBox="1"/>
              <p:nvPr/>
            </p:nvSpPr>
            <p:spPr>
              <a:xfrm>
                <a:off x="1088571" y="3367315"/>
                <a:ext cx="435428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E’ presente OMOSCHEDASTICITA’ nella serie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E’ presente ETEROSCHEDASTICITA’ nella serie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749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07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E’ possibile rigettare l’ipotesi nulla di </a:t>
                </a:r>
                <a:r>
                  <a:rPr lang="it-IT" sz="2000" b="1" dirty="0"/>
                  <a:t>OMOSCHEDASTICITA</a:t>
                </a:r>
                <a:r>
                  <a:rPr lang="it-IT" sz="2000" dirty="0"/>
                  <a:t>’ della serie.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4F77DB1-E707-FD06-AFE9-89D13526D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1" y="3367315"/>
                <a:ext cx="4354286" cy="2862322"/>
              </a:xfrm>
              <a:prstGeom prst="rect">
                <a:avLst/>
              </a:prstGeom>
              <a:blipFill>
                <a:blip r:embed="rId2"/>
                <a:stretch>
                  <a:fillRect l="-1541" t="-1064" b="-2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45C4DCF5-83FF-BEA7-70B9-D40BFBDB5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573" y="2044942"/>
            <a:ext cx="4390417" cy="9458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0EA0217-5647-B36D-719D-2C49AA37E397}"/>
                  </a:ext>
                </a:extLst>
              </p:cNvPr>
              <p:cNvSpPr txBox="1"/>
              <p:nvPr/>
            </p:nvSpPr>
            <p:spPr>
              <a:xfrm>
                <a:off x="6175827" y="3331030"/>
                <a:ext cx="452120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E’ presente OMOSCHEDASTICITA’ nella serie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E’ presente ETEROSCHEDASTICITA’ nella serie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1.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171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−06&lt;0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E’ possibile rigettare l’ipotesi nulla di </a:t>
                </a:r>
                <a:r>
                  <a:rPr lang="it-IT" sz="2000" b="1" dirty="0"/>
                  <a:t>OMOSCHEDASTICITA</a:t>
                </a:r>
                <a:r>
                  <a:rPr lang="it-IT" sz="2000" dirty="0"/>
                  <a:t>’ della serie.</a:t>
                </a: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0EA0217-5647-B36D-719D-2C49AA37E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827" y="3331030"/>
                <a:ext cx="4521201" cy="2862322"/>
              </a:xfrm>
              <a:prstGeom prst="rect">
                <a:avLst/>
              </a:prstGeom>
              <a:blipFill>
                <a:blip r:embed="rId4"/>
                <a:stretch>
                  <a:fillRect l="-1348" t="-1064" b="-2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BA7229BD-73A7-FFE5-44CE-AA6FBFFDB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0751" y="2112527"/>
            <a:ext cx="4255604" cy="97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127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443C4D-9F63-0AE2-E197-1458A8FE1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6BF7565-1306-3A8A-4EAF-D97191234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EE684F-37BF-CFBE-E39B-F1688F08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Modello lineare – Non correlazione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F2285F6-8E03-26E2-EF69-2E2A020AB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EA56DB9-CBAD-6D33-46BB-0D22E612E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2971" y="1928813"/>
            <a:ext cx="8246057" cy="4252912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944CE0-E047-1469-1DD4-8CDFF486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7DD4D3-C2F1-1371-B0F6-80A4B5B1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96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7EAE1E-4044-B06E-CCFE-DF1CD069A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115180D-8F86-D329-3CCC-6EDFDBE97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1CA192-5666-BA96-0181-1DE77FC5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Non correlazione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BC65A983-0C04-1FAF-1AF6-F0C76D09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F95844-4AF5-3107-D9B1-3ADB6ED1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E69AF91-DAB2-370A-8A0A-E1A4695B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64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CF8EF20-B6DC-EA8B-75C1-A97AE4142A5E}"/>
                  </a:ext>
                </a:extLst>
              </p:cNvPr>
              <p:cNvSpPr txBox="1"/>
              <p:nvPr/>
            </p:nvSpPr>
            <p:spPr>
              <a:xfrm>
                <a:off x="6662057" y="2002972"/>
                <a:ext cx="399142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i residui del modello sono indipendentemente distribuiti (ASSENZA DI AUTOCORRELAZIONE)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i residui del modello non sono indipendentemente distribuiti (PRESENZA DI AUTOCORRELAZIONE)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E’ possibile rigettare l’ipotesi nulla di ASSENZA DI CORRELAZIONE della serie.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CF8EF20-B6DC-EA8B-75C1-A97AE4142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7" y="2002972"/>
                <a:ext cx="3991429" cy="3785652"/>
              </a:xfrm>
              <a:prstGeom prst="rect">
                <a:avLst/>
              </a:prstGeom>
              <a:blipFill>
                <a:blip r:embed="rId2"/>
                <a:stretch>
                  <a:fillRect l="-1679" t="-966" r="-2290" b="-19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E5FA556-AF2F-FD2B-7BA4-A861E972B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7066" y="2158611"/>
            <a:ext cx="4255704" cy="932932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14C8026-3028-BBAC-E82C-01C1FD46E9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r="2476"/>
          <a:stretch/>
        </p:blipFill>
        <p:spPr>
          <a:xfrm>
            <a:off x="1099136" y="3367315"/>
            <a:ext cx="1901363" cy="21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330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25DC45-0512-5B00-81EE-AD43EDC07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1D89BD-D87E-9A79-4E9C-18EA02034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Garch(1,1)</a:t>
            </a:r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Distribuzione t-student asimmetrica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Segnaposto contenuto 7">
            <a:extLst>
              <a:ext uri="{FF2B5EF4-FFF2-40B4-BE49-F238E27FC236}">
                <a16:creationId xmlns:a16="http://schemas.microsoft.com/office/drawing/2014/main" id="{921AF4E7-E5F3-DE4F-2F67-48ACD1B90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64608" y="1590435"/>
            <a:ext cx="6846363" cy="3525876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22F4758-03E1-156D-81B9-B457D504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Modello Arch(q) e Garch(q,p) - Melissa Petrolo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F54D2F7-03A4-A087-5170-A2875B0C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CC2C9B9-B4B7-45CC-A7EB-16F8BADE904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65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0034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BC822-5939-6FEF-7E5D-A3FC90153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024CB3-1E19-A78E-0945-847FFCAD9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1F2034-8BA7-98EE-3C2E-CB2782A9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Modello lineare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C14AC31-4333-577F-B4C7-3F31F6DEF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91F072-4410-6A01-B552-7BB51F2E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FBD69A-61AC-B267-F165-1F7AD413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66</a:t>
            </a:fld>
            <a:endParaRPr lang="en-US"/>
          </a:p>
        </p:txBody>
      </p:sp>
      <p:pic>
        <p:nvPicPr>
          <p:cNvPr id="20" name="Segnaposto contenuto 19">
            <a:extLst>
              <a:ext uri="{FF2B5EF4-FFF2-40B4-BE49-F238E27FC236}">
                <a16:creationId xmlns:a16="http://schemas.microsoft.com/office/drawing/2014/main" id="{7AABEFB3-9B4B-A429-D69E-22DC17151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2201" y="1988198"/>
            <a:ext cx="5349915" cy="2520302"/>
          </a:xfr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F92AF6A-5FA5-152D-266D-5E583BF3D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7632" y="2039899"/>
            <a:ext cx="2325668" cy="542958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A51E2B56-CCB9-D0B9-FF5D-D782A16B6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5722" y="2922604"/>
            <a:ext cx="2658853" cy="604759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AAADF6CF-D645-F8BD-8AC1-B941B77659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1695" y="3853415"/>
            <a:ext cx="2362942" cy="675127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E41009FE-32FE-A2CA-292D-5ABCFE31B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1957" y="4768201"/>
            <a:ext cx="2371783" cy="6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497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3FDCD3-3826-3272-95D2-06CF2E333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FA58E4-D88B-A0C0-DA4A-B9C4ACBCD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7D7688-EE63-7F40-FAC8-F4213194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Cullen-Frey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9AEA7F6E-C8A2-73FA-A97C-39CCBD828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C194E6-5DFB-3E0E-5FA5-968A316A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A223E7E-D937-1D7F-7CC9-F644EB09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67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DAE10CC-47FC-C80D-8FDB-FBF54E8150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523"/>
          <a:stretch/>
        </p:blipFill>
        <p:spPr>
          <a:xfrm>
            <a:off x="8954222" y="2349500"/>
            <a:ext cx="2666443" cy="1270000"/>
          </a:xfrm>
          <a:prstGeom prst="rect">
            <a:avLst/>
          </a:prstGeom>
        </p:spPr>
      </p:pic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5E2DDD61-EDCC-E6C4-67D2-2F44FF6C3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651" y="1914525"/>
            <a:ext cx="8436897" cy="4351338"/>
          </a:xfrm>
        </p:spPr>
      </p:pic>
    </p:spTree>
    <p:extLst>
      <p:ext uri="{BB962C8B-B14F-4D97-AF65-F5344CB8AC3E}">
        <p14:creationId xmlns:p14="http://schemas.microsoft.com/office/powerpoint/2010/main" val="2156119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41982B-FBED-4012-7540-A3C57EFF2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453CA68-2509-0187-A8BF-984A45307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B0511E-D399-7E1E-A92C-7A4F531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Goodness</a:t>
            </a:r>
            <a:r>
              <a:rPr lang="it-IT" sz="5400" dirty="0"/>
              <a:t> of </a:t>
            </a:r>
            <a:r>
              <a:rPr lang="it-IT" sz="5400" dirty="0" err="1"/>
              <a:t>fit</a:t>
            </a:r>
            <a:r>
              <a:rPr lang="it-IT" sz="5400" dirty="0"/>
              <a:t>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0834B900-737A-8D13-1B2A-C26DE79F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9D1FF2-0A5B-29C0-10D0-FA2D4D4F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6F5DC9-552A-6008-E4C9-1E5F9DDC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68</a:t>
            </a:fld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95D051B-8E7E-A617-B414-8BD4814D9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653" y="2005486"/>
            <a:ext cx="5022071" cy="10324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12AC9D0-BBD0-0C98-3539-1576809C0656}"/>
                  </a:ext>
                </a:extLst>
              </p:cNvPr>
              <p:cNvSpPr txBox="1"/>
              <p:nvPr/>
            </p:nvSpPr>
            <p:spPr>
              <a:xfrm>
                <a:off x="6301014" y="1961243"/>
                <a:ext cx="513624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7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.658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−05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E’ possibile rigettare l’ipotesi nulla che la seria sia una distribuzione t-</a:t>
                </a:r>
                <a:r>
                  <a:rPr lang="it-IT" dirty="0" err="1"/>
                  <a:t>student</a:t>
                </a:r>
                <a:r>
                  <a:rPr lang="it-IT" dirty="0"/>
                  <a:t> asimmetrica.</a:t>
                </a: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12AC9D0-BBD0-0C98-3539-1576809C0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14" y="1961243"/>
                <a:ext cx="5136243" cy="2031325"/>
              </a:xfrm>
              <a:prstGeom prst="rect">
                <a:avLst/>
              </a:prstGeom>
              <a:blipFill>
                <a:blip r:embed="rId3"/>
                <a:stretch>
                  <a:fillRect l="-1069" t="-1802" b="-39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3837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2495CB-9441-5861-AF23-B2E043F4E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4B83BC-24D7-DB07-0A78-3C865A4A1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F35E4A-0F07-9F69-611C-BD8AE136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Goodness</a:t>
            </a:r>
            <a:r>
              <a:rPr lang="it-IT" sz="5400" dirty="0"/>
              <a:t> of </a:t>
            </a:r>
            <a:r>
              <a:rPr lang="it-IT" sz="5400" dirty="0" err="1"/>
              <a:t>fit</a:t>
            </a:r>
            <a:r>
              <a:rPr lang="it-IT" sz="5400" dirty="0"/>
              <a:t>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FDDC5C8-2F67-FBA8-8B34-4A1028374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F5FBD0-081D-D24A-4070-CF903302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10E7C2-3909-FC52-39A2-CFCDB2CA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69</a:t>
            </a:fld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7D513AA-7B91-0A11-3F11-913D8117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080" y="2147168"/>
            <a:ext cx="4924471" cy="13798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062E124-FA54-3298-666C-C2C4E6372BC6}"/>
                  </a:ext>
                </a:extLst>
              </p:cNvPr>
              <p:cNvSpPr txBox="1"/>
              <p:nvPr/>
            </p:nvSpPr>
            <p:spPr>
              <a:xfrm>
                <a:off x="6170386" y="1975757"/>
                <a:ext cx="513624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0.0002779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E’ possibile rigettare l’ipotesi nulla che la seria sia una distribuzione logistica generalizzata.</a:t>
                </a: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062E124-FA54-3298-666C-C2C4E637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386" y="1975757"/>
                <a:ext cx="5136243" cy="2031325"/>
              </a:xfrm>
              <a:prstGeom prst="rect">
                <a:avLst/>
              </a:prstGeom>
              <a:blipFill>
                <a:blip r:embed="rId3"/>
                <a:stretch>
                  <a:fillRect l="-949" t="-1502" b="-39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2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1B6278-BB13-DF98-FAF0-973788E9C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871465-CA69-5621-7BCA-D17B50A6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Distribuzione normale</a:t>
            </a: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Segnaposto contenuto 7">
            <a:extLst>
              <a:ext uri="{FF2B5EF4-FFF2-40B4-BE49-F238E27FC236}">
                <a16:creationId xmlns:a16="http://schemas.microsoft.com/office/drawing/2014/main" id="{11121AEC-BD57-435D-8A2E-2ED84698E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64608" y="1528976"/>
            <a:ext cx="6846363" cy="3648794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2E737C0-0092-1DCC-0C98-3B34013A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Modello Arch(q) e Garch(q,p) - Melissa Petrolo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4AFC54B-6B3B-1597-6721-A6E7100E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CC2C9B9-B4B7-45CC-A7EB-16F8BADE904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418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C83B80-F938-3618-0416-897086BDB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9F31DD1-FD0E-2682-1D91-96E7469E3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5B6E9A-0992-B7EA-669D-D2BCC0B5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Goodness</a:t>
            </a:r>
            <a:r>
              <a:rPr lang="it-IT" sz="5400" dirty="0"/>
              <a:t> of </a:t>
            </a:r>
            <a:r>
              <a:rPr lang="it-IT" sz="5400" dirty="0" err="1"/>
              <a:t>fit</a:t>
            </a:r>
            <a:r>
              <a:rPr lang="it-IT" sz="5400" dirty="0"/>
              <a:t>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05113106-B295-C956-1A69-B260F3D15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FCAD7A-994B-6990-AA44-A020B062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C8786B-7D8B-BB4A-3191-46F60855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70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2651AD1-5B3D-0F78-D2E2-59C3CB2FC249}"/>
                  </a:ext>
                </a:extLst>
              </p:cNvPr>
              <p:cNvSpPr txBox="1"/>
              <p:nvPr/>
            </p:nvSpPr>
            <p:spPr>
              <a:xfrm>
                <a:off x="6271986" y="1903186"/>
                <a:ext cx="513624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0.0002863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E’ possibile rigettare l’ipotesi nulla che la seria sia una distribuzione logistica generalizzata.</a:t>
                </a: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2651AD1-5B3D-0F78-D2E2-59C3CB2FC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986" y="1903186"/>
                <a:ext cx="5136243" cy="2031325"/>
              </a:xfrm>
              <a:prstGeom prst="rect">
                <a:avLst/>
              </a:prstGeom>
              <a:blipFill>
                <a:blip r:embed="rId2"/>
                <a:stretch>
                  <a:fillRect l="-1069" t="-1502" b="-39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A6F773F2-378D-E60D-A396-2987086C9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845" y="2003576"/>
            <a:ext cx="4900450" cy="13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739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1DAB6B-4351-AA2B-74DB-E63C33EA5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98E0008-62C8-879F-0605-1AFB891D3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A764D9-AC42-757D-499A-481B983C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Modello lineare - Stazionarietà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9565FF5-8DB7-F586-A833-666FBC63B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AB08B2E2-01CC-8972-FF4A-B2FD1771D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0971" y="1988684"/>
            <a:ext cx="7219902" cy="3847873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B25CBE-0F26-73E3-7A1B-9F71D76D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C24C20B-79AB-1B3C-BDD0-06353130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71</a:t>
            </a:fld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52012B9-8B9E-C325-667C-91EE67A65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070" y="1815153"/>
            <a:ext cx="4230805" cy="40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56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E84841-BF43-111A-8BB4-6250D8DE2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B249DEC-1AA6-5FC3-69AC-351EE10ED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07D3A3-9761-BA96-509B-64908EFA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Stazionarietà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510122A-8CAD-87CC-4E8E-DDF413761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764780C-FD71-9A9E-FA4B-E63F2C8C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8341BF5-CD62-6CF1-A15E-AC29D1C3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72</a:t>
            </a:fld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6D9FB5AD-87E3-5D6B-37F9-5DBC71AD4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569" y="1782083"/>
            <a:ext cx="4020402" cy="446421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DF8E249-39F8-EEB4-E7D1-67FC33AF4F93}"/>
                  </a:ext>
                </a:extLst>
              </p:cNvPr>
              <p:cNvSpPr txBox="1"/>
              <p:nvPr/>
            </p:nvSpPr>
            <p:spPr>
              <a:xfrm>
                <a:off x="6662057" y="2002972"/>
                <a:ext cx="399142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La serie è NON STAZIONARIA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La serie è STAZIONARIA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2.2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−16&lt;0.05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È possibile rigettare l’ipotesi nulla di non stazionarietà e affermare che la serie è </a:t>
                </a:r>
                <a:r>
                  <a:rPr lang="it-IT" sz="2000" b="1" dirty="0"/>
                  <a:t>STAZIONARIA</a:t>
                </a:r>
                <a:r>
                  <a:rPr lang="it-IT" sz="2000" dirty="0"/>
                  <a:t>.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DF8E249-39F8-EEB4-E7D1-67FC33AF4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7" y="2002972"/>
                <a:ext cx="3991429" cy="2554545"/>
              </a:xfrm>
              <a:prstGeom prst="rect">
                <a:avLst/>
              </a:prstGeom>
              <a:blipFill>
                <a:blip r:embed="rId3"/>
                <a:stretch>
                  <a:fillRect l="-1679" t="-1432" r="-611" b="-33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1272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AD019A-02F9-D105-50FA-2A4CF671C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39C1D7-974C-06AC-21F1-0745A6060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2E6FCB-359E-F415-676F-024C390A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Stazionarietà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8DE73C4C-C389-93EB-2AE7-17356A81F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C134AD-7BA7-42A2-C5D0-24193C56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E4CE5D-97E9-1941-4CC2-029EE232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73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045BD1B-4163-D42B-8D58-1C7F8A83D216}"/>
                  </a:ext>
                </a:extLst>
              </p:cNvPr>
              <p:cNvSpPr txBox="1"/>
              <p:nvPr/>
            </p:nvSpPr>
            <p:spPr>
              <a:xfrm>
                <a:off x="6662057" y="2002972"/>
                <a:ext cx="399142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La serie è NON STAZIONARIA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La serie è STAZIONARIA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0.0495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E’ possibile rigettare l’ipotesi nulla di non stazionarietà della serie.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045BD1B-4163-D42B-8D58-1C7F8A83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7" y="2002972"/>
                <a:ext cx="3991429" cy="2246769"/>
              </a:xfrm>
              <a:prstGeom prst="rect">
                <a:avLst/>
              </a:prstGeom>
              <a:blipFill>
                <a:blip r:embed="rId2"/>
                <a:stretch>
                  <a:fillRect l="-1679" t="-1630" r="-2290" b="-40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6E83652-944D-7558-78AB-B8501FAD4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003" y="1991632"/>
            <a:ext cx="3782608" cy="1985282"/>
          </a:xfrm>
        </p:spPr>
      </p:pic>
    </p:spTree>
    <p:extLst>
      <p:ext uri="{BB962C8B-B14F-4D97-AF65-F5344CB8AC3E}">
        <p14:creationId xmlns:p14="http://schemas.microsoft.com/office/powerpoint/2010/main" val="31125161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96AB49-FB38-77DB-C27B-C53DB8B89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B91612-FA10-208B-1C8E-8DC2B5DCC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824841-01CE-DEB6-6DC4-A3D0535A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Modello lineare - Omoschedasticità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5DB90D3-EC99-DAC6-62FC-8ED33090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37DE8AD2-3D25-3825-B762-F263B23F7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5871" y="2001384"/>
            <a:ext cx="7219902" cy="3847873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3B4E66-BF73-63A1-C41C-B4A7D8B4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BDA4D86-B879-47E5-D0B4-1A0DB7C7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74</a:t>
            </a:fld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580F2C-0DDE-A5ED-3C52-74F078551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923" y="2294909"/>
            <a:ext cx="3830745" cy="318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410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DACAA8-3954-CF3B-974F-A5131BD50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BC37474-15BC-9674-6561-F9995BE4D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90028D-40F8-9DBA-6CF5-495F0730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Omoschedasticità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0BBA74AF-C998-D3EE-C90C-70D9EC2F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D5CACB-D7A4-EE60-26A2-8E184EA9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CBCA51-D207-9804-ACD4-2D5B5A5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75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F5A2AA5-5DCC-D9A6-1405-109A990C6B49}"/>
                  </a:ext>
                </a:extLst>
              </p:cNvPr>
              <p:cNvSpPr txBox="1"/>
              <p:nvPr/>
            </p:nvSpPr>
            <p:spPr>
              <a:xfrm>
                <a:off x="1088571" y="3367315"/>
                <a:ext cx="435428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E’ presente OMOSCHEDASTICITA’ nella serie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E’ presente ETEROSCHEDASTICITA’ nella serie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01823&lt;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E’ possibile rigettare l’ipotesi nulla di </a:t>
                </a:r>
                <a:r>
                  <a:rPr lang="it-IT" sz="2000" b="1" dirty="0"/>
                  <a:t>OMOSCHEDASTICITA</a:t>
                </a:r>
                <a:r>
                  <a:rPr lang="it-IT" sz="2000" dirty="0"/>
                  <a:t>’ della serie.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F5A2AA5-5DCC-D9A6-1405-109A990C6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1" y="3367315"/>
                <a:ext cx="4354286" cy="2862322"/>
              </a:xfrm>
              <a:prstGeom prst="rect">
                <a:avLst/>
              </a:prstGeom>
              <a:blipFill>
                <a:blip r:embed="rId2"/>
                <a:stretch>
                  <a:fillRect l="-1541" t="-1064" b="-2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23FDEAF8-239A-341B-0787-12D98ACBF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573" y="2023381"/>
            <a:ext cx="4390417" cy="9889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422EA40-A0DC-5784-9DEE-399EABA79514}"/>
                  </a:ext>
                </a:extLst>
              </p:cNvPr>
              <p:cNvSpPr txBox="1"/>
              <p:nvPr/>
            </p:nvSpPr>
            <p:spPr>
              <a:xfrm>
                <a:off x="6175827" y="3331030"/>
                <a:ext cx="452120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E’ presente OMOSCHEDASTICITA’ nella serie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E’ presente ETEROSCHEDASTICITA’ nella serie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04229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E’ possibile rigettare l’ipotesi nulla di </a:t>
                </a:r>
                <a:r>
                  <a:rPr lang="it-IT" sz="2000" b="1" dirty="0"/>
                  <a:t>OMOSCHEDASTICITA</a:t>
                </a:r>
                <a:r>
                  <a:rPr lang="it-IT" sz="2000" dirty="0"/>
                  <a:t>’ della serie.</a:t>
                </a: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422EA40-A0DC-5784-9DEE-399EABA79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827" y="3331030"/>
                <a:ext cx="4521201" cy="2862322"/>
              </a:xfrm>
              <a:prstGeom prst="rect">
                <a:avLst/>
              </a:prstGeom>
              <a:blipFill>
                <a:blip r:embed="rId4"/>
                <a:stretch>
                  <a:fillRect l="-1348" t="-1064" b="-2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01003E2C-751F-FCD3-6A27-FF1EEA6156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4889" y="2103205"/>
            <a:ext cx="4127328" cy="98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993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B899C3-DE97-AC46-B752-DE989AC51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2A1B95-866C-44B4-49D1-3675C0760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2EA37E-6E58-8804-852C-2D96B80D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Modello lineare – Non correlazione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0A945B24-3AC1-D175-C7FC-9DE57AAE2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F07A532E-86F9-4661-0E4A-0E950642F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2971" y="1928813"/>
            <a:ext cx="8246057" cy="4252912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4E1D5D-7D88-BE08-8D87-1544F5FA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B60901-5E1F-251E-DD71-0B8B173C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64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F61F52-51AC-A8FD-3ADB-24DFB36A7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73C2D3C-AEF3-3BA9-A607-FBB11A39E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E96E8B-C626-3CE5-BF91-D08C4490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Non correlazione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4E8D0732-5FB9-C0E0-DDAD-A241F7A49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018406-4B7D-9874-B13D-A40CD24D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2ECF18-D378-59B7-9380-45F79499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77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D3FD0B1-A6FB-1CD4-A854-4E7A66DBA696}"/>
                  </a:ext>
                </a:extLst>
              </p:cNvPr>
              <p:cNvSpPr txBox="1"/>
              <p:nvPr/>
            </p:nvSpPr>
            <p:spPr>
              <a:xfrm>
                <a:off x="6662057" y="2002972"/>
                <a:ext cx="399142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i residui del modello sono indipendentemente distribuiti (ASSENZA DI AUTOCORRELAZIONE)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i residui del modello non sono indipendentemente distribuiti (PRESENZA DI AUTOCORRELAZIONE)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E’ possibile rigettare l’ipotesi nulla di ASSENZA DI CORRELAZIONE della serie.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D3FD0B1-A6FB-1CD4-A854-4E7A66DBA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7" y="2002972"/>
                <a:ext cx="3991429" cy="3785652"/>
              </a:xfrm>
              <a:prstGeom prst="rect">
                <a:avLst/>
              </a:prstGeom>
              <a:blipFill>
                <a:blip r:embed="rId2"/>
                <a:stretch>
                  <a:fillRect l="-1679" t="-966" r="-2290" b="-19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EDEFD949-EFC9-D09B-BF7F-F320C6B7A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7066" y="2158611"/>
            <a:ext cx="4255704" cy="932932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2A85B54-0B4D-BC88-BBA3-72A008293F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2" r="19552"/>
          <a:stretch/>
        </p:blipFill>
        <p:spPr>
          <a:xfrm>
            <a:off x="1099136" y="3367315"/>
            <a:ext cx="1901363" cy="21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186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A1DEFC-890A-089C-DCB3-FAB489D13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2609210-C515-491F-47E4-B55F437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601D1E-C97F-A12A-9CC2-79A488C1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Stima dei parametri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17BBC757-CE0C-E2A5-8475-25FE32BA7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FCFAE5-15B4-BCA9-7ADB-4915BD1F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EF579-FAA7-427F-0851-8237F2E4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78</a:t>
            </a:fld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4177A58-046B-FC85-AF1D-8CC0BD76054E}"/>
              </a:ext>
            </a:extLst>
          </p:cNvPr>
          <p:cNvSpPr txBox="1"/>
          <p:nvPr/>
        </p:nvSpPr>
        <p:spPr>
          <a:xfrm>
            <a:off x="1282700" y="2006600"/>
            <a:ext cx="52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stima dei parametri è stata effettuata attraverso la libreria </a:t>
            </a:r>
            <a:r>
              <a:rPr lang="it-IT" b="1" dirty="0" err="1"/>
              <a:t>rugarch</a:t>
            </a:r>
            <a:r>
              <a:rPr lang="it-IT" b="1" dirty="0"/>
              <a:t>.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DDC4F808-0E57-1FA1-FF35-D6C5E7318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4864" y="978021"/>
            <a:ext cx="3326208" cy="436454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9F9410B-4A1C-F2BE-DB9E-B95FC9E89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423" y="5359494"/>
            <a:ext cx="3572374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380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98DFD2-19EC-985A-6D2F-980F77306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1C65F6-809C-85BA-431F-9738E9BE5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9C6D2B-CA62-6B22-C83F-EAA8F151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Modello lineare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D4296EA-10C0-6200-BCFC-D2E91F46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A36FC5-77E8-A4D5-194E-50DA5B9C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3B1B89-8FCE-A87C-BD8F-2DA9228D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79</a:t>
            </a:fld>
            <a:endParaRPr lang="en-US"/>
          </a:p>
        </p:txBody>
      </p:sp>
      <p:pic>
        <p:nvPicPr>
          <p:cNvPr id="20" name="Segnaposto contenuto 19">
            <a:extLst>
              <a:ext uri="{FF2B5EF4-FFF2-40B4-BE49-F238E27FC236}">
                <a16:creationId xmlns:a16="http://schemas.microsoft.com/office/drawing/2014/main" id="{AFF39923-EE52-70DA-8F15-F95FDBEB0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2201" y="1988198"/>
            <a:ext cx="5349915" cy="2520302"/>
          </a:xfr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CAD7AB09-40C9-46D2-DD9D-76D2E76CE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0043" y="2045289"/>
            <a:ext cx="2520846" cy="532178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9C3852CE-86FA-91D3-DABE-CCD79C1C0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4364" y="2945961"/>
            <a:ext cx="2841836" cy="626716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A7072B06-997D-A096-E906-43035789E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8566" y="3880176"/>
            <a:ext cx="2229199" cy="621604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72BC6F59-F749-C553-F2A1-A9D7AB04DF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3490" y="4797802"/>
            <a:ext cx="2028717" cy="61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7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FF369F-0B68-E92F-4DB0-A3A8CF71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Distribuzione t-student simmetrica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Segnaposto contenuto 7">
            <a:extLst>
              <a:ext uri="{FF2B5EF4-FFF2-40B4-BE49-F238E27FC236}">
                <a16:creationId xmlns:a16="http://schemas.microsoft.com/office/drawing/2014/main" id="{8797D971-98FA-B124-8322-2BC04D0B6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64608" y="1528976"/>
            <a:ext cx="6846363" cy="3648794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470FC7A-CB35-4875-0C61-9787C89F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Modello Arch(q) e Garch(q,p) - Melissa Petrolo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8258AC1-DCD7-58F0-00D0-F6FDC0CE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CC2C9B9-B4B7-45CC-A7EB-16F8BADE904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6101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4C6CE9-973E-DD1E-B264-460BE739F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795FDF-FA02-081F-F048-588FDA312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ABFF2B-AFCA-97C6-D658-1A7331107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Cullen-Frey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9B78BB1-4240-56FE-3D7F-71A1F66C8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951183-FCD4-4B6D-F8F6-3F3F4AA9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6B850FA-D538-4369-3D28-A243FBA9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80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153F85-D047-2E77-AEE8-46FD39EF5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" r="296"/>
          <a:stretch/>
        </p:blipFill>
        <p:spPr>
          <a:xfrm>
            <a:off x="8954222" y="2349500"/>
            <a:ext cx="2666443" cy="1270000"/>
          </a:xfrm>
          <a:prstGeom prst="rect">
            <a:avLst/>
          </a:prstGeom>
        </p:spPr>
      </p:pic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4B3741C6-70BF-16C6-C802-79BA67FCC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651" y="1914525"/>
            <a:ext cx="8436897" cy="4351338"/>
          </a:xfrm>
        </p:spPr>
      </p:pic>
    </p:spTree>
    <p:extLst>
      <p:ext uri="{BB962C8B-B14F-4D97-AF65-F5344CB8AC3E}">
        <p14:creationId xmlns:p14="http://schemas.microsoft.com/office/powerpoint/2010/main" val="13449007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3E6CD2-FBA7-D84E-C042-750583637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0E442B-DCC1-A1A1-0225-A70009878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72E8B5E-BCAB-6DE8-BA5E-1B1F0233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Goodness</a:t>
            </a:r>
            <a:r>
              <a:rPr lang="it-IT" sz="5400" dirty="0"/>
              <a:t> of </a:t>
            </a:r>
            <a:r>
              <a:rPr lang="it-IT" sz="5400" dirty="0" err="1"/>
              <a:t>fit</a:t>
            </a:r>
            <a:r>
              <a:rPr lang="it-IT" sz="5400" dirty="0"/>
              <a:t>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3E83469-6CBF-A16B-5138-579AE33CE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EC3DC3-CDD8-135D-5124-1BC41C49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9A85F62-53F3-DDDC-10B0-24C3BE83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81</a:t>
            </a:fld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A8FFEE42-EA14-4C55-CFD5-3405796EE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080" y="2005485"/>
            <a:ext cx="4948966" cy="10860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55A1F97-84ED-E422-49A8-1910BC15DEDD}"/>
                  </a:ext>
                </a:extLst>
              </p:cNvPr>
              <p:cNvSpPr txBox="1"/>
              <p:nvPr/>
            </p:nvSpPr>
            <p:spPr>
              <a:xfrm>
                <a:off x="6301014" y="1961243"/>
                <a:ext cx="513624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.0002656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E’ possibile rigettare l’ipotesi nulla che la seria sia una distribuzione t-</a:t>
                </a:r>
                <a:r>
                  <a:rPr lang="it-IT" dirty="0" err="1"/>
                  <a:t>student</a:t>
                </a:r>
                <a:r>
                  <a:rPr lang="it-IT" dirty="0"/>
                  <a:t> asimmetrica.</a:t>
                </a: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55A1F97-84ED-E422-49A8-1910BC15D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14" y="1961243"/>
                <a:ext cx="5136243" cy="2031325"/>
              </a:xfrm>
              <a:prstGeom prst="rect">
                <a:avLst/>
              </a:prstGeom>
              <a:blipFill>
                <a:blip r:embed="rId3"/>
                <a:stretch>
                  <a:fillRect l="-1069" t="-1802" b="-39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7558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E1974C-E713-E687-F1B6-7A7ACDCEE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7068FD-74ED-BD90-9D8F-08689B6F1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394AA4-3638-8BE1-1C64-48199455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Goodness</a:t>
            </a:r>
            <a:r>
              <a:rPr lang="it-IT" sz="5400" dirty="0"/>
              <a:t> of </a:t>
            </a:r>
            <a:r>
              <a:rPr lang="it-IT" sz="5400" dirty="0" err="1"/>
              <a:t>fit</a:t>
            </a:r>
            <a:r>
              <a:rPr lang="it-IT" sz="5400" dirty="0"/>
              <a:t>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E698F943-6EA0-9FBA-ABFC-0A0D3F657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F7F82F-0EA8-15E1-8417-727EBD17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A9C0B1D-4BF1-63B2-DF53-14DE6A6E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82</a:t>
            </a:fld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BF89F5F-1807-DD51-69FA-10CC12D82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080" y="2166630"/>
            <a:ext cx="4924471" cy="13408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F6F6B4E-494E-BFA1-A04E-AEA2FC7E03F4}"/>
                  </a:ext>
                </a:extLst>
              </p:cNvPr>
              <p:cNvSpPr txBox="1"/>
              <p:nvPr/>
            </p:nvSpPr>
            <p:spPr>
              <a:xfrm>
                <a:off x="6170386" y="1975757"/>
                <a:ext cx="513624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0.003106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E’ possibile rigettare l’ipotesi nulla che la seria sia una distribuzione logistica generalizzata.</a:t>
                </a: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F6F6B4E-494E-BFA1-A04E-AEA2FC7E0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386" y="1975757"/>
                <a:ext cx="5136243" cy="2031325"/>
              </a:xfrm>
              <a:prstGeom prst="rect">
                <a:avLst/>
              </a:prstGeom>
              <a:blipFill>
                <a:blip r:embed="rId3"/>
                <a:stretch>
                  <a:fillRect l="-949" t="-1502" b="-39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3300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9B7247-B406-6473-ED23-03784788B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26BA4A3-B838-019E-7915-44A7EF4EF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B41C28-45C4-0D22-40B4-29BE4E13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Goodness</a:t>
            </a:r>
            <a:r>
              <a:rPr lang="it-IT" sz="5400" dirty="0"/>
              <a:t> of </a:t>
            </a:r>
            <a:r>
              <a:rPr lang="it-IT" sz="5400" dirty="0" err="1"/>
              <a:t>fit</a:t>
            </a:r>
            <a:r>
              <a:rPr lang="it-IT" sz="5400" dirty="0"/>
              <a:t>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8ACCA76F-D9D5-6AE0-6023-24A172F72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BA0382-2291-6CDF-0DA1-A1572A81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4168C6-9282-75A2-E8F9-42E653B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83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3142EE3-E040-D1D3-DEC7-83D2D4A988C1}"/>
                  </a:ext>
                </a:extLst>
              </p:cNvPr>
              <p:cNvSpPr txBox="1"/>
              <p:nvPr/>
            </p:nvSpPr>
            <p:spPr>
              <a:xfrm>
                <a:off x="6271986" y="1903186"/>
                <a:ext cx="513624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: La serie segue la distribuzione specificata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: La serie NON segue la distribuzione specificata</a:t>
                </a:r>
              </a:p>
              <a:p>
                <a:endParaRPr lang="it-IT" dirty="0"/>
              </a:p>
              <a:p>
                <a:r>
                  <a:rPr lang="it-IT" b="1" dirty="0"/>
                  <a:t>P-</a:t>
                </a:r>
                <a:r>
                  <a:rPr lang="it-IT" b="1" dirty="0" err="1"/>
                  <a:t>value</a:t>
                </a:r>
                <a:r>
                  <a:rPr lang="it-IT" dirty="0"/>
                  <a:t>: 0.003237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E’ possibile rigettare l’ipotesi nulla che la seria sia una distribuzione logistica generalizzata.</a:t>
                </a: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3142EE3-E040-D1D3-DEC7-83D2D4A98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986" y="1903186"/>
                <a:ext cx="5136243" cy="2031325"/>
              </a:xfrm>
              <a:prstGeom prst="rect">
                <a:avLst/>
              </a:prstGeom>
              <a:blipFill>
                <a:blip r:embed="rId2"/>
                <a:stretch>
                  <a:fillRect l="-1069" t="-1502" b="-39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DD952ED9-DCB4-E2CE-0548-8E2756C04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614" y="1960033"/>
            <a:ext cx="4800911" cy="13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47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C52CDF-A12C-0B93-E8DF-82B00BBB0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3539DD-C961-357B-8CDD-209D15B97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C57BD88-7CF8-5E62-3715-8CBBFEAA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Modello lineare - Stazionarietà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9208957D-A238-5DD1-3C3E-5CF1C6D1C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14A4A0B-3DC4-A212-00AC-6B7386BDF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5871" y="2001384"/>
            <a:ext cx="7219902" cy="3847873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B30EF5-800F-2C14-127F-461D47D8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785F87-7F1C-C556-B35C-27B501DC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84</a:t>
            </a:fld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9627BA0-75FF-D125-A5F7-8618038DE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923" y="2359093"/>
            <a:ext cx="3830745" cy="305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98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35225A-CC17-4788-2A35-C6F37DA61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66988F5-92DA-475A-3549-48B05F0F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5011CC-2D54-CC12-0CF7-C9E427A7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Stazionarietà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9566236-E658-05A7-D315-C358EBE62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72262EB-48A9-5ADD-9CBF-2E1A3DB9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529F8D-48E5-9328-CC86-C739B38C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85</a:t>
            </a:fld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33957A7-6C96-6A97-BE5E-D86486045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569" y="1782083"/>
            <a:ext cx="4020402" cy="446421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F2156E3-B731-C6A1-C719-512558475C59}"/>
                  </a:ext>
                </a:extLst>
              </p:cNvPr>
              <p:cNvSpPr txBox="1"/>
              <p:nvPr/>
            </p:nvSpPr>
            <p:spPr>
              <a:xfrm>
                <a:off x="6662057" y="2002972"/>
                <a:ext cx="399142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La serie è NON STAZIONARIA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La serie è STAZIONARIA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2.2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−16&lt;0.05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È possibile rigettare l’ipotesi nulla di non stazionarietà e affermare che la serie è </a:t>
                </a:r>
                <a:r>
                  <a:rPr lang="it-IT" sz="2000" b="1" dirty="0"/>
                  <a:t>STAZIONARIA</a:t>
                </a:r>
                <a:r>
                  <a:rPr lang="it-IT" sz="2000" dirty="0"/>
                  <a:t>.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F2156E3-B731-C6A1-C719-512558475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7" y="2002972"/>
                <a:ext cx="3991429" cy="2554545"/>
              </a:xfrm>
              <a:prstGeom prst="rect">
                <a:avLst/>
              </a:prstGeom>
              <a:blipFill>
                <a:blip r:embed="rId3"/>
                <a:stretch>
                  <a:fillRect l="-1679" t="-1432" r="-611" b="-33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5143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AC0822-5905-75AD-D4D3-1133AA562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039065-20B3-C77B-F69A-F9365FEFB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B598ABA-0DFB-7E3D-820C-6DA88A72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Stazionarietà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C0BF6F3-700B-7F15-B1D7-351D5E2DA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D403F5F-D6DB-6E0E-9DC9-1FE00C8A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7541CB-D149-9989-BE31-EA07682B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86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85C1A62-3875-C8A2-8BD5-7909FDD3EEB1}"/>
                  </a:ext>
                </a:extLst>
              </p:cNvPr>
              <p:cNvSpPr txBox="1"/>
              <p:nvPr/>
            </p:nvSpPr>
            <p:spPr>
              <a:xfrm>
                <a:off x="6662057" y="2002972"/>
                <a:ext cx="399142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La serie è NON STAZIONARIA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La serie è STAZIONARIA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0.0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312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E’ possibile rigettare l’ipotesi nulla di non stazionarietà della serie.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85C1A62-3875-C8A2-8BD5-7909FDD3E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7" y="2002972"/>
                <a:ext cx="3991429" cy="2246769"/>
              </a:xfrm>
              <a:prstGeom prst="rect">
                <a:avLst/>
              </a:prstGeom>
              <a:blipFill>
                <a:blip r:embed="rId2"/>
                <a:stretch>
                  <a:fillRect l="-1679" t="-1630" r="-2290" b="-40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CFADEED-326A-B26B-D4FB-ED8F16D60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003" y="1991632"/>
            <a:ext cx="3782608" cy="1985282"/>
          </a:xfrm>
        </p:spPr>
      </p:pic>
    </p:spTree>
    <p:extLst>
      <p:ext uri="{BB962C8B-B14F-4D97-AF65-F5344CB8AC3E}">
        <p14:creationId xmlns:p14="http://schemas.microsoft.com/office/powerpoint/2010/main" val="32129256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797952-D277-7A6E-3F47-FF23CC739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40FFF-CCE0-FE55-79E8-AF5D83E50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15E8702-45E5-9A0B-7270-DB0D8040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Modello lineare - Omoschedasticità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02139E1-AFBD-51FF-0BA3-1F0A6F3A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63CE4D5F-1B9C-3891-2D73-99AAE2CE0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1971" y="2001384"/>
            <a:ext cx="7219902" cy="3847873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5DAD66-DF38-82A8-EE32-0CD460A2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215675-5945-DE8C-03D0-34A2E6F7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87</a:t>
            </a:fld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5A8563E0-7B3D-FB18-DC3B-240DB0A6F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761" y="2221768"/>
            <a:ext cx="4489427" cy="350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271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675F76-1604-7E7E-0AC0-CB0B909E6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09740D-A451-01C8-408A-F3A8B7ECA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4A2AC1-B778-FF54-03F6-DB17D756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Omoschedasticità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E0ED7570-9EBD-1CA8-10E4-801E4C1FF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99C9702-EFCC-180F-0630-4A2838DF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E03221E-0257-9A5A-63B8-0AF5A8BC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88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12FA251-0C07-DA54-8441-2DAD338BEF62}"/>
                  </a:ext>
                </a:extLst>
              </p:cNvPr>
              <p:cNvSpPr txBox="1"/>
              <p:nvPr/>
            </p:nvSpPr>
            <p:spPr>
              <a:xfrm>
                <a:off x="1088571" y="3367315"/>
                <a:ext cx="435428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E’ presente OMOSCHEDASTICITA’ nella serie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E’ presente ETEROSCHEDASTICITA’ nella serie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.15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−05&lt;0.0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E’ possibile rigettare l’ipotesi nulla di </a:t>
                </a:r>
                <a:r>
                  <a:rPr lang="it-IT" sz="2000" b="1" dirty="0"/>
                  <a:t>OMOSCHEDASTICITA</a:t>
                </a:r>
                <a:r>
                  <a:rPr lang="it-IT" sz="2000" dirty="0"/>
                  <a:t>’ della serie.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12FA251-0C07-DA54-8441-2DAD338B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1" y="3367315"/>
                <a:ext cx="4354286" cy="2862322"/>
              </a:xfrm>
              <a:prstGeom prst="rect">
                <a:avLst/>
              </a:prstGeom>
              <a:blipFill>
                <a:blip r:embed="rId2"/>
                <a:stretch>
                  <a:fillRect l="-1541" t="-1064" b="-2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0815774A-D88B-219D-5F07-2399A6A2A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495" y="2044942"/>
            <a:ext cx="4214573" cy="9458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FCA8302-586D-ED0F-C3C2-D12F6B3B31FA}"/>
                  </a:ext>
                </a:extLst>
              </p:cNvPr>
              <p:cNvSpPr txBox="1"/>
              <p:nvPr/>
            </p:nvSpPr>
            <p:spPr>
              <a:xfrm>
                <a:off x="6175827" y="3331030"/>
                <a:ext cx="452120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E’ presente OMOSCHEDASTICITA’ nella serie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E’ presente ETEROSCHEDASTICITA’ nella serie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.905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−05&lt;0.05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E’ possibile rigettare l’ipotesi nulla di </a:t>
                </a:r>
                <a:r>
                  <a:rPr lang="it-IT" sz="2000" b="1" dirty="0"/>
                  <a:t>OMOSCHEDASTICITA</a:t>
                </a:r>
                <a:r>
                  <a:rPr lang="it-IT" sz="2000" dirty="0"/>
                  <a:t>’ della serie.</a:t>
                </a: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FCA8302-586D-ED0F-C3C2-D12F6B3B3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827" y="3331030"/>
                <a:ext cx="4521201" cy="2862322"/>
              </a:xfrm>
              <a:prstGeom prst="rect">
                <a:avLst/>
              </a:prstGeom>
              <a:blipFill>
                <a:blip r:embed="rId4"/>
                <a:stretch>
                  <a:fillRect l="-1348" t="-1064" b="-2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04A0E9F9-84DC-1DAB-65C6-F97949E9D9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0751" y="2124849"/>
            <a:ext cx="4255604" cy="94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670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E94871-ADCC-0F5E-86B4-0461C3003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87D013-ABAC-20A1-7505-5D48C5A2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BFC02E-20A6-4EF1-4A94-760F2E32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Modello lineare – Non correlazione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646D734-0E68-D3A6-0A93-08DB70A47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4905AB23-F124-A44A-E5CC-445670726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2971" y="1928813"/>
            <a:ext cx="8246057" cy="4252912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628F8C-974D-6D70-EA53-004D8AF0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EF9449-E85B-C387-65B7-8ECBC38A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9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FF369F-0B68-E92F-4DB0-A3A8CF71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Distribuzione t-student asimmetrica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Segnaposto contenuto 7">
            <a:extLst>
              <a:ext uri="{FF2B5EF4-FFF2-40B4-BE49-F238E27FC236}">
                <a16:creationId xmlns:a16="http://schemas.microsoft.com/office/drawing/2014/main" id="{8797D971-98FA-B124-8322-2BC04D0B6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64608" y="1528976"/>
            <a:ext cx="6846363" cy="3648794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470FC7A-CB35-4875-0C61-9787C89F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Modello Arch(q) e Garch(q,p) - Melissa Petrolo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8258AC1-DCD7-58F0-00D0-F6FDC0CE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CC2C9B9-B4B7-45CC-A7EB-16F8BADE904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725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3E93B8-3039-4E8E-5B23-EDAE0608A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DA07F0-9A3D-AD90-DEEF-B3A261B97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21AE36-6428-2585-AFCF-7722B6F1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Non correlazione – Test statistici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4A02204B-73C4-0CA1-3397-A4E5668B0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1EACE1-F5D3-AF6E-5609-0EACA821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6E796BD-193F-0824-2915-AD810A99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90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4E714A6-2592-155C-8345-96AC39BC2083}"/>
                  </a:ext>
                </a:extLst>
              </p:cNvPr>
              <p:cNvSpPr txBox="1"/>
              <p:nvPr/>
            </p:nvSpPr>
            <p:spPr>
              <a:xfrm>
                <a:off x="6662057" y="2002972"/>
                <a:ext cx="399142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2000" dirty="0"/>
                  <a:t>: i residui del modello sono indipendentemente distribuiti (ASSENZA DI AUTOCORRELAZIONE)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000" dirty="0"/>
                  <a:t>: i residui del modello non sono indipendentemente distribuiti (PRESENZA DI AUTOCORRELAZIONE)</a:t>
                </a:r>
              </a:p>
              <a:p>
                <a:endParaRPr lang="it-IT" sz="2000" dirty="0"/>
              </a:p>
              <a:p>
                <a:r>
                  <a:rPr lang="it-IT" sz="2000" b="1" dirty="0"/>
                  <a:t>P-</a:t>
                </a:r>
                <a:r>
                  <a:rPr lang="it-IT" sz="2000" b="1" dirty="0" err="1"/>
                  <a:t>value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r>
                  <a:rPr lang="it-IT" sz="2000" dirty="0"/>
                  <a:t>E’ possibile rigettare l’ipotesi nulla di ASSENZA DI CORRELAZIONE della serie.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4E714A6-2592-155C-8345-96AC39BC2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7" y="2002972"/>
                <a:ext cx="3991429" cy="3785652"/>
              </a:xfrm>
              <a:prstGeom prst="rect">
                <a:avLst/>
              </a:prstGeom>
              <a:blipFill>
                <a:blip r:embed="rId2"/>
                <a:stretch>
                  <a:fillRect l="-1679" t="-966" r="-2290" b="-19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422304F-5978-0EF2-31C6-FF4ABF870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7066" y="2158611"/>
            <a:ext cx="4255704" cy="932932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A5CDD96-F7AD-96EC-0B3A-E3153DF1F6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6" r="12056"/>
          <a:stretch/>
        </p:blipFill>
        <p:spPr>
          <a:xfrm>
            <a:off x="1099136" y="3367315"/>
            <a:ext cx="1901363" cy="21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976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A3B0BE-9CB3-6673-150D-D41C6135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99CBF66-F161-7F45-8E3B-7894E79DC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6BA612-A477-05DD-E3E5-D87A84B8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Conclusioni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49A703D-B03F-8A9E-FE6D-53B03642A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164BFC44-1689-5669-4DA4-45E058B7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Modello Arch(q) e Garch(q,p) - Melissa Petrolo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A8B10B1E-6582-582A-6A03-A29CD74F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CC2C9B9-B4B7-45CC-A7EB-16F8BADE9045}" type="slidenum">
              <a:rPr lang="en-US"/>
              <a:pPr defTabSz="914400">
                <a:spcAft>
                  <a:spcPts val="600"/>
                </a:spcAft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1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67BE7A-D5BB-0A8F-4645-F4F638A59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FE85CAC-92DD-617A-3AD8-276946A9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9A46005-8D01-70F8-5E3C-296810B4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Conclusioni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1C51D28-F27A-4576-AFB9-A6A60C3B9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FF4D45-7013-99FD-5E68-2651CDC2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Modello Arch(q) e Garch(q,p) - Melissa Petrolo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905F09-78DB-EBA1-0219-619FD812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92</a:t>
            </a:fld>
            <a:endParaRPr lang="en-US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30FF2E5-7C38-8DBF-1A39-85E03ED96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1927225"/>
            <a:ext cx="10515600" cy="4351338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8480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19492</TotalTime>
  <Words>4452</Words>
  <Application>Microsoft Office PowerPoint</Application>
  <PresentationFormat>Widescreen</PresentationFormat>
  <Paragraphs>693</Paragraphs>
  <Slides>92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92</vt:i4>
      </vt:variant>
    </vt:vector>
  </HeadingPairs>
  <TitlesOfParts>
    <vt:vector size="97" baseType="lpstr">
      <vt:lpstr>Arial</vt:lpstr>
      <vt:lpstr>Calibri</vt:lpstr>
      <vt:lpstr>Calibri Light</vt:lpstr>
      <vt:lpstr>Cambria Math</vt:lpstr>
      <vt:lpstr>Tema di Office</vt:lpstr>
      <vt:lpstr>Simulazione e analisi del modello Arch(q) e Garch(q,p)</vt:lpstr>
      <vt:lpstr>Sommario</vt:lpstr>
      <vt:lpstr>Introduzione</vt:lpstr>
      <vt:lpstr>Introduzione</vt:lpstr>
      <vt:lpstr>Generazione delle distribuzioni</vt:lpstr>
      <vt:lpstr>Generazione delle distribuzioni</vt:lpstr>
      <vt:lpstr>Distribuzione normale</vt:lpstr>
      <vt:lpstr>Distribuzione t-student simmetrica</vt:lpstr>
      <vt:lpstr>Distribuzione t-student asimmetrica</vt:lpstr>
      <vt:lpstr>Applicazione del modello e test statistici</vt:lpstr>
      <vt:lpstr>Scelta del modello</vt:lpstr>
      <vt:lpstr>Scelta del modello</vt:lpstr>
      <vt:lpstr>Test statistici</vt:lpstr>
      <vt:lpstr>Garch(1,1) Distribuzione normale</vt:lpstr>
      <vt:lpstr>Modello lineare</vt:lpstr>
      <vt:lpstr>Cullen-Frey</vt:lpstr>
      <vt:lpstr>Goodness of fit – Test statistici</vt:lpstr>
      <vt:lpstr>Modello lineare - Stazionarietà</vt:lpstr>
      <vt:lpstr>Stazionarietà – Test statistici</vt:lpstr>
      <vt:lpstr>Stazionarietà – Test statistici</vt:lpstr>
      <vt:lpstr>Modello lineare - Omoschedasticità</vt:lpstr>
      <vt:lpstr>Omoschedasticità – Test statistici</vt:lpstr>
      <vt:lpstr>Modello lineare – Non correlazione</vt:lpstr>
      <vt:lpstr>Non correlazione – Test statistici</vt:lpstr>
      <vt:lpstr>Stima dei parametri</vt:lpstr>
      <vt:lpstr>Modello lineare</vt:lpstr>
      <vt:lpstr>Cullen-Frey</vt:lpstr>
      <vt:lpstr>Goodness of fit – Test statistici</vt:lpstr>
      <vt:lpstr>Goodness of fit – Test statistici</vt:lpstr>
      <vt:lpstr>Goodness of fit – Test statistici</vt:lpstr>
      <vt:lpstr>Modello lineare - Stazionarietà</vt:lpstr>
      <vt:lpstr>Stazionarietà – Test statistici</vt:lpstr>
      <vt:lpstr>Stazionarietà – Test statistici</vt:lpstr>
      <vt:lpstr>Modello lineare - Omoschedasticità</vt:lpstr>
      <vt:lpstr>Omoschedasticità – Test statistici</vt:lpstr>
      <vt:lpstr>Modello lineare – Non correlazione</vt:lpstr>
      <vt:lpstr>Non correlazione – Test statistici</vt:lpstr>
      <vt:lpstr>Garch(1,1) Distribuzione t-student simmetrica</vt:lpstr>
      <vt:lpstr>Modello lineare</vt:lpstr>
      <vt:lpstr>Cullen-Frey</vt:lpstr>
      <vt:lpstr>Fit delle distribuzioni</vt:lpstr>
      <vt:lpstr>Goodness of fit – Test statistici</vt:lpstr>
      <vt:lpstr>Goodness of fit – Test statistici</vt:lpstr>
      <vt:lpstr>Goodness of fit – Test statistici</vt:lpstr>
      <vt:lpstr>Modello lineare - Stazionarietà</vt:lpstr>
      <vt:lpstr>Stazionarietà – Test statistici</vt:lpstr>
      <vt:lpstr>Stazionarietà – Test statistici</vt:lpstr>
      <vt:lpstr>Modello lineare - Omoschedasticità</vt:lpstr>
      <vt:lpstr>Omoschedasticità – Test statistici</vt:lpstr>
      <vt:lpstr>Modello lineare – Non correlazione</vt:lpstr>
      <vt:lpstr>Non correlazione – Test statistici</vt:lpstr>
      <vt:lpstr>Stima dei parametri</vt:lpstr>
      <vt:lpstr>Modello lineare</vt:lpstr>
      <vt:lpstr>Cullen-Frey</vt:lpstr>
      <vt:lpstr>Goodness of fit – Test statistici</vt:lpstr>
      <vt:lpstr>Goodness of fit – Test statistici</vt:lpstr>
      <vt:lpstr>Goodness of fit – Test statistici</vt:lpstr>
      <vt:lpstr>Modello lineare - Stazionarietà</vt:lpstr>
      <vt:lpstr>Stazionarietà – Test statistici</vt:lpstr>
      <vt:lpstr>Stazionarietà – Test statistici</vt:lpstr>
      <vt:lpstr>Modello lineare - Omoschedasticità</vt:lpstr>
      <vt:lpstr>Omoschedasticità – Test statistici</vt:lpstr>
      <vt:lpstr>Modello lineare – Non correlazione</vt:lpstr>
      <vt:lpstr>Non correlazione – Test statistici</vt:lpstr>
      <vt:lpstr>Garch(1,1) Distribuzione t-student asimmetrica</vt:lpstr>
      <vt:lpstr>Modello lineare</vt:lpstr>
      <vt:lpstr>Cullen-Frey</vt:lpstr>
      <vt:lpstr>Goodness of fit – Test statistici</vt:lpstr>
      <vt:lpstr>Goodness of fit – Test statistici</vt:lpstr>
      <vt:lpstr>Goodness of fit – Test statistici</vt:lpstr>
      <vt:lpstr>Modello lineare - Stazionarietà</vt:lpstr>
      <vt:lpstr>Stazionarietà – Test statistici</vt:lpstr>
      <vt:lpstr>Stazionarietà – Test statistici</vt:lpstr>
      <vt:lpstr>Modello lineare - Omoschedasticità</vt:lpstr>
      <vt:lpstr>Omoschedasticità – Test statistici</vt:lpstr>
      <vt:lpstr>Modello lineare – Non correlazione</vt:lpstr>
      <vt:lpstr>Non correlazione – Test statistici</vt:lpstr>
      <vt:lpstr>Stima dei parametri</vt:lpstr>
      <vt:lpstr>Modello lineare</vt:lpstr>
      <vt:lpstr>Cullen-Frey</vt:lpstr>
      <vt:lpstr>Goodness of fit – Test statistici</vt:lpstr>
      <vt:lpstr>Goodness of fit – Test statistici</vt:lpstr>
      <vt:lpstr>Goodness of fit – Test statistici</vt:lpstr>
      <vt:lpstr>Modello lineare - Stazionarietà</vt:lpstr>
      <vt:lpstr>Stazionarietà – Test statistici</vt:lpstr>
      <vt:lpstr>Stazionarietà – Test statistici</vt:lpstr>
      <vt:lpstr>Modello lineare - Omoschedasticità</vt:lpstr>
      <vt:lpstr>Omoschedasticità – Test statistici</vt:lpstr>
      <vt:lpstr>Modello lineare – Non correlazione</vt:lpstr>
      <vt:lpstr>Non correlazione – Test statistici</vt:lpstr>
      <vt:lpstr>Conclusioni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del modello Arch(q) e Garch(q,p)</dc:title>
  <dc:creator>Melissa Petrolo</dc:creator>
  <cp:lastModifiedBy>Melissa Petrolo</cp:lastModifiedBy>
  <cp:revision>12</cp:revision>
  <dcterms:created xsi:type="dcterms:W3CDTF">2023-10-20T08:01:22Z</dcterms:created>
  <dcterms:modified xsi:type="dcterms:W3CDTF">2024-02-20T22:53:34Z</dcterms:modified>
</cp:coreProperties>
</file>