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87" r:id="rId4"/>
    <p:sldId id="260" r:id="rId5"/>
    <p:sldId id="261" r:id="rId6"/>
    <p:sldId id="266" r:id="rId7"/>
    <p:sldId id="302" r:id="rId8"/>
    <p:sldId id="290" r:id="rId9"/>
    <p:sldId id="262" r:id="rId10"/>
    <p:sldId id="263" r:id="rId11"/>
    <p:sldId id="292" r:id="rId12"/>
    <p:sldId id="293" r:id="rId13"/>
    <p:sldId id="294" r:id="rId14"/>
    <p:sldId id="295" r:id="rId15"/>
    <p:sldId id="296" r:id="rId16"/>
    <p:sldId id="301" r:id="rId17"/>
    <p:sldId id="286" r:id="rId18"/>
    <p:sldId id="297" r:id="rId19"/>
    <p:sldId id="288" r:id="rId20"/>
    <p:sldId id="264" r:id="rId21"/>
    <p:sldId id="265" r:id="rId22"/>
    <p:sldId id="298" r:id="rId23"/>
    <p:sldId id="271" r:id="rId24"/>
    <p:sldId id="299" r:id="rId25"/>
    <p:sldId id="272" r:id="rId26"/>
    <p:sldId id="300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2978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25822-E276-438C-89C1-3B43D663A68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7903AD-D3E8-44B5-B623-31526B20BB93}">
      <dgm:prSet/>
      <dgm:spPr/>
      <dgm:t>
        <a:bodyPr/>
        <a:lstStyle/>
        <a:p>
          <a:r>
            <a:rPr lang="it-IT"/>
            <a:t>Introduzione</a:t>
          </a:r>
          <a:endParaRPr lang="en-US"/>
        </a:p>
      </dgm:t>
    </dgm:pt>
    <dgm:pt modelId="{A7918D1B-6FFA-4721-B211-6DEA9D761FC7}" type="parTrans" cxnId="{EA1A10D2-D7E9-4CBF-AE56-59C5B2350D12}">
      <dgm:prSet/>
      <dgm:spPr/>
      <dgm:t>
        <a:bodyPr/>
        <a:lstStyle/>
        <a:p>
          <a:endParaRPr lang="en-US"/>
        </a:p>
      </dgm:t>
    </dgm:pt>
    <dgm:pt modelId="{4938D024-9EF8-4F17-83EF-5145E0CBF56E}" type="sibTrans" cxnId="{EA1A10D2-D7E9-4CBF-AE56-59C5B2350D12}">
      <dgm:prSet/>
      <dgm:spPr/>
      <dgm:t>
        <a:bodyPr/>
        <a:lstStyle/>
        <a:p>
          <a:endParaRPr lang="en-US"/>
        </a:p>
      </dgm:t>
    </dgm:pt>
    <dgm:pt modelId="{80BA1069-BECD-4044-8AEF-C6AF7B953135}">
      <dgm:prSet/>
      <dgm:spPr/>
      <dgm:t>
        <a:bodyPr/>
        <a:lstStyle/>
        <a:p>
          <a:r>
            <a:rPr lang="it-IT"/>
            <a:t>Architettura e framework</a:t>
          </a:r>
          <a:endParaRPr lang="en-US"/>
        </a:p>
      </dgm:t>
    </dgm:pt>
    <dgm:pt modelId="{0B44C183-D967-4078-AEE4-9759DC034866}" type="parTrans" cxnId="{8376DAC4-BD1A-498F-BA0B-37676C771B49}">
      <dgm:prSet/>
      <dgm:spPr/>
      <dgm:t>
        <a:bodyPr/>
        <a:lstStyle/>
        <a:p>
          <a:endParaRPr lang="en-US"/>
        </a:p>
      </dgm:t>
    </dgm:pt>
    <dgm:pt modelId="{217C7E65-735A-449C-A315-7A84DD90BCC5}" type="sibTrans" cxnId="{8376DAC4-BD1A-498F-BA0B-37676C771B49}">
      <dgm:prSet/>
      <dgm:spPr/>
      <dgm:t>
        <a:bodyPr/>
        <a:lstStyle/>
        <a:p>
          <a:endParaRPr lang="en-US"/>
        </a:p>
      </dgm:t>
    </dgm:pt>
    <dgm:pt modelId="{9EC28E38-6AEC-45B0-A580-E33AAC6AB963}">
      <dgm:prSet/>
      <dgm:spPr/>
      <dgm:t>
        <a:bodyPr/>
        <a:lstStyle/>
        <a:p>
          <a:r>
            <a:rPr lang="it-IT"/>
            <a:t>Implementazione query</a:t>
          </a:r>
          <a:endParaRPr lang="en-US"/>
        </a:p>
      </dgm:t>
    </dgm:pt>
    <dgm:pt modelId="{69531F3F-EC5D-4300-9F04-2C6FC99F6BB1}" type="parTrans" cxnId="{5AAA0825-BB7B-4601-81F6-10C347C1D164}">
      <dgm:prSet/>
      <dgm:spPr/>
      <dgm:t>
        <a:bodyPr/>
        <a:lstStyle/>
        <a:p>
          <a:endParaRPr lang="en-US"/>
        </a:p>
      </dgm:t>
    </dgm:pt>
    <dgm:pt modelId="{B6975BBE-4049-481F-AF9C-302AA8AC4D4E}" type="sibTrans" cxnId="{5AAA0825-BB7B-4601-81F6-10C347C1D164}">
      <dgm:prSet/>
      <dgm:spPr/>
      <dgm:t>
        <a:bodyPr/>
        <a:lstStyle/>
        <a:p>
          <a:endParaRPr lang="en-US"/>
        </a:p>
      </dgm:t>
    </dgm:pt>
    <dgm:pt modelId="{5865FABE-B635-4098-A581-9F033266D907}">
      <dgm:prSet/>
      <dgm:spPr/>
      <dgm:t>
        <a:bodyPr/>
        <a:lstStyle/>
        <a:p>
          <a:r>
            <a:rPr lang="it-IT"/>
            <a:t>Esecuzione</a:t>
          </a:r>
          <a:endParaRPr lang="en-US"/>
        </a:p>
      </dgm:t>
    </dgm:pt>
    <dgm:pt modelId="{9A72C100-7300-4D40-8954-833AA03C5448}" type="parTrans" cxnId="{723067A5-0B84-4E3D-B6FA-73430CAF6748}">
      <dgm:prSet/>
      <dgm:spPr/>
      <dgm:t>
        <a:bodyPr/>
        <a:lstStyle/>
        <a:p>
          <a:endParaRPr lang="en-US"/>
        </a:p>
      </dgm:t>
    </dgm:pt>
    <dgm:pt modelId="{7A837734-2DA2-4174-A6A7-223AD5A7E540}" type="sibTrans" cxnId="{723067A5-0B84-4E3D-B6FA-73430CAF6748}">
      <dgm:prSet/>
      <dgm:spPr/>
      <dgm:t>
        <a:bodyPr/>
        <a:lstStyle/>
        <a:p>
          <a:endParaRPr lang="en-US"/>
        </a:p>
      </dgm:t>
    </dgm:pt>
    <dgm:pt modelId="{BACE3DB5-680A-4C52-B9F5-8A047DF402D8}">
      <dgm:prSet/>
      <dgm:spPr/>
      <dgm:t>
        <a:bodyPr/>
        <a:lstStyle/>
        <a:p>
          <a:r>
            <a:rPr lang="it-IT"/>
            <a:t>Analisi delle Performance</a:t>
          </a:r>
          <a:endParaRPr lang="en-US"/>
        </a:p>
      </dgm:t>
    </dgm:pt>
    <dgm:pt modelId="{7A40DF89-51A9-4DDA-9B56-2B6A6130C2D3}" type="parTrans" cxnId="{9C434645-5F90-4946-8CA4-FBD285EE6BFB}">
      <dgm:prSet/>
      <dgm:spPr/>
      <dgm:t>
        <a:bodyPr/>
        <a:lstStyle/>
        <a:p>
          <a:endParaRPr lang="en-US"/>
        </a:p>
      </dgm:t>
    </dgm:pt>
    <dgm:pt modelId="{4A044BEE-0D2D-48C4-82E8-E7F6A7223FB7}" type="sibTrans" cxnId="{9C434645-5F90-4946-8CA4-FBD285EE6BFB}">
      <dgm:prSet/>
      <dgm:spPr/>
      <dgm:t>
        <a:bodyPr/>
        <a:lstStyle/>
        <a:p>
          <a:endParaRPr lang="en-US"/>
        </a:p>
      </dgm:t>
    </dgm:pt>
    <dgm:pt modelId="{E67D8B5E-5BBA-4643-9405-A6290DBAC2AB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947DD904-5DC3-497C-AA84-9EE2C506702D}" type="parTrans" cxnId="{8B7BAF78-1FE7-4162-A034-1C166BFF0B18}">
      <dgm:prSet/>
      <dgm:spPr/>
      <dgm:t>
        <a:bodyPr/>
        <a:lstStyle/>
        <a:p>
          <a:endParaRPr lang="en-US"/>
        </a:p>
      </dgm:t>
    </dgm:pt>
    <dgm:pt modelId="{FE703C1E-8299-4344-88D1-ABAAFABD087F}" type="sibTrans" cxnId="{8B7BAF78-1FE7-4162-A034-1C166BFF0B18}">
      <dgm:prSet/>
      <dgm:spPr/>
      <dgm:t>
        <a:bodyPr/>
        <a:lstStyle/>
        <a:p>
          <a:endParaRPr lang="en-US"/>
        </a:p>
      </dgm:t>
    </dgm:pt>
    <dgm:pt modelId="{84A64C3D-0D7B-4530-B437-6E799BBA24A1}" type="pres">
      <dgm:prSet presAssocID="{21925822-E276-438C-89C1-3B43D663A685}" presName="linear" presStyleCnt="0">
        <dgm:presLayoutVars>
          <dgm:dir/>
          <dgm:animLvl val="lvl"/>
          <dgm:resizeHandles val="exact"/>
        </dgm:presLayoutVars>
      </dgm:prSet>
      <dgm:spPr/>
    </dgm:pt>
    <dgm:pt modelId="{4EDCDEE8-5988-4B00-B890-A3279F3E8E9B}" type="pres">
      <dgm:prSet presAssocID="{1F7903AD-D3E8-44B5-B623-31526B20BB93}" presName="parentLin" presStyleCnt="0"/>
      <dgm:spPr/>
    </dgm:pt>
    <dgm:pt modelId="{EB3BF22A-71F6-4B6D-8D32-0465928E30D2}" type="pres">
      <dgm:prSet presAssocID="{1F7903AD-D3E8-44B5-B623-31526B20BB93}" presName="parentLeftMargin" presStyleLbl="node1" presStyleIdx="0" presStyleCnt="6"/>
      <dgm:spPr/>
    </dgm:pt>
    <dgm:pt modelId="{443BE3AC-8B3D-4782-8BF6-B617BB23CFFA}" type="pres">
      <dgm:prSet presAssocID="{1F7903AD-D3E8-44B5-B623-31526B20BB9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C45A4D0-EA2F-4390-9B21-6944123B241C}" type="pres">
      <dgm:prSet presAssocID="{1F7903AD-D3E8-44B5-B623-31526B20BB93}" presName="negativeSpace" presStyleCnt="0"/>
      <dgm:spPr/>
    </dgm:pt>
    <dgm:pt modelId="{8584E58F-15CF-46F8-984C-7860C8D216D3}" type="pres">
      <dgm:prSet presAssocID="{1F7903AD-D3E8-44B5-B623-31526B20BB93}" presName="childText" presStyleLbl="conFgAcc1" presStyleIdx="0" presStyleCnt="6">
        <dgm:presLayoutVars>
          <dgm:bulletEnabled val="1"/>
        </dgm:presLayoutVars>
      </dgm:prSet>
      <dgm:spPr/>
    </dgm:pt>
    <dgm:pt modelId="{DE3A23A4-9FB0-4948-A5D3-FAE958B988F2}" type="pres">
      <dgm:prSet presAssocID="{4938D024-9EF8-4F17-83EF-5145E0CBF56E}" presName="spaceBetweenRectangles" presStyleCnt="0"/>
      <dgm:spPr/>
    </dgm:pt>
    <dgm:pt modelId="{8C57912C-E70C-49D3-8685-A1C6D0580BBA}" type="pres">
      <dgm:prSet presAssocID="{80BA1069-BECD-4044-8AEF-C6AF7B953135}" presName="parentLin" presStyleCnt="0"/>
      <dgm:spPr/>
    </dgm:pt>
    <dgm:pt modelId="{6962744C-FFD4-4070-8A76-1C4CE1295FBE}" type="pres">
      <dgm:prSet presAssocID="{80BA1069-BECD-4044-8AEF-C6AF7B953135}" presName="parentLeftMargin" presStyleLbl="node1" presStyleIdx="0" presStyleCnt="6"/>
      <dgm:spPr/>
    </dgm:pt>
    <dgm:pt modelId="{880C51D5-1CB7-46D6-8467-66683C2494C8}" type="pres">
      <dgm:prSet presAssocID="{80BA1069-BECD-4044-8AEF-C6AF7B95313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03A3CF6-0CBE-4971-9EBB-16E0EB304BE5}" type="pres">
      <dgm:prSet presAssocID="{80BA1069-BECD-4044-8AEF-C6AF7B953135}" presName="negativeSpace" presStyleCnt="0"/>
      <dgm:spPr/>
    </dgm:pt>
    <dgm:pt modelId="{BA2FF03C-458F-4559-90AA-87692107743C}" type="pres">
      <dgm:prSet presAssocID="{80BA1069-BECD-4044-8AEF-C6AF7B953135}" presName="childText" presStyleLbl="conFgAcc1" presStyleIdx="1" presStyleCnt="6">
        <dgm:presLayoutVars>
          <dgm:bulletEnabled val="1"/>
        </dgm:presLayoutVars>
      </dgm:prSet>
      <dgm:spPr/>
    </dgm:pt>
    <dgm:pt modelId="{40227431-306F-4BEC-B44A-99D9A661B568}" type="pres">
      <dgm:prSet presAssocID="{217C7E65-735A-449C-A315-7A84DD90BCC5}" presName="spaceBetweenRectangles" presStyleCnt="0"/>
      <dgm:spPr/>
    </dgm:pt>
    <dgm:pt modelId="{07FE2021-CFB1-4F8C-8803-C7BCEF0F32FF}" type="pres">
      <dgm:prSet presAssocID="{9EC28E38-6AEC-45B0-A580-E33AAC6AB963}" presName="parentLin" presStyleCnt="0"/>
      <dgm:spPr/>
    </dgm:pt>
    <dgm:pt modelId="{E7FC0973-9C6A-4935-B839-1C18CAA10212}" type="pres">
      <dgm:prSet presAssocID="{9EC28E38-6AEC-45B0-A580-E33AAC6AB963}" presName="parentLeftMargin" presStyleLbl="node1" presStyleIdx="1" presStyleCnt="6"/>
      <dgm:spPr/>
    </dgm:pt>
    <dgm:pt modelId="{08CBC43E-094A-4B7A-A463-92779B1DE984}" type="pres">
      <dgm:prSet presAssocID="{9EC28E38-6AEC-45B0-A580-E33AAC6AB96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222D0BA-7484-4E6A-ABC7-9A513D65841A}" type="pres">
      <dgm:prSet presAssocID="{9EC28E38-6AEC-45B0-A580-E33AAC6AB963}" presName="negativeSpace" presStyleCnt="0"/>
      <dgm:spPr/>
    </dgm:pt>
    <dgm:pt modelId="{96943F48-D2CA-485C-B916-3295B5DF8316}" type="pres">
      <dgm:prSet presAssocID="{9EC28E38-6AEC-45B0-A580-E33AAC6AB963}" presName="childText" presStyleLbl="conFgAcc1" presStyleIdx="2" presStyleCnt="6">
        <dgm:presLayoutVars>
          <dgm:bulletEnabled val="1"/>
        </dgm:presLayoutVars>
      </dgm:prSet>
      <dgm:spPr/>
    </dgm:pt>
    <dgm:pt modelId="{263AAB8B-690F-493D-89FA-2367CB69B99E}" type="pres">
      <dgm:prSet presAssocID="{B6975BBE-4049-481F-AF9C-302AA8AC4D4E}" presName="spaceBetweenRectangles" presStyleCnt="0"/>
      <dgm:spPr/>
    </dgm:pt>
    <dgm:pt modelId="{BA145633-CE7E-44E8-8CB8-DDE690E6D693}" type="pres">
      <dgm:prSet presAssocID="{5865FABE-B635-4098-A581-9F033266D907}" presName="parentLin" presStyleCnt="0"/>
      <dgm:spPr/>
    </dgm:pt>
    <dgm:pt modelId="{E3E11103-8AE1-4F4B-AF6C-FF86E75AFFBC}" type="pres">
      <dgm:prSet presAssocID="{5865FABE-B635-4098-A581-9F033266D907}" presName="parentLeftMargin" presStyleLbl="node1" presStyleIdx="2" presStyleCnt="6"/>
      <dgm:spPr/>
    </dgm:pt>
    <dgm:pt modelId="{04E6FA39-66C5-49DF-BCED-3ED009620A09}" type="pres">
      <dgm:prSet presAssocID="{5865FABE-B635-4098-A581-9F033266D9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8025EA4-6598-47DD-A0DD-4BF48A0A1FFB}" type="pres">
      <dgm:prSet presAssocID="{5865FABE-B635-4098-A581-9F033266D907}" presName="negativeSpace" presStyleCnt="0"/>
      <dgm:spPr/>
    </dgm:pt>
    <dgm:pt modelId="{D8365B9E-1F61-4572-BA18-36EDC8257F45}" type="pres">
      <dgm:prSet presAssocID="{5865FABE-B635-4098-A581-9F033266D907}" presName="childText" presStyleLbl="conFgAcc1" presStyleIdx="3" presStyleCnt="6">
        <dgm:presLayoutVars>
          <dgm:bulletEnabled val="1"/>
        </dgm:presLayoutVars>
      </dgm:prSet>
      <dgm:spPr/>
    </dgm:pt>
    <dgm:pt modelId="{FB7FF338-EF09-4C2E-91FD-6396A6902703}" type="pres">
      <dgm:prSet presAssocID="{7A837734-2DA2-4174-A6A7-223AD5A7E540}" presName="spaceBetweenRectangles" presStyleCnt="0"/>
      <dgm:spPr/>
    </dgm:pt>
    <dgm:pt modelId="{73EEAD14-8C99-4792-92AF-48E1F2E93E8C}" type="pres">
      <dgm:prSet presAssocID="{BACE3DB5-680A-4C52-B9F5-8A047DF402D8}" presName="parentLin" presStyleCnt="0"/>
      <dgm:spPr/>
    </dgm:pt>
    <dgm:pt modelId="{4D814D6B-D4B4-4181-80DE-440E0B455686}" type="pres">
      <dgm:prSet presAssocID="{BACE3DB5-680A-4C52-B9F5-8A047DF402D8}" presName="parentLeftMargin" presStyleLbl="node1" presStyleIdx="3" presStyleCnt="6"/>
      <dgm:spPr/>
    </dgm:pt>
    <dgm:pt modelId="{380ED422-4A6A-434B-81F6-8E70451A0FA8}" type="pres">
      <dgm:prSet presAssocID="{BACE3DB5-680A-4C52-B9F5-8A047DF402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B6500F9-77E4-4D9A-ABBD-F154F66D6F09}" type="pres">
      <dgm:prSet presAssocID="{BACE3DB5-680A-4C52-B9F5-8A047DF402D8}" presName="negativeSpace" presStyleCnt="0"/>
      <dgm:spPr/>
    </dgm:pt>
    <dgm:pt modelId="{AAED6F55-B4AF-4A37-A580-6BBF08CFD5FF}" type="pres">
      <dgm:prSet presAssocID="{BACE3DB5-680A-4C52-B9F5-8A047DF402D8}" presName="childText" presStyleLbl="conFgAcc1" presStyleIdx="4" presStyleCnt="6">
        <dgm:presLayoutVars>
          <dgm:bulletEnabled val="1"/>
        </dgm:presLayoutVars>
      </dgm:prSet>
      <dgm:spPr/>
    </dgm:pt>
    <dgm:pt modelId="{45D7508A-75CE-4320-B97D-3A002B9A58E2}" type="pres">
      <dgm:prSet presAssocID="{4A044BEE-0D2D-48C4-82E8-E7F6A7223FB7}" presName="spaceBetweenRectangles" presStyleCnt="0"/>
      <dgm:spPr/>
    </dgm:pt>
    <dgm:pt modelId="{4FA4D890-F717-4DFE-A178-711FF0165C7B}" type="pres">
      <dgm:prSet presAssocID="{E67D8B5E-5BBA-4643-9405-A6290DBAC2AB}" presName="parentLin" presStyleCnt="0"/>
      <dgm:spPr/>
    </dgm:pt>
    <dgm:pt modelId="{FDE2E05A-2F86-4DA4-9C31-4440FEDBE189}" type="pres">
      <dgm:prSet presAssocID="{E67D8B5E-5BBA-4643-9405-A6290DBAC2AB}" presName="parentLeftMargin" presStyleLbl="node1" presStyleIdx="4" presStyleCnt="6"/>
      <dgm:spPr/>
    </dgm:pt>
    <dgm:pt modelId="{1D937974-A168-4715-BF18-E9745D9A749A}" type="pres">
      <dgm:prSet presAssocID="{E67D8B5E-5BBA-4643-9405-A6290DBAC2A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4BF1C98-3374-4771-8400-8E3C694D2912}" type="pres">
      <dgm:prSet presAssocID="{E67D8B5E-5BBA-4643-9405-A6290DBAC2AB}" presName="negativeSpace" presStyleCnt="0"/>
      <dgm:spPr/>
    </dgm:pt>
    <dgm:pt modelId="{4E6AF015-5AF9-4977-9787-8F61A69BB619}" type="pres">
      <dgm:prSet presAssocID="{E67D8B5E-5BBA-4643-9405-A6290DBAC2A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473540E-08D9-429A-B74E-92337156CE00}" type="presOf" srcId="{BACE3DB5-680A-4C52-B9F5-8A047DF402D8}" destId="{4D814D6B-D4B4-4181-80DE-440E0B455686}" srcOrd="0" destOrd="0" presId="urn:microsoft.com/office/officeart/2005/8/layout/list1"/>
    <dgm:cxn modelId="{5AAA0825-BB7B-4601-81F6-10C347C1D164}" srcId="{21925822-E276-438C-89C1-3B43D663A685}" destId="{9EC28E38-6AEC-45B0-A580-E33AAC6AB963}" srcOrd="2" destOrd="0" parTransId="{69531F3F-EC5D-4300-9F04-2C6FC99F6BB1}" sibTransId="{B6975BBE-4049-481F-AF9C-302AA8AC4D4E}"/>
    <dgm:cxn modelId="{62BAAD5B-3EDF-4E96-BE70-78A0D9D390FC}" type="presOf" srcId="{80BA1069-BECD-4044-8AEF-C6AF7B953135}" destId="{880C51D5-1CB7-46D6-8467-66683C2494C8}" srcOrd="1" destOrd="0" presId="urn:microsoft.com/office/officeart/2005/8/layout/list1"/>
    <dgm:cxn modelId="{9C434645-5F90-4946-8CA4-FBD285EE6BFB}" srcId="{21925822-E276-438C-89C1-3B43D663A685}" destId="{BACE3DB5-680A-4C52-B9F5-8A047DF402D8}" srcOrd="4" destOrd="0" parTransId="{7A40DF89-51A9-4DDA-9B56-2B6A6130C2D3}" sibTransId="{4A044BEE-0D2D-48C4-82E8-E7F6A7223FB7}"/>
    <dgm:cxn modelId="{2AFF9E6E-C276-4305-9C1D-0C49B3F6BD33}" type="presOf" srcId="{BACE3DB5-680A-4C52-B9F5-8A047DF402D8}" destId="{380ED422-4A6A-434B-81F6-8E70451A0FA8}" srcOrd="1" destOrd="0" presId="urn:microsoft.com/office/officeart/2005/8/layout/list1"/>
    <dgm:cxn modelId="{C58B6550-E11C-4055-9AD6-FBD0E1EE5DE6}" type="presOf" srcId="{5865FABE-B635-4098-A581-9F033266D907}" destId="{04E6FA39-66C5-49DF-BCED-3ED009620A09}" srcOrd="1" destOrd="0" presId="urn:microsoft.com/office/officeart/2005/8/layout/list1"/>
    <dgm:cxn modelId="{8B7BAF78-1FE7-4162-A034-1C166BFF0B18}" srcId="{21925822-E276-438C-89C1-3B43D663A685}" destId="{E67D8B5E-5BBA-4643-9405-A6290DBAC2AB}" srcOrd="5" destOrd="0" parTransId="{947DD904-5DC3-497C-AA84-9EE2C506702D}" sibTransId="{FE703C1E-8299-4344-88D1-ABAAFABD087F}"/>
    <dgm:cxn modelId="{A33F2086-7087-489B-9EC3-B6A6803F7BC1}" type="presOf" srcId="{21925822-E276-438C-89C1-3B43D663A685}" destId="{84A64C3D-0D7B-4530-B437-6E799BBA24A1}" srcOrd="0" destOrd="0" presId="urn:microsoft.com/office/officeart/2005/8/layout/list1"/>
    <dgm:cxn modelId="{3DE7248A-92D5-4ABF-BF96-AB53E914E1C5}" type="presOf" srcId="{80BA1069-BECD-4044-8AEF-C6AF7B953135}" destId="{6962744C-FFD4-4070-8A76-1C4CE1295FBE}" srcOrd="0" destOrd="0" presId="urn:microsoft.com/office/officeart/2005/8/layout/list1"/>
    <dgm:cxn modelId="{25643F9E-5269-42B0-91CE-D0BA1D51AA98}" type="presOf" srcId="{9EC28E38-6AEC-45B0-A580-E33AAC6AB963}" destId="{08CBC43E-094A-4B7A-A463-92779B1DE984}" srcOrd="1" destOrd="0" presId="urn:microsoft.com/office/officeart/2005/8/layout/list1"/>
    <dgm:cxn modelId="{723067A5-0B84-4E3D-B6FA-73430CAF6748}" srcId="{21925822-E276-438C-89C1-3B43D663A685}" destId="{5865FABE-B635-4098-A581-9F033266D907}" srcOrd="3" destOrd="0" parTransId="{9A72C100-7300-4D40-8954-833AA03C5448}" sibTransId="{7A837734-2DA2-4174-A6A7-223AD5A7E540}"/>
    <dgm:cxn modelId="{563143AA-A4ED-4016-A4D8-9790774B8584}" type="presOf" srcId="{1F7903AD-D3E8-44B5-B623-31526B20BB93}" destId="{443BE3AC-8B3D-4782-8BF6-B617BB23CFFA}" srcOrd="1" destOrd="0" presId="urn:microsoft.com/office/officeart/2005/8/layout/list1"/>
    <dgm:cxn modelId="{EF4002C1-9621-461A-9F0E-0D39DBAC2D2F}" type="presOf" srcId="{5865FABE-B635-4098-A581-9F033266D907}" destId="{E3E11103-8AE1-4F4B-AF6C-FF86E75AFFBC}" srcOrd="0" destOrd="0" presId="urn:microsoft.com/office/officeart/2005/8/layout/list1"/>
    <dgm:cxn modelId="{8376DAC4-BD1A-498F-BA0B-37676C771B49}" srcId="{21925822-E276-438C-89C1-3B43D663A685}" destId="{80BA1069-BECD-4044-8AEF-C6AF7B953135}" srcOrd="1" destOrd="0" parTransId="{0B44C183-D967-4078-AEE4-9759DC034866}" sibTransId="{217C7E65-735A-449C-A315-7A84DD90BCC5}"/>
    <dgm:cxn modelId="{F6163DCE-D57B-4D05-8BE5-219670E681FA}" type="presOf" srcId="{1F7903AD-D3E8-44B5-B623-31526B20BB93}" destId="{EB3BF22A-71F6-4B6D-8D32-0465928E30D2}" srcOrd="0" destOrd="0" presId="urn:microsoft.com/office/officeart/2005/8/layout/list1"/>
    <dgm:cxn modelId="{8D77A9CE-4C20-423F-A565-4D6F0D65AA15}" type="presOf" srcId="{9EC28E38-6AEC-45B0-A580-E33AAC6AB963}" destId="{E7FC0973-9C6A-4935-B839-1C18CAA10212}" srcOrd="0" destOrd="0" presId="urn:microsoft.com/office/officeart/2005/8/layout/list1"/>
    <dgm:cxn modelId="{EA1A10D2-D7E9-4CBF-AE56-59C5B2350D12}" srcId="{21925822-E276-438C-89C1-3B43D663A685}" destId="{1F7903AD-D3E8-44B5-B623-31526B20BB93}" srcOrd="0" destOrd="0" parTransId="{A7918D1B-6FFA-4721-B211-6DEA9D761FC7}" sibTransId="{4938D024-9EF8-4F17-83EF-5145E0CBF56E}"/>
    <dgm:cxn modelId="{9A0D14DD-A698-49C8-BF16-A2CF0BD4C3CF}" type="presOf" srcId="{E67D8B5E-5BBA-4643-9405-A6290DBAC2AB}" destId="{FDE2E05A-2F86-4DA4-9C31-4440FEDBE189}" srcOrd="0" destOrd="0" presId="urn:microsoft.com/office/officeart/2005/8/layout/list1"/>
    <dgm:cxn modelId="{BFEF45E7-F5CF-4C1F-A5CB-0CEAD13AFCDE}" type="presOf" srcId="{E67D8B5E-5BBA-4643-9405-A6290DBAC2AB}" destId="{1D937974-A168-4715-BF18-E9745D9A749A}" srcOrd="1" destOrd="0" presId="urn:microsoft.com/office/officeart/2005/8/layout/list1"/>
    <dgm:cxn modelId="{1C0B85E5-3809-49A5-9619-8052CA6B9AB5}" type="presParOf" srcId="{84A64C3D-0D7B-4530-B437-6E799BBA24A1}" destId="{4EDCDEE8-5988-4B00-B890-A3279F3E8E9B}" srcOrd="0" destOrd="0" presId="urn:microsoft.com/office/officeart/2005/8/layout/list1"/>
    <dgm:cxn modelId="{46CDEC0E-6FF1-4A13-BC62-65D6CF960174}" type="presParOf" srcId="{4EDCDEE8-5988-4B00-B890-A3279F3E8E9B}" destId="{EB3BF22A-71F6-4B6D-8D32-0465928E30D2}" srcOrd="0" destOrd="0" presId="urn:microsoft.com/office/officeart/2005/8/layout/list1"/>
    <dgm:cxn modelId="{BDCBAB50-C66C-442F-B2F3-77CA8D3C13CE}" type="presParOf" srcId="{4EDCDEE8-5988-4B00-B890-A3279F3E8E9B}" destId="{443BE3AC-8B3D-4782-8BF6-B617BB23CFFA}" srcOrd="1" destOrd="0" presId="urn:microsoft.com/office/officeart/2005/8/layout/list1"/>
    <dgm:cxn modelId="{5AFA6C04-F624-4410-962C-8625A1668D12}" type="presParOf" srcId="{84A64C3D-0D7B-4530-B437-6E799BBA24A1}" destId="{CC45A4D0-EA2F-4390-9B21-6944123B241C}" srcOrd="1" destOrd="0" presId="urn:microsoft.com/office/officeart/2005/8/layout/list1"/>
    <dgm:cxn modelId="{01CB19EA-DBF7-4B29-BAC9-BFAEB035EF4F}" type="presParOf" srcId="{84A64C3D-0D7B-4530-B437-6E799BBA24A1}" destId="{8584E58F-15CF-46F8-984C-7860C8D216D3}" srcOrd="2" destOrd="0" presId="urn:microsoft.com/office/officeart/2005/8/layout/list1"/>
    <dgm:cxn modelId="{F7674E6B-2E57-485B-803F-EE781E2E5A26}" type="presParOf" srcId="{84A64C3D-0D7B-4530-B437-6E799BBA24A1}" destId="{DE3A23A4-9FB0-4948-A5D3-FAE958B988F2}" srcOrd="3" destOrd="0" presId="urn:microsoft.com/office/officeart/2005/8/layout/list1"/>
    <dgm:cxn modelId="{C8E3B87F-C5D6-492D-B05A-30797CBC8F17}" type="presParOf" srcId="{84A64C3D-0D7B-4530-B437-6E799BBA24A1}" destId="{8C57912C-E70C-49D3-8685-A1C6D0580BBA}" srcOrd="4" destOrd="0" presId="urn:microsoft.com/office/officeart/2005/8/layout/list1"/>
    <dgm:cxn modelId="{4CB1DA3C-A7EE-434E-84D4-B0A048F7EDD4}" type="presParOf" srcId="{8C57912C-E70C-49D3-8685-A1C6D0580BBA}" destId="{6962744C-FFD4-4070-8A76-1C4CE1295FBE}" srcOrd="0" destOrd="0" presId="urn:microsoft.com/office/officeart/2005/8/layout/list1"/>
    <dgm:cxn modelId="{53D945C3-0375-4B34-89AC-42B5580EE9AD}" type="presParOf" srcId="{8C57912C-E70C-49D3-8685-A1C6D0580BBA}" destId="{880C51D5-1CB7-46D6-8467-66683C2494C8}" srcOrd="1" destOrd="0" presId="urn:microsoft.com/office/officeart/2005/8/layout/list1"/>
    <dgm:cxn modelId="{CB032FC6-4813-4478-B619-D37C418612D7}" type="presParOf" srcId="{84A64C3D-0D7B-4530-B437-6E799BBA24A1}" destId="{403A3CF6-0CBE-4971-9EBB-16E0EB304BE5}" srcOrd="5" destOrd="0" presId="urn:microsoft.com/office/officeart/2005/8/layout/list1"/>
    <dgm:cxn modelId="{82DC8F24-BA2C-4B27-9C33-5707AB329587}" type="presParOf" srcId="{84A64C3D-0D7B-4530-B437-6E799BBA24A1}" destId="{BA2FF03C-458F-4559-90AA-87692107743C}" srcOrd="6" destOrd="0" presId="urn:microsoft.com/office/officeart/2005/8/layout/list1"/>
    <dgm:cxn modelId="{FBC7EB4B-0129-4259-A90C-97C6285635BB}" type="presParOf" srcId="{84A64C3D-0D7B-4530-B437-6E799BBA24A1}" destId="{40227431-306F-4BEC-B44A-99D9A661B568}" srcOrd="7" destOrd="0" presId="urn:microsoft.com/office/officeart/2005/8/layout/list1"/>
    <dgm:cxn modelId="{1807099C-9917-45B8-AD6F-2C5B70C905A6}" type="presParOf" srcId="{84A64C3D-0D7B-4530-B437-6E799BBA24A1}" destId="{07FE2021-CFB1-4F8C-8803-C7BCEF0F32FF}" srcOrd="8" destOrd="0" presId="urn:microsoft.com/office/officeart/2005/8/layout/list1"/>
    <dgm:cxn modelId="{0EF38D29-966E-45F4-9414-6BA129BF2761}" type="presParOf" srcId="{07FE2021-CFB1-4F8C-8803-C7BCEF0F32FF}" destId="{E7FC0973-9C6A-4935-B839-1C18CAA10212}" srcOrd="0" destOrd="0" presId="urn:microsoft.com/office/officeart/2005/8/layout/list1"/>
    <dgm:cxn modelId="{EF2FCDAB-4176-4897-A89F-952C3B484754}" type="presParOf" srcId="{07FE2021-CFB1-4F8C-8803-C7BCEF0F32FF}" destId="{08CBC43E-094A-4B7A-A463-92779B1DE984}" srcOrd="1" destOrd="0" presId="urn:microsoft.com/office/officeart/2005/8/layout/list1"/>
    <dgm:cxn modelId="{5F03F0D0-31AA-417B-9660-13A9E550C1EE}" type="presParOf" srcId="{84A64C3D-0D7B-4530-B437-6E799BBA24A1}" destId="{0222D0BA-7484-4E6A-ABC7-9A513D65841A}" srcOrd="9" destOrd="0" presId="urn:microsoft.com/office/officeart/2005/8/layout/list1"/>
    <dgm:cxn modelId="{A7F34E89-1F56-4D63-BB14-7DAD328C8A17}" type="presParOf" srcId="{84A64C3D-0D7B-4530-B437-6E799BBA24A1}" destId="{96943F48-D2CA-485C-B916-3295B5DF8316}" srcOrd="10" destOrd="0" presId="urn:microsoft.com/office/officeart/2005/8/layout/list1"/>
    <dgm:cxn modelId="{BC1B6C44-1ABA-4029-ABD0-D139AB2D24CE}" type="presParOf" srcId="{84A64C3D-0D7B-4530-B437-6E799BBA24A1}" destId="{263AAB8B-690F-493D-89FA-2367CB69B99E}" srcOrd="11" destOrd="0" presId="urn:microsoft.com/office/officeart/2005/8/layout/list1"/>
    <dgm:cxn modelId="{75ADE5B2-1C8B-4BA5-866E-E8C5C5FFA733}" type="presParOf" srcId="{84A64C3D-0D7B-4530-B437-6E799BBA24A1}" destId="{BA145633-CE7E-44E8-8CB8-DDE690E6D693}" srcOrd="12" destOrd="0" presId="urn:microsoft.com/office/officeart/2005/8/layout/list1"/>
    <dgm:cxn modelId="{19E9A548-03D9-445D-AB31-01B0C8D45A1A}" type="presParOf" srcId="{BA145633-CE7E-44E8-8CB8-DDE690E6D693}" destId="{E3E11103-8AE1-4F4B-AF6C-FF86E75AFFBC}" srcOrd="0" destOrd="0" presId="urn:microsoft.com/office/officeart/2005/8/layout/list1"/>
    <dgm:cxn modelId="{5A5555FD-EBDE-49F3-8A7F-0C6BD190CAAF}" type="presParOf" srcId="{BA145633-CE7E-44E8-8CB8-DDE690E6D693}" destId="{04E6FA39-66C5-49DF-BCED-3ED009620A09}" srcOrd="1" destOrd="0" presId="urn:microsoft.com/office/officeart/2005/8/layout/list1"/>
    <dgm:cxn modelId="{67EB3B19-E5D9-49C2-ABAD-B02ACD795201}" type="presParOf" srcId="{84A64C3D-0D7B-4530-B437-6E799BBA24A1}" destId="{B8025EA4-6598-47DD-A0DD-4BF48A0A1FFB}" srcOrd="13" destOrd="0" presId="urn:microsoft.com/office/officeart/2005/8/layout/list1"/>
    <dgm:cxn modelId="{DD1ED563-08EE-49D9-87B3-EBB1357AA4B3}" type="presParOf" srcId="{84A64C3D-0D7B-4530-B437-6E799BBA24A1}" destId="{D8365B9E-1F61-4572-BA18-36EDC8257F45}" srcOrd="14" destOrd="0" presId="urn:microsoft.com/office/officeart/2005/8/layout/list1"/>
    <dgm:cxn modelId="{5C9838D1-7138-4277-9F67-0688284EA4D1}" type="presParOf" srcId="{84A64C3D-0D7B-4530-B437-6E799BBA24A1}" destId="{FB7FF338-EF09-4C2E-91FD-6396A6902703}" srcOrd="15" destOrd="0" presId="urn:microsoft.com/office/officeart/2005/8/layout/list1"/>
    <dgm:cxn modelId="{B71D5EC2-F8A5-4D1D-8D72-964EF5FA664E}" type="presParOf" srcId="{84A64C3D-0D7B-4530-B437-6E799BBA24A1}" destId="{73EEAD14-8C99-4792-92AF-48E1F2E93E8C}" srcOrd="16" destOrd="0" presId="urn:microsoft.com/office/officeart/2005/8/layout/list1"/>
    <dgm:cxn modelId="{ABD5EC72-8A7E-4450-9983-3B38CD7C74E1}" type="presParOf" srcId="{73EEAD14-8C99-4792-92AF-48E1F2E93E8C}" destId="{4D814D6B-D4B4-4181-80DE-440E0B455686}" srcOrd="0" destOrd="0" presId="urn:microsoft.com/office/officeart/2005/8/layout/list1"/>
    <dgm:cxn modelId="{76C5BE99-4D6A-441D-A350-BE0A03DF5635}" type="presParOf" srcId="{73EEAD14-8C99-4792-92AF-48E1F2E93E8C}" destId="{380ED422-4A6A-434B-81F6-8E70451A0FA8}" srcOrd="1" destOrd="0" presId="urn:microsoft.com/office/officeart/2005/8/layout/list1"/>
    <dgm:cxn modelId="{B37EBA5B-2D97-46F2-BF3E-3649A0427B7D}" type="presParOf" srcId="{84A64C3D-0D7B-4530-B437-6E799BBA24A1}" destId="{3B6500F9-77E4-4D9A-ABBD-F154F66D6F09}" srcOrd="17" destOrd="0" presId="urn:microsoft.com/office/officeart/2005/8/layout/list1"/>
    <dgm:cxn modelId="{D4326105-F479-45CB-9103-2F5C3D13BC7E}" type="presParOf" srcId="{84A64C3D-0D7B-4530-B437-6E799BBA24A1}" destId="{AAED6F55-B4AF-4A37-A580-6BBF08CFD5FF}" srcOrd="18" destOrd="0" presId="urn:microsoft.com/office/officeart/2005/8/layout/list1"/>
    <dgm:cxn modelId="{E9A0DD79-5C67-460A-9ABC-4932287F7F73}" type="presParOf" srcId="{84A64C3D-0D7B-4530-B437-6E799BBA24A1}" destId="{45D7508A-75CE-4320-B97D-3A002B9A58E2}" srcOrd="19" destOrd="0" presId="urn:microsoft.com/office/officeart/2005/8/layout/list1"/>
    <dgm:cxn modelId="{2D9AB92C-BBC5-44BD-B422-681B816AADE3}" type="presParOf" srcId="{84A64C3D-0D7B-4530-B437-6E799BBA24A1}" destId="{4FA4D890-F717-4DFE-A178-711FF0165C7B}" srcOrd="20" destOrd="0" presId="urn:microsoft.com/office/officeart/2005/8/layout/list1"/>
    <dgm:cxn modelId="{DBE7711C-3F01-4AD6-B6F1-43946CDE13D6}" type="presParOf" srcId="{4FA4D890-F717-4DFE-A178-711FF0165C7B}" destId="{FDE2E05A-2F86-4DA4-9C31-4440FEDBE189}" srcOrd="0" destOrd="0" presId="urn:microsoft.com/office/officeart/2005/8/layout/list1"/>
    <dgm:cxn modelId="{435BD0EC-35EF-48C1-9D71-D920D6FE439F}" type="presParOf" srcId="{4FA4D890-F717-4DFE-A178-711FF0165C7B}" destId="{1D937974-A168-4715-BF18-E9745D9A749A}" srcOrd="1" destOrd="0" presId="urn:microsoft.com/office/officeart/2005/8/layout/list1"/>
    <dgm:cxn modelId="{14FACC65-B282-4725-B2C7-326DF89D2CA0}" type="presParOf" srcId="{84A64C3D-0D7B-4530-B437-6E799BBA24A1}" destId="{14BF1C98-3374-4771-8400-8E3C694D2912}" srcOrd="21" destOrd="0" presId="urn:microsoft.com/office/officeart/2005/8/layout/list1"/>
    <dgm:cxn modelId="{3699FDEC-5F5A-4019-801A-801DB629F777}" type="presParOf" srcId="{84A64C3D-0D7B-4530-B437-6E799BBA24A1}" destId="{4E6AF015-5AF9-4977-9787-8F61A69BB61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A54FE-AFEB-4426-841C-87B43AA86C7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E359D6-B4B3-4681-9BAF-6D86D6A42BFD}">
      <dgm:prSet/>
      <dgm:spPr/>
      <dgm:t>
        <a:bodyPr/>
        <a:lstStyle/>
        <a:p>
          <a:r>
            <a:rPr lang="it-IT" dirty="0"/>
            <a:t>Query Uno:</a:t>
          </a:r>
          <a:endParaRPr lang="en-US" dirty="0"/>
        </a:p>
      </dgm:t>
    </dgm:pt>
    <dgm:pt modelId="{E5F82648-3640-4A7F-B3F5-0EAC40664E73}" type="parTrans" cxnId="{CE478DCA-0DE1-4F2C-9547-4E1D4BE5C914}">
      <dgm:prSet/>
      <dgm:spPr/>
      <dgm:t>
        <a:bodyPr/>
        <a:lstStyle/>
        <a:p>
          <a:endParaRPr lang="en-US"/>
        </a:p>
      </dgm:t>
    </dgm:pt>
    <dgm:pt modelId="{5516481C-3D67-4480-8595-A76705B39B1A}" type="sibTrans" cxnId="{CE478DCA-0DE1-4F2C-9547-4E1D4BE5C914}">
      <dgm:prSet/>
      <dgm:spPr/>
      <dgm:t>
        <a:bodyPr/>
        <a:lstStyle/>
        <a:p>
          <a:endParaRPr lang="en-US"/>
        </a:p>
      </dgm:t>
    </dgm:pt>
    <dgm:pt modelId="{E5D96681-1369-4CFB-8DA1-53B83E74E57C}">
      <dgm:prSet custT="1"/>
      <dgm:spPr/>
      <dgm:t>
        <a:bodyPr/>
        <a:lstStyle/>
        <a:p>
          <a:pPr marL="457200" lvl="1" indent="0" defTabSz="914400" rtl="0" eaLnBrk="1" latinLnBrk="0" hangingPunct="1">
            <a:spcBef>
              <a:spcPts val="500"/>
            </a:spcBef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chemeClr val="tx2"/>
              </a:solidFill>
              <a:latin typeface="+mj-lt"/>
              <a:ea typeface="+mn-ea"/>
              <a:cs typeface="+mn-cs"/>
            </a:rPr>
            <a:t>calcolare per ogni cella del Mar Mediterraneo Occidentale, il numero medio di navi per ogni tipologia. </a:t>
          </a:r>
          <a:endParaRPr lang="en-US" sz="2800" kern="1200" dirty="0">
            <a:solidFill>
              <a:schemeClr val="tx2"/>
            </a:solidFill>
            <a:latin typeface="+mj-lt"/>
            <a:ea typeface="+mn-ea"/>
            <a:cs typeface="+mn-cs"/>
          </a:endParaRPr>
        </a:p>
      </dgm:t>
    </dgm:pt>
    <dgm:pt modelId="{542A995A-6E8A-423B-BCFA-FEB0797D95DC}" type="parTrans" cxnId="{89D6DFC8-A823-4D00-AD86-99B1CCE8323F}">
      <dgm:prSet/>
      <dgm:spPr/>
      <dgm:t>
        <a:bodyPr/>
        <a:lstStyle/>
        <a:p>
          <a:endParaRPr lang="en-US"/>
        </a:p>
      </dgm:t>
    </dgm:pt>
    <dgm:pt modelId="{04BB3412-E7E6-4435-9582-DF3A8929DAD4}" type="sibTrans" cxnId="{89D6DFC8-A823-4D00-AD86-99B1CCE8323F}">
      <dgm:prSet/>
      <dgm:spPr/>
      <dgm:t>
        <a:bodyPr/>
        <a:lstStyle/>
        <a:p>
          <a:endParaRPr lang="en-US"/>
        </a:p>
      </dgm:t>
    </dgm:pt>
    <dgm:pt modelId="{1101FC86-1A20-42FC-BD3D-9B561C82A878}">
      <dgm:prSet/>
      <dgm:spPr/>
      <dgm:t>
        <a:bodyPr/>
        <a:lstStyle/>
        <a:p>
          <a:r>
            <a:rPr lang="it-IT"/>
            <a:t>Query Due:</a:t>
          </a:r>
          <a:endParaRPr lang="en-US"/>
        </a:p>
      </dgm:t>
    </dgm:pt>
    <dgm:pt modelId="{519DFF40-559E-4CBE-8AA8-E59146955B2B}" type="parTrans" cxnId="{20DA2B98-4462-4A14-9089-3BD406B38216}">
      <dgm:prSet/>
      <dgm:spPr/>
      <dgm:t>
        <a:bodyPr/>
        <a:lstStyle/>
        <a:p>
          <a:endParaRPr lang="en-US"/>
        </a:p>
      </dgm:t>
    </dgm:pt>
    <dgm:pt modelId="{E99E0EBD-3683-4572-ABC8-4661F19D8AC6}" type="sibTrans" cxnId="{20DA2B98-4462-4A14-9089-3BD406B38216}">
      <dgm:prSet/>
      <dgm:spPr/>
      <dgm:t>
        <a:bodyPr/>
        <a:lstStyle/>
        <a:p>
          <a:endParaRPr lang="en-US"/>
        </a:p>
      </dgm:t>
    </dgm:pt>
    <dgm:pt modelId="{B2F9F75B-BB7F-47DE-BE50-B140366E5D41}">
      <dgm:prSet custT="1"/>
      <dgm:spPr/>
      <dgm:t>
        <a:bodyPr/>
        <a:lstStyle/>
        <a:p>
          <a:pPr marL="457200" lvl="1" indent="0" defTabSz="914400" rtl="0" eaLnBrk="1" latinLnBrk="0" hangingPunct="1">
            <a:spcBef>
              <a:spcPct val="0"/>
            </a:spcBef>
            <a:spcAft>
              <a:spcPct val="15000"/>
            </a:spcAft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rgbClr val="293737"/>
              </a:solidFill>
              <a:latin typeface="Goudy Old Style"/>
              <a:ea typeface="+mn-ea"/>
              <a:cs typeface="+mn-cs"/>
            </a:rPr>
            <a:t>determinare per il Mar Mediterraneo Occidentale e Orientale le prime tre celle più frequentate nelle due fasce orarie di servizio 00:00-11:59 e 12:00-23:59. </a:t>
          </a:r>
          <a:endParaRPr lang="en-US" sz="2800" kern="1200" dirty="0">
            <a:solidFill>
              <a:srgbClr val="293737"/>
            </a:solidFill>
            <a:latin typeface="Goudy Old Style"/>
            <a:ea typeface="+mn-ea"/>
            <a:cs typeface="+mn-cs"/>
          </a:endParaRPr>
        </a:p>
      </dgm:t>
    </dgm:pt>
    <dgm:pt modelId="{6F5CC236-4BDE-4924-94C4-097B410315DE}" type="parTrans" cxnId="{0D2D6EA9-E7A4-4228-BAFB-E594D9404D28}">
      <dgm:prSet/>
      <dgm:spPr/>
      <dgm:t>
        <a:bodyPr/>
        <a:lstStyle/>
        <a:p>
          <a:endParaRPr lang="en-US"/>
        </a:p>
      </dgm:t>
    </dgm:pt>
    <dgm:pt modelId="{97350E20-AD00-4ED6-B261-CB040BDE2593}" type="sibTrans" cxnId="{0D2D6EA9-E7A4-4228-BAFB-E594D9404D28}">
      <dgm:prSet/>
      <dgm:spPr/>
      <dgm:t>
        <a:bodyPr/>
        <a:lstStyle/>
        <a:p>
          <a:endParaRPr lang="en-US"/>
        </a:p>
      </dgm:t>
    </dgm:pt>
    <dgm:pt modelId="{38263A04-7E3C-4AFC-A9DA-E7593F8FC487}" type="pres">
      <dgm:prSet presAssocID="{A7DA54FE-AFEB-4426-841C-87B43AA86C7E}" presName="vert0" presStyleCnt="0">
        <dgm:presLayoutVars>
          <dgm:dir/>
          <dgm:animOne val="branch"/>
          <dgm:animLvl val="lvl"/>
        </dgm:presLayoutVars>
      </dgm:prSet>
      <dgm:spPr/>
    </dgm:pt>
    <dgm:pt modelId="{BC1D8672-C1A0-4BA4-80BE-76B655DD6096}" type="pres">
      <dgm:prSet presAssocID="{15E359D6-B4B3-4681-9BAF-6D86D6A42BFD}" presName="thickLine" presStyleLbl="alignNode1" presStyleIdx="0" presStyleCnt="2"/>
      <dgm:spPr/>
    </dgm:pt>
    <dgm:pt modelId="{53614BC3-FF23-46CB-933B-FF7FA9F762BD}" type="pres">
      <dgm:prSet presAssocID="{15E359D6-B4B3-4681-9BAF-6D86D6A42BFD}" presName="horz1" presStyleCnt="0"/>
      <dgm:spPr/>
    </dgm:pt>
    <dgm:pt modelId="{EAFB63D1-CD8E-4117-8FA5-317FD140A1EB}" type="pres">
      <dgm:prSet presAssocID="{15E359D6-B4B3-4681-9BAF-6D86D6A42BFD}" presName="tx1" presStyleLbl="revTx" presStyleIdx="0" presStyleCnt="4"/>
      <dgm:spPr/>
    </dgm:pt>
    <dgm:pt modelId="{9E3D31BD-D46E-4C14-A7CF-E996BB4615EF}" type="pres">
      <dgm:prSet presAssocID="{15E359D6-B4B3-4681-9BAF-6D86D6A42BFD}" presName="vert1" presStyleCnt="0"/>
      <dgm:spPr/>
    </dgm:pt>
    <dgm:pt modelId="{8CD42546-3BE3-4889-B64F-9F4AB12EE6F4}" type="pres">
      <dgm:prSet presAssocID="{E5D96681-1369-4CFB-8DA1-53B83E74E57C}" presName="vertSpace2a" presStyleCnt="0"/>
      <dgm:spPr/>
    </dgm:pt>
    <dgm:pt modelId="{930F2EC6-0D2E-4423-9C08-B9CD2D69F9E7}" type="pres">
      <dgm:prSet presAssocID="{E5D96681-1369-4CFB-8DA1-53B83E74E57C}" presName="horz2" presStyleCnt="0"/>
      <dgm:spPr/>
    </dgm:pt>
    <dgm:pt modelId="{3DB99E64-FD94-43A0-BD60-A95E321CA2C8}" type="pres">
      <dgm:prSet presAssocID="{E5D96681-1369-4CFB-8DA1-53B83E74E57C}" presName="horzSpace2" presStyleCnt="0"/>
      <dgm:spPr/>
    </dgm:pt>
    <dgm:pt modelId="{06B78417-54FA-4EAB-B424-EDFB784CEF29}" type="pres">
      <dgm:prSet presAssocID="{E5D96681-1369-4CFB-8DA1-53B83E74E57C}" presName="tx2" presStyleLbl="revTx" presStyleIdx="1" presStyleCnt="4"/>
      <dgm:spPr/>
    </dgm:pt>
    <dgm:pt modelId="{F5589614-FF9A-4CD8-8435-9CEC64B2360C}" type="pres">
      <dgm:prSet presAssocID="{E5D96681-1369-4CFB-8DA1-53B83E74E57C}" presName="vert2" presStyleCnt="0"/>
      <dgm:spPr/>
    </dgm:pt>
    <dgm:pt modelId="{893364D2-FB26-45CF-AAF6-C0DE61C64579}" type="pres">
      <dgm:prSet presAssocID="{E5D96681-1369-4CFB-8DA1-53B83E74E57C}" presName="thinLine2b" presStyleLbl="callout" presStyleIdx="0" presStyleCnt="2"/>
      <dgm:spPr/>
    </dgm:pt>
    <dgm:pt modelId="{303F15F5-8E0C-47B2-BDF2-6238E843A2FE}" type="pres">
      <dgm:prSet presAssocID="{E5D96681-1369-4CFB-8DA1-53B83E74E57C}" presName="vertSpace2b" presStyleCnt="0"/>
      <dgm:spPr/>
    </dgm:pt>
    <dgm:pt modelId="{118867D8-E7B5-46B7-BB9F-7A493C29C682}" type="pres">
      <dgm:prSet presAssocID="{1101FC86-1A20-42FC-BD3D-9B561C82A878}" presName="thickLine" presStyleLbl="alignNode1" presStyleIdx="1" presStyleCnt="2"/>
      <dgm:spPr/>
    </dgm:pt>
    <dgm:pt modelId="{EA13DA0B-6DE7-4766-8E76-A7714B903C45}" type="pres">
      <dgm:prSet presAssocID="{1101FC86-1A20-42FC-BD3D-9B561C82A878}" presName="horz1" presStyleCnt="0"/>
      <dgm:spPr/>
    </dgm:pt>
    <dgm:pt modelId="{D855787F-9277-484F-811E-965A375646B0}" type="pres">
      <dgm:prSet presAssocID="{1101FC86-1A20-42FC-BD3D-9B561C82A878}" presName="tx1" presStyleLbl="revTx" presStyleIdx="2" presStyleCnt="4"/>
      <dgm:spPr/>
    </dgm:pt>
    <dgm:pt modelId="{CC7F5F5B-3257-4408-B4C2-B3DF551770C4}" type="pres">
      <dgm:prSet presAssocID="{1101FC86-1A20-42FC-BD3D-9B561C82A878}" presName="vert1" presStyleCnt="0"/>
      <dgm:spPr/>
    </dgm:pt>
    <dgm:pt modelId="{F161D3D6-86BD-44F6-9680-0488B8B05DE0}" type="pres">
      <dgm:prSet presAssocID="{B2F9F75B-BB7F-47DE-BE50-B140366E5D41}" presName="vertSpace2a" presStyleCnt="0"/>
      <dgm:spPr/>
    </dgm:pt>
    <dgm:pt modelId="{8B69A07E-1A2E-4FC1-AA24-F1B589D6B0D0}" type="pres">
      <dgm:prSet presAssocID="{B2F9F75B-BB7F-47DE-BE50-B140366E5D41}" presName="horz2" presStyleCnt="0"/>
      <dgm:spPr/>
    </dgm:pt>
    <dgm:pt modelId="{AD70C01A-C19A-431A-8361-6012BD641288}" type="pres">
      <dgm:prSet presAssocID="{B2F9F75B-BB7F-47DE-BE50-B140366E5D41}" presName="horzSpace2" presStyleCnt="0"/>
      <dgm:spPr/>
    </dgm:pt>
    <dgm:pt modelId="{D0B5667A-CBFA-4081-8529-75D4FDF74D91}" type="pres">
      <dgm:prSet presAssocID="{B2F9F75B-BB7F-47DE-BE50-B140366E5D41}" presName="tx2" presStyleLbl="revTx" presStyleIdx="3" presStyleCnt="4"/>
      <dgm:spPr/>
    </dgm:pt>
    <dgm:pt modelId="{99B3301B-B271-4787-8428-BD02DDEE4A43}" type="pres">
      <dgm:prSet presAssocID="{B2F9F75B-BB7F-47DE-BE50-B140366E5D41}" presName="vert2" presStyleCnt="0"/>
      <dgm:spPr/>
    </dgm:pt>
    <dgm:pt modelId="{17AEE31F-EA96-41EC-8FCF-0897467F6F1E}" type="pres">
      <dgm:prSet presAssocID="{B2F9F75B-BB7F-47DE-BE50-B140366E5D41}" presName="thinLine2b" presStyleLbl="callout" presStyleIdx="1" presStyleCnt="2"/>
      <dgm:spPr/>
    </dgm:pt>
    <dgm:pt modelId="{917C0DEB-AAD3-45B3-9D8B-EDF7AB4FDD28}" type="pres">
      <dgm:prSet presAssocID="{B2F9F75B-BB7F-47DE-BE50-B140366E5D41}" presName="vertSpace2b" presStyleCnt="0"/>
      <dgm:spPr/>
    </dgm:pt>
  </dgm:ptLst>
  <dgm:cxnLst>
    <dgm:cxn modelId="{3650CA16-2F13-42A3-9161-01AE66EBE6CE}" type="presOf" srcId="{1101FC86-1A20-42FC-BD3D-9B561C82A878}" destId="{D855787F-9277-484F-811E-965A375646B0}" srcOrd="0" destOrd="0" presId="urn:microsoft.com/office/officeart/2008/layout/LinedList"/>
    <dgm:cxn modelId="{F1A9CE40-8866-4B8E-9E8C-43087CBD284C}" type="presOf" srcId="{A7DA54FE-AFEB-4426-841C-87B43AA86C7E}" destId="{38263A04-7E3C-4AFC-A9DA-E7593F8FC487}" srcOrd="0" destOrd="0" presId="urn:microsoft.com/office/officeart/2008/layout/LinedList"/>
    <dgm:cxn modelId="{B6E0A86E-6B5E-4016-A5C2-49934BEA70E7}" type="presOf" srcId="{B2F9F75B-BB7F-47DE-BE50-B140366E5D41}" destId="{D0B5667A-CBFA-4081-8529-75D4FDF74D91}" srcOrd="0" destOrd="0" presId="urn:microsoft.com/office/officeart/2008/layout/LinedList"/>
    <dgm:cxn modelId="{5B9D3D93-DD4E-4D2E-8EF7-D8ABAC753EC3}" type="presOf" srcId="{15E359D6-B4B3-4681-9BAF-6D86D6A42BFD}" destId="{EAFB63D1-CD8E-4117-8FA5-317FD140A1EB}" srcOrd="0" destOrd="0" presId="urn:microsoft.com/office/officeart/2008/layout/LinedList"/>
    <dgm:cxn modelId="{20DA2B98-4462-4A14-9089-3BD406B38216}" srcId="{A7DA54FE-AFEB-4426-841C-87B43AA86C7E}" destId="{1101FC86-1A20-42FC-BD3D-9B561C82A878}" srcOrd="1" destOrd="0" parTransId="{519DFF40-559E-4CBE-8AA8-E59146955B2B}" sibTransId="{E99E0EBD-3683-4572-ABC8-4661F19D8AC6}"/>
    <dgm:cxn modelId="{AB34419E-4DA8-469A-B7B6-F01AC0814D1D}" type="presOf" srcId="{E5D96681-1369-4CFB-8DA1-53B83E74E57C}" destId="{06B78417-54FA-4EAB-B424-EDFB784CEF29}" srcOrd="0" destOrd="0" presId="urn:microsoft.com/office/officeart/2008/layout/LinedList"/>
    <dgm:cxn modelId="{0D2D6EA9-E7A4-4228-BAFB-E594D9404D28}" srcId="{1101FC86-1A20-42FC-BD3D-9B561C82A878}" destId="{B2F9F75B-BB7F-47DE-BE50-B140366E5D41}" srcOrd="0" destOrd="0" parTransId="{6F5CC236-4BDE-4924-94C4-097B410315DE}" sibTransId="{97350E20-AD00-4ED6-B261-CB040BDE2593}"/>
    <dgm:cxn modelId="{89D6DFC8-A823-4D00-AD86-99B1CCE8323F}" srcId="{15E359D6-B4B3-4681-9BAF-6D86D6A42BFD}" destId="{E5D96681-1369-4CFB-8DA1-53B83E74E57C}" srcOrd="0" destOrd="0" parTransId="{542A995A-6E8A-423B-BCFA-FEB0797D95DC}" sibTransId="{04BB3412-E7E6-4435-9582-DF3A8929DAD4}"/>
    <dgm:cxn modelId="{CE478DCA-0DE1-4F2C-9547-4E1D4BE5C914}" srcId="{A7DA54FE-AFEB-4426-841C-87B43AA86C7E}" destId="{15E359D6-B4B3-4681-9BAF-6D86D6A42BFD}" srcOrd="0" destOrd="0" parTransId="{E5F82648-3640-4A7F-B3F5-0EAC40664E73}" sibTransId="{5516481C-3D67-4480-8595-A76705B39B1A}"/>
    <dgm:cxn modelId="{A4BD42E6-8F54-48F7-9900-2D230E05EF15}" type="presParOf" srcId="{38263A04-7E3C-4AFC-A9DA-E7593F8FC487}" destId="{BC1D8672-C1A0-4BA4-80BE-76B655DD6096}" srcOrd="0" destOrd="0" presId="urn:microsoft.com/office/officeart/2008/layout/LinedList"/>
    <dgm:cxn modelId="{B2A03FA9-A6B2-4739-9C07-619F22F22812}" type="presParOf" srcId="{38263A04-7E3C-4AFC-A9DA-E7593F8FC487}" destId="{53614BC3-FF23-46CB-933B-FF7FA9F762BD}" srcOrd="1" destOrd="0" presId="urn:microsoft.com/office/officeart/2008/layout/LinedList"/>
    <dgm:cxn modelId="{D660D09C-9748-473F-A422-7FC5572A2649}" type="presParOf" srcId="{53614BC3-FF23-46CB-933B-FF7FA9F762BD}" destId="{EAFB63D1-CD8E-4117-8FA5-317FD140A1EB}" srcOrd="0" destOrd="0" presId="urn:microsoft.com/office/officeart/2008/layout/LinedList"/>
    <dgm:cxn modelId="{EC570C99-D5F1-4073-86C9-3973E7CAB146}" type="presParOf" srcId="{53614BC3-FF23-46CB-933B-FF7FA9F762BD}" destId="{9E3D31BD-D46E-4C14-A7CF-E996BB4615EF}" srcOrd="1" destOrd="0" presId="urn:microsoft.com/office/officeart/2008/layout/LinedList"/>
    <dgm:cxn modelId="{EBC2DF86-AF0B-437D-8135-5E85F9B8048F}" type="presParOf" srcId="{9E3D31BD-D46E-4C14-A7CF-E996BB4615EF}" destId="{8CD42546-3BE3-4889-B64F-9F4AB12EE6F4}" srcOrd="0" destOrd="0" presId="urn:microsoft.com/office/officeart/2008/layout/LinedList"/>
    <dgm:cxn modelId="{CCEAB88F-1F89-46A7-B035-4202C37BD751}" type="presParOf" srcId="{9E3D31BD-D46E-4C14-A7CF-E996BB4615EF}" destId="{930F2EC6-0D2E-4423-9C08-B9CD2D69F9E7}" srcOrd="1" destOrd="0" presId="urn:microsoft.com/office/officeart/2008/layout/LinedList"/>
    <dgm:cxn modelId="{AC703A38-DF30-44CF-9510-172DB9D85EA9}" type="presParOf" srcId="{930F2EC6-0D2E-4423-9C08-B9CD2D69F9E7}" destId="{3DB99E64-FD94-43A0-BD60-A95E321CA2C8}" srcOrd="0" destOrd="0" presId="urn:microsoft.com/office/officeart/2008/layout/LinedList"/>
    <dgm:cxn modelId="{FE7B57A8-2830-4017-9E15-7E859B95E3DC}" type="presParOf" srcId="{930F2EC6-0D2E-4423-9C08-B9CD2D69F9E7}" destId="{06B78417-54FA-4EAB-B424-EDFB784CEF29}" srcOrd="1" destOrd="0" presId="urn:microsoft.com/office/officeart/2008/layout/LinedList"/>
    <dgm:cxn modelId="{D800B05C-490E-4238-90C4-9F9239BF9664}" type="presParOf" srcId="{930F2EC6-0D2E-4423-9C08-B9CD2D69F9E7}" destId="{F5589614-FF9A-4CD8-8435-9CEC64B2360C}" srcOrd="2" destOrd="0" presId="urn:microsoft.com/office/officeart/2008/layout/LinedList"/>
    <dgm:cxn modelId="{8CF370B8-1102-4699-98D0-211966CAD145}" type="presParOf" srcId="{9E3D31BD-D46E-4C14-A7CF-E996BB4615EF}" destId="{893364D2-FB26-45CF-AAF6-C0DE61C64579}" srcOrd="2" destOrd="0" presId="urn:microsoft.com/office/officeart/2008/layout/LinedList"/>
    <dgm:cxn modelId="{83A2139E-3D44-445E-820C-9BA518FAB736}" type="presParOf" srcId="{9E3D31BD-D46E-4C14-A7CF-E996BB4615EF}" destId="{303F15F5-8E0C-47B2-BDF2-6238E843A2FE}" srcOrd="3" destOrd="0" presId="urn:microsoft.com/office/officeart/2008/layout/LinedList"/>
    <dgm:cxn modelId="{9B36C8B1-0E00-4DC4-9ADB-AF6ECB4C3F33}" type="presParOf" srcId="{38263A04-7E3C-4AFC-A9DA-E7593F8FC487}" destId="{118867D8-E7B5-46B7-BB9F-7A493C29C682}" srcOrd="2" destOrd="0" presId="urn:microsoft.com/office/officeart/2008/layout/LinedList"/>
    <dgm:cxn modelId="{6A67D324-C503-475B-9F51-03E5D30C5EC9}" type="presParOf" srcId="{38263A04-7E3C-4AFC-A9DA-E7593F8FC487}" destId="{EA13DA0B-6DE7-4766-8E76-A7714B903C45}" srcOrd="3" destOrd="0" presId="urn:microsoft.com/office/officeart/2008/layout/LinedList"/>
    <dgm:cxn modelId="{341D348D-2C09-4ABF-85E0-96F0D5DC4796}" type="presParOf" srcId="{EA13DA0B-6DE7-4766-8E76-A7714B903C45}" destId="{D855787F-9277-484F-811E-965A375646B0}" srcOrd="0" destOrd="0" presId="urn:microsoft.com/office/officeart/2008/layout/LinedList"/>
    <dgm:cxn modelId="{929F546A-5456-4E34-B962-7AC5711ACFFA}" type="presParOf" srcId="{EA13DA0B-6DE7-4766-8E76-A7714B903C45}" destId="{CC7F5F5B-3257-4408-B4C2-B3DF551770C4}" srcOrd="1" destOrd="0" presId="urn:microsoft.com/office/officeart/2008/layout/LinedList"/>
    <dgm:cxn modelId="{5A5B915E-2E9D-4C45-9BA2-257527220350}" type="presParOf" srcId="{CC7F5F5B-3257-4408-B4C2-B3DF551770C4}" destId="{F161D3D6-86BD-44F6-9680-0488B8B05DE0}" srcOrd="0" destOrd="0" presId="urn:microsoft.com/office/officeart/2008/layout/LinedList"/>
    <dgm:cxn modelId="{037527AB-4897-405C-BC60-35E7F78E6681}" type="presParOf" srcId="{CC7F5F5B-3257-4408-B4C2-B3DF551770C4}" destId="{8B69A07E-1A2E-4FC1-AA24-F1B589D6B0D0}" srcOrd="1" destOrd="0" presId="urn:microsoft.com/office/officeart/2008/layout/LinedList"/>
    <dgm:cxn modelId="{A1143153-FF58-4786-BEEC-7101C45AB3EC}" type="presParOf" srcId="{8B69A07E-1A2E-4FC1-AA24-F1B589D6B0D0}" destId="{AD70C01A-C19A-431A-8361-6012BD641288}" srcOrd="0" destOrd="0" presId="urn:microsoft.com/office/officeart/2008/layout/LinedList"/>
    <dgm:cxn modelId="{1012CB3E-3955-4CB2-A0DD-0CD409C13BE7}" type="presParOf" srcId="{8B69A07E-1A2E-4FC1-AA24-F1B589D6B0D0}" destId="{D0B5667A-CBFA-4081-8529-75D4FDF74D91}" srcOrd="1" destOrd="0" presId="urn:microsoft.com/office/officeart/2008/layout/LinedList"/>
    <dgm:cxn modelId="{B5F4D35C-0956-4FA3-8908-8842F506784F}" type="presParOf" srcId="{8B69A07E-1A2E-4FC1-AA24-F1B589D6B0D0}" destId="{99B3301B-B271-4787-8428-BD02DDEE4A43}" srcOrd="2" destOrd="0" presId="urn:microsoft.com/office/officeart/2008/layout/LinedList"/>
    <dgm:cxn modelId="{ABEF51E7-EE2E-4A52-BEA0-B8B381B30467}" type="presParOf" srcId="{CC7F5F5B-3257-4408-B4C2-B3DF551770C4}" destId="{17AEE31F-EA96-41EC-8FCF-0897467F6F1E}" srcOrd="2" destOrd="0" presId="urn:microsoft.com/office/officeart/2008/layout/LinedList"/>
    <dgm:cxn modelId="{C5482B13-BDE9-4B1E-898B-F09635BB8F28}" type="presParOf" srcId="{CC7F5F5B-3257-4408-B4C2-B3DF551770C4}" destId="{917C0DEB-AAD3-45B3-9D8B-EDF7AB4FDD2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E58F-15CF-46F8-984C-7860C8D216D3}">
      <dsp:nvSpPr>
        <dsp:cNvPr id="0" name=""/>
        <dsp:cNvSpPr/>
      </dsp:nvSpPr>
      <dsp:spPr>
        <a:xfrm>
          <a:off x="0" y="3628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E3AC-8B3D-4782-8BF6-B617BB23CFFA}">
      <dsp:nvSpPr>
        <dsp:cNvPr id="0" name=""/>
        <dsp:cNvSpPr/>
      </dsp:nvSpPr>
      <dsp:spPr>
        <a:xfrm>
          <a:off x="304800" y="67662"/>
          <a:ext cx="42672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Introduzione</a:t>
          </a:r>
          <a:endParaRPr lang="en-US" sz="2000" kern="1200"/>
        </a:p>
      </dsp:txBody>
      <dsp:txXfrm>
        <a:off x="333621" y="96483"/>
        <a:ext cx="4209558" cy="532758"/>
      </dsp:txXfrm>
    </dsp:sp>
    <dsp:sp modelId="{BA2FF03C-458F-4559-90AA-87692107743C}">
      <dsp:nvSpPr>
        <dsp:cNvPr id="0" name=""/>
        <dsp:cNvSpPr/>
      </dsp:nvSpPr>
      <dsp:spPr>
        <a:xfrm>
          <a:off x="0" y="12700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C51D5-1CB7-46D6-8467-66683C2494C8}">
      <dsp:nvSpPr>
        <dsp:cNvPr id="0" name=""/>
        <dsp:cNvSpPr/>
      </dsp:nvSpPr>
      <dsp:spPr>
        <a:xfrm>
          <a:off x="304800" y="974862"/>
          <a:ext cx="426720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Architettura e framework</a:t>
          </a:r>
          <a:endParaRPr lang="en-US" sz="2000" kern="1200"/>
        </a:p>
      </dsp:txBody>
      <dsp:txXfrm>
        <a:off x="333621" y="1003683"/>
        <a:ext cx="4209558" cy="532758"/>
      </dsp:txXfrm>
    </dsp:sp>
    <dsp:sp modelId="{96943F48-D2CA-485C-B916-3295B5DF8316}">
      <dsp:nvSpPr>
        <dsp:cNvPr id="0" name=""/>
        <dsp:cNvSpPr/>
      </dsp:nvSpPr>
      <dsp:spPr>
        <a:xfrm>
          <a:off x="0" y="21772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C43E-094A-4B7A-A463-92779B1DE984}">
      <dsp:nvSpPr>
        <dsp:cNvPr id="0" name=""/>
        <dsp:cNvSpPr/>
      </dsp:nvSpPr>
      <dsp:spPr>
        <a:xfrm>
          <a:off x="304800" y="1882062"/>
          <a:ext cx="426720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Implementazione query</a:t>
          </a:r>
          <a:endParaRPr lang="en-US" sz="2000" kern="1200"/>
        </a:p>
      </dsp:txBody>
      <dsp:txXfrm>
        <a:off x="333621" y="1910883"/>
        <a:ext cx="4209558" cy="532758"/>
      </dsp:txXfrm>
    </dsp:sp>
    <dsp:sp modelId="{D8365B9E-1F61-4572-BA18-36EDC8257F45}">
      <dsp:nvSpPr>
        <dsp:cNvPr id="0" name=""/>
        <dsp:cNvSpPr/>
      </dsp:nvSpPr>
      <dsp:spPr>
        <a:xfrm>
          <a:off x="0" y="30844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6FA39-66C5-49DF-BCED-3ED009620A09}">
      <dsp:nvSpPr>
        <dsp:cNvPr id="0" name=""/>
        <dsp:cNvSpPr/>
      </dsp:nvSpPr>
      <dsp:spPr>
        <a:xfrm>
          <a:off x="304800" y="2789262"/>
          <a:ext cx="426720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Esecuzione</a:t>
          </a:r>
          <a:endParaRPr lang="en-US" sz="2000" kern="1200"/>
        </a:p>
      </dsp:txBody>
      <dsp:txXfrm>
        <a:off x="333621" y="2818083"/>
        <a:ext cx="4209558" cy="532758"/>
      </dsp:txXfrm>
    </dsp:sp>
    <dsp:sp modelId="{AAED6F55-B4AF-4A37-A580-6BBF08CFD5FF}">
      <dsp:nvSpPr>
        <dsp:cNvPr id="0" name=""/>
        <dsp:cNvSpPr/>
      </dsp:nvSpPr>
      <dsp:spPr>
        <a:xfrm>
          <a:off x="0" y="39916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ED422-4A6A-434B-81F6-8E70451A0FA8}">
      <dsp:nvSpPr>
        <dsp:cNvPr id="0" name=""/>
        <dsp:cNvSpPr/>
      </dsp:nvSpPr>
      <dsp:spPr>
        <a:xfrm>
          <a:off x="304800" y="3696462"/>
          <a:ext cx="426720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Analisi delle Performance</a:t>
          </a:r>
          <a:endParaRPr lang="en-US" sz="2000" kern="1200"/>
        </a:p>
      </dsp:txBody>
      <dsp:txXfrm>
        <a:off x="333621" y="3725283"/>
        <a:ext cx="4209558" cy="532758"/>
      </dsp:txXfrm>
    </dsp:sp>
    <dsp:sp modelId="{4E6AF015-5AF9-4977-9787-8F61A69BB619}">
      <dsp:nvSpPr>
        <dsp:cNvPr id="0" name=""/>
        <dsp:cNvSpPr/>
      </dsp:nvSpPr>
      <dsp:spPr>
        <a:xfrm>
          <a:off x="0" y="48988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37974-A168-4715-BF18-E9745D9A749A}">
      <dsp:nvSpPr>
        <dsp:cNvPr id="0" name=""/>
        <dsp:cNvSpPr/>
      </dsp:nvSpPr>
      <dsp:spPr>
        <a:xfrm>
          <a:off x="304800" y="4603662"/>
          <a:ext cx="42672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Conclusioni</a:t>
          </a:r>
          <a:endParaRPr lang="en-US" sz="2000" kern="1200"/>
        </a:p>
      </dsp:txBody>
      <dsp:txXfrm>
        <a:off x="333621" y="4632483"/>
        <a:ext cx="420955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D8672-C1A0-4BA4-80BE-76B655DD6096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B63D1-CD8E-4117-8FA5-317FD140A1EB}">
      <dsp:nvSpPr>
        <dsp:cNvPr id="0" name=""/>
        <dsp:cNvSpPr/>
      </dsp:nvSpPr>
      <dsp:spPr>
        <a:xfrm>
          <a:off x="0" y="0"/>
          <a:ext cx="1219200" cy="2735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Query Uno:</a:t>
          </a:r>
          <a:endParaRPr lang="en-US" sz="2900" kern="1200" dirty="0"/>
        </a:p>
      </dsp:txBody>
      <dsp:txXfrm>
        <a:off x="0" y="0"/>
        <a:ext cx="1219200" cy="2735262"/>
      </dsp:txXfrm>
    </dsp:sp>
    <dsp:sp modelId="{06B78417-54FA-4EAB-B424-EDFB784CEF29}">
      <dsp:nvSpPr>
        <dsp:cNvPr id="0" name=""/>
        <dsp:cNvSpPr/>
      </dsp:nvSpPr>
      <dsp:spPr>
        <a:xfrm>
          <a:off x="1310640" y="124208"/>
          <a:ext cx="4785360" cy="248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45720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chemeClr val="tx2"/>
              </a:solidFill>
              <a:latin typeface="+mj-lt"/>
              <a:ea typeface="+mn-ea"/>
              <a:cs typeface="+mn-cs"/>
            </a:rPr>
            <a:t>calcolare per ogni cella del Mar Mediterraneo Occidentale, il numero medio di navi per ogni tipologia. </a:t>
          </a:r>
          <a:endParaRPr lang="en-US" sz="2800" kern="1200" dirty="0">
            <a:solidFill>
              <a:schemeClr val="tx2"/>
            </a:solidFill>
            <a:latin typeface="+mj-lt"/>
            <a:ea typeface="+mn-ea"/>
            <a:cs typeface="+mn-cs"/>
          </a:endParaRPr>
        </a:p>
      </dsp:txBody>
      <dsp:txXfrm>
        <a:off x="1310640" y="124208"/>
        <a:ext cx="4785360" cy="2484173"/>
      </dsp:txXfrm>
    </dsp:sp>
    <dsp:sp modelId="{893364D2-FB26-45CF-AAF6-C0DE61C64579}">
      <dsp:nvSpPr>
        <dsp:cNvPr id="0" name=""/>
        <dsp:cNvSpPr/>
      </dsp:nvSpPr>
      <dsp:spPr>
        <a:xfrm>
          <a:off x="1219199" y="2608382"/>
          <a:ext cx="4876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67D8-E7B5-46B7-BB9F-7A493C29C682}">
      <dsp:nvSpPr>
        <dsp:cNvPr id="0" name=""/>
        <dsp:cNvSpPr/>
      </dsp:nvSpPr>
      <dsp:spPr>
        <a:xfrm>
          <a:off x="0" y="2735262"/>
          <a:ext cx="6096000" cy="0"/>
        </a:xfrm>
        <a:prstGeom prst="line">
          <a:avLst/>
        </a:prstGeom>
        <a:solidFill>
          <a:schemeClr val="accent5">
            <a:hueOff val="-2384466"/>
            <a:satOff val="8247"/>
            <a:lumOff val="-16274"/>
            <a:alphaOff val="0"/>
          </a:schemeClr>
        </a:solidFill>
        <a:ln w="12700" cap="flat" cmpd="sng" algn="ctr">
          <a:solidFill>
            <a:schemeClr val="accent5">
              <a:hueOff val="-2384466"/>
              <a:satOff val="8247"/>
              <a:lumOff val="-1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5787F-9277-484F-811E-965A375646B0}">
      <dsp:nvSpPr>
        <dsp:cNvPr id="0" name=""/>
        <dsp:cNvSpPr/>
      </dsp:nvSpPr>
      <dsp:spPr>
        <a:xfrm>
          <a:off x="0" y="2735262"/>
          <a:ext cx="1219200" cy="2735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Query Due:</a:t>
          </a:r>
          <a:endParaRPr lang="en-US" sz="2900" kern="1200"/>
        </a:p>
      </dsp:txBody>
      <dsp:txXfrm>
        <a:off x="0" y="2735262"/>
        <a:ext cx="1219200" cy="2735262"/>
      </dsp:txXfrm>
    </dsp:sp>
    <dsp:sp modelId="{D0B5667A-CBFA-4081-8529-75D4FDF74D91}">
      <dsp:nvSpPr>
        <dsp:cNvPr id="0" name=""/>
        <dsp:cNvSpPr/>
      </dsp:nvSpPr>
      <dsp:spPr>
        <a:xfrm>
          <a:off x="1310640" y="2859471"/>
          <a:ext cx="4785360" cy="248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45720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rgbClr val="293737"/>
              </a:solidFill>
              <a:latin typeface="Goudy Old Style"/>
              <a:ea typeface="+mn-ea"/>
              <a:cs typeface="+mn-cs"/>
            </a:rPr>
            <a:t>determinare per il Mar Mediterraneo Occidentale e Orientale le prime tre celle più frequentate nelle due fasce orarie di servizio 00:00-11:59 e 12:00-23:59. </a:t>
          </a:r>
          <a:endParaRPr lang="en-US" sz="2800" kern="1200" dirty="0">
            <a:solidFill>
              <a:srgbClr val="293737"/>
            </a:solidFill>
            <a:latin typeface="Goudy Old Style"/>
            <a:ea typeface="+mn-ea"/>
            <a:cs typeface="+mn-cs"/>
          </a:endParaRPr>
        </a:p>
      </dsp:txBody>
      <dsp:txXfrm>
        <a:off x="1310640" y="2859471"/>
        <a:ext cx="4785360" cy="2484173"/>
      </dsp:txXfrm>
    </dsp:sp>
    <dsp:sp modelId="{17AEE31F-EA96-41EC-8FCF-0897467F6F1E}">
      <dsp:nvSpPr>
        <dsp:cNvPr id="0" name=""/>
        <dsp:cNvSpPr/>
      </dsp:nvSpPr>
      <dsp:spPr>
        <a:xfrm>
          <a:off x="1219199" y="5343645"/>
          <a:ext cx="4876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2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8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motivo a griglia senza cuciture in tessuto bianco">
            <a:extLst>
              <a:ext uri="{FF2B5EF4-FFF2-40B4-BE49-F238E27FC236}">
                <a16:creationId xmlns:a16="http://schemas.microsoft.com/office/drawing/2014/main" id="{440A1098-DEBD-4300-AF70-D48320C7A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3" r="30822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09E42A-9A02-410D-BA54-2299CE53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381" y="1164533"/>
            <a:ext cx="5764696" cy="2360429"/>
          </a:xfrm>
        </p:spPr>
        <p:txBody>
          <a:bodyPr>
            <a:normAutofit fontScale="90000"/>
          </a:bodyPr>
          <a:lstStyle/>
          <a:p>
            <a:r>
              <a:rPr lang="it-IT" sz="3100" dirty="0"/>
              <a:t>Sistemi e architetture per big data</a:t>
            </a:r>
            <a:br>
              <a:rPr lang="it-IT" sz="3100" dirty="0"/>
            </a:br>
            <a:br>
              <a:rPr lang="it-IT" sz="3100" dirty="0"/>
            </a:br>
            <a:r>
              <a:rPr lang="it-IT" sz="2200" dirty="0"/>
              <a:t>Analisi di dati marittimi geo-spaziali con </a:t>
            </a:r>
            <a:r>
              <a:rPr lang="it-IT" sz="2200" dirty="0" err="1"/>
              <a:t>flink</a:t>
            </a:r>
            <a:endParaRPr lang="it-IT" sz="2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744077-8D84-4754-8A43-4BA92CDC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11714"/>
            <a:ext cx="4762500" cy="549965"/>
          </a:xfrm>
        </p:spPr>
        <p:txBody>
          <a:bodyPr>
            <a:normAutofit/>
          </a:bodyPr>
          <a:lstStyle/>
          <a:p>
            <a:r>
              <a:rPr lang="it-IT" dirty="0"/>
              <a:t>Relazione Secondo Progetto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39C71B-B221-4A8B-8BCC-B2FBA8EA054E}"/>
              </a:ext>
            </a:extLst>
          </p:cNvPr>
          <p:cNvSpPr txBox="1"/>
          <p:nvPr/>
        </p:nvSpPr>
        <p:spPr>
          <a:xfrm>
            <a:off x="6096000" y="4819026"/>
            <a:ext cx="4762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Petrolo Melissa 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Corso di Laurea Magistrale in Ingegneria Informatica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 Università degli Studi di Roma Tor Vergata 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Matricola: 0286160 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emelis.ptr@gmail.com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3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9"/>
            <a:ext cx="9727707" cy="11406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dirty="0"/>
              <a:t>Ai fini del progetto, è stata considerata solamente l’area marittima: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Con una latitudine compresa tra [32.0, 45.0] e,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Con una longitudine compresa tra [-6.0, 37.0]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Divisione celle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dirty="0"/>
              <a:t>L’area considerata è stata divisa in celle rettangolari di dimensione uguale. Le celle sono state ottenute dividendo la 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LAT in 10 settori, identificate dalle lettere che vanno da A </a:t>
            </a:r>
            <a:r>
              <a:rPr lang="it-IT" sz="2400" dirty="0" err="1"/>
              <a:t>a</a:t>
            </a:r>
            <a:r>
              <a:rPr lang="it-IT" sz="2400" dirty="0"/>
              <a:t> J, e 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LON in 40 settori, identificate da numeri interi che vanno da 1 a 40</a:t>
            </a:r>
          </a:p>
        </p:txBody>
      </p:sp>
    </p:spTree>
    <p:extLst>
      <p:ext uri="{BB962C8B-B14F-4D97-AF65-F5344CB8AC3E}">
        <p14:creationId xmlns:p14="http://schemas.microsoft.com/office/powerpoint/2010/main" val="201506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9"/>
            <a:ext cx="9727707" cy="1140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dirty="0"/>
              <a:t>È stata calcolata la dimensione di ogni cella: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(MAXLAT –MINLAT) / 10 SETTORI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(MAXLON – MINLON) / 40 SETTORI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Divisione celle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dirty="0"/>
              <a:t>La cella determinata come: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(</a:t>
            </a:r>
            <a:r>
              <a:rPr lang="it-IT" dirty="0" err="1"/>
              <a:t>lat</a:t>
            </a:r>
            <a:r>
              <a:rPr lang="it-IT" dirty="0"/>
              <a:t> – MINLAT) / DIMENSIONE LATITUDINE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(</a:t>
            </a:r>
            <a:r>
              <a:rPr lang="it-IT" dirty="0" err="1"/>
              <a:t>lon</a:t>
            </a:r>
            <a:r>
              <a:rPr lang="it-IT" dirty="0"/>
              <a:t> – MINLON) / DIMENSIONE LONGITUDINE</a:t>
            </a:r>
          </a:p>
        </p:txBody>
      </p:sp>
    </p:spTree>
    <p:extLst>
      <p:ext uri="{BB962C8B-B14F-4D97-AF65-F5344CB8AC3E}">
        <p14:creationId xmlns:p14="http://schemas.microsoft.com/office/powerpoint/2010/main" val="331737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9"/>
            <a:ext cx="9727707" cy="21285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Per distinguere il mar Mediterraneo Occidentale e Orientale: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Se la longitudine è minore di 12 allora viene considerata come mar Mediterraneo Occidentale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Altrimenti, mar Orientale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TIPOLOGIA MARE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69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196" y="2640591"/>
            <a:ext cx="9727707" cy="11217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Per entrambe le queries, vengono sfruttate le finestre temporali: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7 giorni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Mensili</a:t>
            </a:r>
          </a:p>
          <a:p>
            <a:pPr lvl="1">
              <a:lnSpc>
                <a:spcPct val="90000"/>
              </a:lnSpc>
            </a:pPr>
            <a:endParaRPr lang="it-IT" dirty="0"/>
          </a:p>
          <a:p>
            <a:pPr lvl="1">
              <a:lnSpc>
                <a:spcPct val="90000"/>
              </a:lnSpc>
            </a:pPr>
            <a:endParaRPr lang="it-IT" dirty="0"/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FINESTRE Temporali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88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FINESTRE Temporali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73A3033-8898-4431-9202-D9D4202E2EAF}"/>
              </a:ext>
            </a:extLst>
          </p:cNvPr>
          <p:cNvSpPr txBox="1">
            <a:spLocks/>
          </p:cNvSpPr>
          <p:nvPr/>
        </p:nvSpPr>
        <p:spPr>
          <a:xfrm>
            <a:off x="1371599" y="3435674"/>
            <a:ext cx="9727707" cy="168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dirty="0"/>
              <a:t>Per la finestra temporale mensili è stata sviluppata:</a:t>
            </a:r>
          </a:p>
          <a:p>
            <a:pPr lvl="1">
              <a:lnSpc>
                <a:spcPct val="90000"/>
              </a:lnSpc>
            </a:pPr>
            <a:r>
              <a:rPr lang="it-IT" sz="2400" dirty="0" err="1"/>
              <a:t>Tumbling</a:t>
            </a:r>
            <a:r>
              <a:rPr lang="it-IT" sz="2400" dirty="0"/>
              <a:t> windows: per suddividere correttamente le </a:t>
            </a:r>
            <a:r>
              <a:rPr lang="it-IT" sz="2400" dirty="0" err="1"/>
              <a:t>tuple</a:t>
            </a:r>
            <a:r>
              <a:rPr lang="it-IT" sz="2400" dirty="0"/>
              <a:t> a prescindere dal numero di giorni presenti nello specifico mese.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Si basa sull’utilizzo di un </a:t>
            </a:r>
            <a:r>
              <a:rPr lang="it-IT" sz="2400" dirty="0" err="1"/>
              <a:t>assigner</a:t>
            </a:r>
            <a:r>
              <a:rPr lang="it-IT" sz="2400" dirty="0"/>
              <a:t> che sfrutta l’event time pe ottenere il mese di riferimento assegnando ad ogni dato una finestra con tempo di inizio impostato al primo giorno del mese e all’ultimo.</a:t>
            </a:r>
          </a:p>
          <a:p>
            <a:pPr lvl="1">
              <a:lnSpc>
                <a:spcPct val="90000"/>
              </a:lnSpc>
            </a:pPr>
            <a:endParaRPr lang="it-IT" dirty="0"/>
          </a:p>
          <a:p>
            <a:pPr lvl="1">
              <a:lnSpc>
                <a:spcPct val="90000"/>
              </a:lnSpc>
            </a:pP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EF0AA0C-49DC-409C-83F9-179DEFC08C26}"/>
              </a:ext>
            </a:extLst>
          </p:cNvPr>
          <p:cNvSpPr txBox="1">
            <a:spLocks/>
          </p:cNvSpPr>
          <p:nvPr/>
        </p:nvSpPr>
        <p:spPr>
          <a:xfrm>
            <a:off x="1371599" y="2300544"/>
            <a:ext cx="9727707" cy="1121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dirty="0"/>
              <a:t>Per la finestra temporale di 7 giorni è stata utilizzata:</a:t>
            </a:r>
          </a:p>
          <a:p>
            <a:pPr lvl="1">
              <a:lnSpc>
                <a:spcPct val="90000"/>
              </a:lnSpc>
            </a:pPr>
            <a:r>
              <a:rPr lang="it-IT" sz="2400" dirty="0" err="1"/>
              <a:t>Tumbling</a:t>
            </a:r>
            <a:r>
              <a:rPr lang="it-IT" sz="2400" dirty="0"/>
              <a:t> windows: fornita direttamente da </a:t>
            </a:r>
            <a:r>
              <a:rPr lang="it-IT" sz="2400" dirty="0" err="1"/>
              <a:t>Flink</a:t>
            </a:r>
            <a:endParaRPr lang="it-IT" sz="2400" dirty="0"/>
          </a:p>
          <a:p>
            <a:pPr lvl="1">
              <a:lnSpc>
                <a:spcPct val="90000"/>
              </a:lnSpc>
            </a:pPr>
            <a:endParaRPr lang="it-IT" dirty="0"/>
          </a:p>
          <a:p>
            <a:pPr lvl="1">
              <a:lnSpc>
                <a:spcPct val="9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213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938" y="1916519"/>
            <a:ext cx="9972261" cy="43782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dirty="0"/>
              <a:t>Per la prima query: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.filter: per filtrare i dati considerando solo i valori che sono presenti nell’area del mar Mediterraneo Occidentale.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.</a:t>
            </a:r>
            <a:r>
              <a:rPr lang="it-IT" dirty="0" err="1"/>
              <a:t>keyBy</a:t>
            </a:r>
            <a:r>
              <a:rPr lang="it-IT" dirty="0"/>
              <a:t>: per raggruppare i dati in base al valore della cella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.window: per assegnare una finestra temporale di 7 giorni o un mese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.aggregate: </a:t>
            </a:r>
            <a:r>
              <a:rPr lang="it-IT" dirty="0" err="1"/>
              <a:t>AggregateFunction</a:t>
            </a:r>
            <a:r>
              <a:rPr lang="it-IT" dirty="0"/>
              <a:t> associata con una </a:t>
            </a:r>
            <a:r>
              <a:rPr lang="it-IT" dirty="0" err="1"/>
              <a:t>ProcessWindowFunction</a:t>
            </a:r>
            <a:endParaRPr lang="it-IT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it-IT" dirty="0"/>
              <a:t>   -&gt; per aggregare i dati in modo incrementale con il loro arrivo alla finestra</a:t>
            </a:r>
          </a:p>
          <a:p>
            <a:pPr lvl="2">
              <a:lnSpc>
                <a:spcPct val="120000"/>
              </a:lnSpc>
            </a:pPr>
            <a:r>
              <a:rPr lang="it-IT" sz="2000" dirty="0" err="1"/>
              <a:t>Map</a:t>
            </a:r>
            <a:r>
              <a:rPr lang="it-IT" sz="2000" dirty="0"/>
              <a:t>&lt;</a:t>
            </a:r>
            <a:r>
              <a:rPr lang="it-IT" sz="2000" dirty="0" err="1"/>
              <a:t>String</a:t>
            </a:r>
            <a:r>
              <a:rPr lang="it-IT" sz="2000" dirty="0"/>
              <a:t>, &lt;Set&lt;</a:t>
            </a:r>
            <a:r>
              <a:rPr lang="it-IT" sz="2000" dirty="0" err="1"/>
              <a:t>String</a:t>
            </a:r>
            <a:r>
              <a:rPr lang="it-IT" sz="2000" dirty="0"/>
              <a:t>&gt;&gt;: per inserire per ogni SHIP_TYPE il TRIP_ID di ogni nave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uno</a:t>
            </a:r>
          </a:p>
        </p:txBody>
      </p:sp>
    </p:spTree>
    <p:extLst>
      <p:ext uri="{BB962C8B-B14F-4D97-AF65-F5344CB8AC3E}">
        <p14:creationId xmlns:p14="http://schemas.microsoft.com/office/powerpoint/2010/main" val="407666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7"/>
            <a:ext cx="10221350" cy="4036263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it-IT" sz="2400" dirty="0"/>
              <a:t>.</a:t>
            </a:r>
            <a:r>
              <a:rPr lang="it-IT" sz="2400" dirty="0" err="1"/>
              <a:t>map</a:t>
            </a:r>
            <a:r>
              <a:rPr lang="it-IT" sz="2400" dirty="0"/>
              <a:t>: i risultati vengono mappate in stringhe e viene calcolata la media per ogni tipologia di mare in base alla finestra temporale: (numero di SHIP_ID per ogni SHIP_TYPE) / (7 o numero di giorni del mese corrispondente)</a:t>
            </a:r>
          </a:p>
          <a:p>
            <a:pPr lvl="1">
              <a:lnSpc>
                <a:spcPct val="120000"/>
              </a:lnSpc>
            </a:pPr>
            <a:r>
              <a:rPr lang="it-IT" sz="2400" dirty="0"/>
              <a:t>.</a:t>
            </a:r>
            <a:r>
              <a:rPr lang="it-IT" sz="2400" dirty="0" err="1"/>
              <a:t>addSink</a:t>
            </a:r>
            <a:r>
              <a:rPr lang="it-IT" sz="2400" dirty="0"/>
              <a:t>: per poter pubblicare i risultati sulle rispettive topiche </a:t>
            </a:r>
          </a:p>
          <a:p>
            <a:pPr lvl="1">
              <a:lnSpc>
                <a:spcPct val="120000"/>
              </a:lnSpc>
            </a:pPr>
            <a:r>
              <a:rPr lang="it-IT" sz="2400" dirty="0"/>
              <a:t>.</a:t>
            </a:r>
            <a:r>
              <a:rPr lang="it-IT" sz="2400" dirty="0" err="1"/>
              <a:t>addSink</a:t>
            </a:r>
            <a:r>
              <a:rPr lang="it-IT" sz="2400" dirty="0"/>
              <a:t>: per riportare le valutazione delle performance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uno</a:t>
            </a:r>
          </a:p>
        </p:txBody>
      </p:sp>
    </p:spTree>
    <p:extLst>
      <p:ext uri="{BB962C8B-B14F-4D97-AF65-F5344CB8AC3E}">
        <p14:creationId xmlns:p14="http://schemas.microsoft.com/office/powerpoint/2010/main" val="395809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25" y="1990119"/>
            <a:ext cx="10173005" cy="41668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it-IT" sz="2000" dirty="0"/>
              <a:t>Per la seconda query:</a:t>
            </a:r>
          </a:p>
          <a:p>
            <a:pPr lvl="1">
              <a:lnSpc>
                <a:spcPct val="110000"/>
              </a:lnSpc>
            </a:pPr>
            <a:r>
              <a:rPr lang="it-IT" dirty="0"/>
              <a:t>.</a:t>
            </a:r>
            <a:r>
              <a:rPr lang="it-IT" dirty="0" err="1"/>
              <a:t>keyBy</a:t>
            </a:r>
            <a:r>
              <a:rPr lang="it-IT" dirty="0"/>
              <a:t>: per raggruppare i dati in base alla tipologia di area: mar Mediterraneo </a:t>
            </a:r>
            <a:r>
              <a:rPr lang="it-IT" dirty="0">
                <a:latin typeface="Times New Roman" panose="02020603050405020304" pitchFamily="18" charset="0"/>
              </a:rPr>
              <a:t>Occidentale o Orientale</a:t>
            </a:r>
          </a:p>
          <a:p>
            <a:pPr lvl="1">
              <a:lnSpc>
                <a:spcPct val="110000"/>
              </a:lnSpc>
            </a:pPr>
            <a:r>
              <a:rPr lang="it-IT" dirty="0">
                <a:latin typeface="Times New Roman" panose="02020603050405020304" pitchFamily="18" charset="0"/>
              </a:rPr>
              <a:t>.window: per assegnare una finestra temporale di 7 giorni o un mese;</a:t>
            </a:r>
          </a:p>
          <a:p>
            <a:pPr lvl="1">
              <a:lnSpc>
                <a:spcPct val="110000"/>
              </a:lnSpc>
            </a:pPr>
            <a:r>
              <a:rPr lang="it-IT" dirty="0">
                <a:latin typeface="Times New Roman" panose="02020603050405020304" pitchFamily="18" charset="0"/>
              </a:rPr>
              <a:t>.aggregate: </a:t>
            </a:r>
            <a:r>
              <a:rPr lang="it-IT" dirty="0" err="1">
                <a:latin typeface="Times New Roman" panose="02020603050405020304" pitchFamily="18" charset="0"/>
              </a:rPr>
              <a:t>AggregateFunction</a:t>
            </a:r>
            <a:r>
              <a:rPr lang="it-IT" dirty="0">
                <a:latin typeface="Times New Roman" panose="02020603050405020304" pitchFamily="18" charset="0"/>
              </a:rPr>
              <a:t> associata con una </a:t>
            </a:r>
            <a:r>
              <a:rPr lang="it-IT" dirty="0" err="1">
                <a:latin typeface="Times New Roman" panose="02020603050405020304" pitchFamily="18" charset="0"/>
              </a:rPr>
              <a:t>ProcessWindowFunction</a:t>
            </a:r>
            <a:endParaRPr lang="it-IT" dirty="0">
              <a:latin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it-IT" sz="2000" dirty="0">
                <a:latin typeface="Times New Roman" panose="02020603050405020304" pitchFamily="18" charset="0"/>
              </a:rPr>
              <a:t>   due </a:t>
            </a:r>
            <a:r>
              <a:rPr lang="it-IT" sz="2000" dirty="0" err="1">
                <a:latin typeface="Times New Roman" panose="02020603050405020304" pitchFamily="18" charset="0"/>
              </a:rPr>
              <a:t>HashMap</a:t>
            </a:r>
            <a:r>
              <a:rPr lang="it-IT" sz="2000" dirty="0">
                <a:latin typeface="Times New Roman" panose="02020603050405020304" pitchFamily="18" charset="0"/>
              </a:rPr>
              <a:t>&lt;</a:t>
            </a:r>
            <a:r>
              <a:rPr lang="it-IT" sz="2000" dirty="0" err="1">
                <a:latin typeface="Times New Roman" panose="02020603050405020304" pitchFamily="18" charset="0"/>
              </a:rPr>
              <a:t>String</a:t>
            </a:r>
            <a:r>
              <a:rPr lang="it-IT" sz="2000" dirty="0">
                <a:latin typeface="Times New Roman" panose="02020603050405020304" pitchFamily="18" charset="0"/>
              </a:rPr>
              <a:t>, Set&lt;</a:t>
            </a:r>
            <a:r>
              <a:rPr lang="it-IT" sz="2000" dirty="0" err="1">
                <a:latin typeface="Times New Roman" panose="02020603050405020304" pitchFamily="18" charset="0"/>
              </a:rPr>
              <a:t>String</a:t>
            </a:r>
            <a:r>
              <a:rPr lang="it-IT" sz="2000" dirty="0">
                <a:latin typeface="Times New Roman" panose="02020603050405020304" pitchFamily="18" charset="0"/>
              </a:rPr>
              <a:t>&gt;: uno per inserire per ogni cella ogni SHIP_ID  per la fascia oraria 00:00-11:59  e uno per la fascia oraria 12:00-23:59  </a:t>
            </a:r>
          </a:p>
          <a:p>
            <a:pPr lvl="2">
              <a:lnSpc>
                <a:spcPct val="110000"/>
              </a:lnSpc>
            </a:pPr>
            <a:r>
              <a:rPr lang="it-IT" sz="2000" dirty="0">
                <a:latin typeface="Times New Roman" panose="02020603050405020304" pitchFamily="18" charset="0"/>
              </a:rPr>
              <a:t>Due </a:t>
            </a:r>
            <a:r>
              <a:rPr lang="it-IT" sz="2000" dirty="0" err="1">
                <a:latin typeface="Times New Roman" panose="02020603050405020304" pitchFamily="18" charset="0"/>
              </a:rPr>
              <a:t>HashMap</a:t>
            </a:r>
            <a:r>
              <a:rPr lang="it-IT" sz="2000" dirty="0">
                <a:latin typeface="Times New Roman" panose="02020603050405020304" pitchFamily="18" charset="0"/>
              </a:rPr>
              <a:t>&lt;</a:t>
            </a:r>
            <a:r>
              <a:rPr lang="it-IT" sz="2000" dirty="0" err="1">
                <a:latin typeface="Times New Roman" panose="02020603050405020304" pitchFamily="18" charset="0"/>
              </a:rPr>
              <a:t>String</a:t>
            </a:r>
            <a:r>
              <a:rPr lang="it-IT" sz="2000" dirty="0">
                <a:latin typeface="Times New Roman" panose="02020603050405020304" pitchFamily="18" charset="0"/>
              </a:rPr>
              <a:t>, Integer&gt;: per determinare il numero di frequentazione per ogni cella</a:t>
            </a:r>
          </a:p>
          <a:p>
            <a:pPr lvl="2">
              <a:lnSpc>
                <a:spcPct val="110000"/>
              </a:lnSpc>
            </a:pPr>
            <a:r>
              <a:rPr lang="it-IT" sz="2000" dirty="0">
                <a:latin typeface="Times New Roman" panose="02020603050405020304" pitchFamily="18" charset="0"/>
              </a:rPr>
              <a:t>La lista viene ordinata in ordine decrescente</a:t>
            </a:r>
          </a:p>
          <a:p>
            <a:pPr lvl="2">
              <a:lnSpc>
                <a:spcPct val="110000"/>
              </a:lnSpc>
            </a:pPr>
            <a:r>
              <a:rPr lang="it-IT" sz="2000" dirty="0">
                <a:latin typeface="Times New Roman" panose="02020603050405020304" pitchFamily="18" charset="0"/>
              </a:rPr>
              <a:t>Dalla lista vengono le prime tre celle con frequentazione maggiore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due</a:t>
            </a:r>
          </a:p>
        </p:txBody>
      </p:sp>
    </p:spTree>
    <p:extLst>
      <p:ext uri="{BB962C8B-B14F-4D97-AF65-F5344CB8AC3E}">
        <p14:creationId xmlns:p14="http://schemas.microsoft.com/office/powerpoint/2010/main" val="341847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375" y="2053590"/>
            <a:ext cx="10221350" cy="4036262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it-IT" sz="2400" dirty="0">
                <a:latin typeface="Times New Roman" panose="02020603050405020304" pitchFamily="18" charset="0"/>
              </a:rPr>
              <a:t>.</a:t>
            </a:r>
            <a:r>
              <a:rPr lang="it-IT" sz="2400" dirty="0" err="1">
                <a:latin typeface="Times New Roman" panose="02020603050405020304" pitchFamily="18" charset="0"/>
              </a:rPr>
              <a:t>map</a:t>
            </a:r>
            <a:r>
              <a:rPr lang="it-IT" sz="2400" dirty="0">
                <a:latin typeface="Times New Roman" panose="02020603050405020304" pitchFamily="18" charset="0"/>
              </a:rPr>
              <a:t>: per mappare i risultati in stringhe</a:t>
            </a:r>
          </a:p>
          <a:p>
            <a:pPr lvl="1">
              <a:lnSpc>
                <a:spcPct val="120000"/>
              </a:lnSpc>
            </a:pPr>
            <a:r>
              <a:rPr lang="it-IT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it-IT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addSink</a:t>
            </a:r>
            <a:r>
              <a:rPr lang="it-IT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per poter pubblicare i risultati sulle rispettive topiche </a:t>
            </a:r>
          </a:p>
          <a:p>
            <a:pPr lvl="1">
              <a:lnSpc>
                <a:spcPct val="120000"/>
              </a:lnSpc>
            </a:pP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addSink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 riportare le valutazione delle performance</a:t>
            </a:r>
          </a:p>
          <a:p>
            <a:pPr lvl="1">
              <a:lnSpc>
                <a:spcPct val="110000"/>
              </a:lnSpc>
            </a:pPr>
            <a:endParaRPr lang="it-IT" dirty="0"/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due</a:t>
            </a:r>
          </a:p>
        </p:txBody>
      </p:sp>
    </p:spTree>
    <p:extLst>
      <p:ext uri="{BB962C8B-B14F-4D97-AF65-F5344CB8AC3E}">
        <p14:creationId xmlns:p14="http://schemas.microsoft.com/office/powerpoint/2010/main" val="12891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9"/>
            <a:ext cx="9727707" cy="1293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Prima di poter eseguire le due query, è necessaria la creazione di un file jar attraverso il comando: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2400" dirty="0" err="1"/>
              <a:t>mvn</a:t>
            </a:r>
            <a:r>
              <a:rPr lang="en-US" sz="2400" dirty="0"/>
              <a:t> clean compile </a:t>
            </a:r>
            <a:r>
              <a:rPr lang="en-US" sz="2400" dirty="0" err="1"/>
              <a:t>assembly:single</a:t>
            </a:r>
            <a:endParaRPr lang="en-US" sz="2400" dirty="0"/>
          </a:p>
          <a:p>
            <a:pPr marL="457200" lvl="1" indent="0" algn="ctr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ESECUZIONE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6BE16F-7E28-455F-A490-136C77C86498}"/>
              </a:ext>
            </a:extLst>
          </p:cNvPr>
          <p:cNvSpPr txBox="1"/>
          <p:nvPr/>
        </p:nvSpPr>
        <p:spPr>
          <a:xfrm>
            <a:off x="1284849" y="3809809"/>
            <a:ext cx="947522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latin typeface="+mj-lt"/>
              </a:rPr>
              <a:t>Attraverso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compose avvio dei servizi con il comando: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compose up</a:t>
            </a:r>
          </a:p>
        </p:txBody>
      </p:sp>
    </p:spTree>
    <p:extLst>
      <p:ext uri="{BB962C8B-B14F-4D97-AF65-F5344CB8AC3E}">
        <p14:creationId xmlns:p14="http://schemas.microsoft.com/office/powerpoint/2010/main" val="239970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CAC146-31B5-45F6-A302-43F2AD04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graphicFrame>
        <p:nvGraphicFramePr>
          <p:cNvPr id="31" name="CasellaDiTesto 3">
            <a:extLst>
              <a:ext uri="{FF2B5EF4-FFF2-40B4-BE49-F238E27FC236}">
                <a16:creationId xmlns:a16="http://schemas.microsoft.com/office/drawing/2014/main" id="{DEDC4252-DA7B-4AFE-8E21-6FF818DAF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185770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731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4B69AC-A280-40D1-ACD5-CCA8C827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C02F4B-56FD-4318-9A4E-8B7ADA6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Dopo aver istanziato i container su </a:t>
            </a:r>
            <a:r>
              <a:rPr lang="it-IT" dirty="0" err="1"/>
              <a:t>docker</a:t>
            </a:r>
            <a:r>
              <a:rPr lang="it-IT" dirty="0"/>
              <a:t>, vengono create cinque topiche, di cui:</a:t>
            </a:r>
          </a:p>
          <a:p>
            <a:pPr lvl="1"/>
            <a:r>
              <a:rPr lang="it-IT" dirty="0" err="1"/>
              <a:t>Datasource-topic</a:t>
            </a:r>
            <a:r>
              <a:rPr lang="it-IT" dirty="0"/>
              <a:t>: </a:t>
            </a:r>
            <a:r>
              <a:rPr lang="it-IT" dirty="0" err="1"/>
              <a:t>topic</a:t>
            </a:r>
            <a:r>
              <a:rPr lang="it-IT" dirty="0"/>
              <a:t> utilizzata dal producer per pubblicare i risultati</a:t>
            </a:r>
          </a:p>
          <a:p>
            <a:pPr lvl="1"/>
            <a:r>
              <a:rPr lang="it-IT" dirty="0"/>
              <a:t>Flink-query1-weekly: </a:t>
            </a:r>
            <a:r>
              <a:rPr lang="it-IT" dirty="0" err="1"/>
              <a:t>topic</a:t>
            </a:r>
            <a:r>
              <a:rPr lang="it-IT" dirty="0"/>
              <a:t> utilizzata dal consumer per leggere i risultati e creare il file csv</a:t>
            </a:r>
          </a:p>
          <a:p>
            <a:pPr lvl="1"/>
            <a:r>
              <a:rPr lang="it-IT" dirty="0"/>
              <a:t>Flink-query1-monthly:topic utilizzata dal consumer per leggere i risultati e creare il file csv</a:t>
            </a:r>
          </a:p>
          <a:p>
            <a:pPr lvl="1"/>
            <a:r>
              <a:rPr lang="it-IT" dirty="0"/>
              <a:t>Flink-query2-weekly:topic utilizzata dal consumer per leggere i risultati e creare il file csv</a:t>
            </a:r>
          </a:p>
          <a:p>
            <a:pPr lvl="1"/>
            <a:r>
              <a:rPr lang="it-IT" dirty="0"/>
              <a:t>Flink-query2-monthly:topic utilizzata dal consumer per leggere i risultati e creare il file csv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55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/>
              <a:t>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1CA02-65AF-408C-AFFE-0A7CF21B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it-IT" dirty="0"/>
              <a:t>Avviare l’applicazione </a:t>
            </a:r>
            <a:r>
              <a:rPr lang="it-IT" dirty="0" err="1"/>
              <a:t>Flink</a:t>
            </a:r>
            <a:r>
              <a:rPr lang="it-IT" dirty="0"/>
              <a:t> per iniziare lo stream dei dati.</a:t>
            </a:r>
          </a:p>
          <a:p>
            <a:r>
              <a:rPr lang="it-IT" dirty="0"/>
              <a:t>Avviare il producer per pubblicare i risultati sul </a:t>
            </a:r>
            <a:r>
              <a:rPr lang="it-IT" dirty="0" err="1"/>
              <a:t>topic</a:t>
            </a:r>
            <a:r>
              <a:rPr lang="it-IT" dirty="0"/>
              <a:t>.</a:t>
            </a:r>
          </a:p>
          <a:p>
            <a:r>
              <a:rPr lang="it-IT" dirty="0"/>
              <a:t>Avviare il consumer per creare file csv contenenti i risultati.</a:t>
            </a:r>
          </a:p>
          <a:p>
            <a:r>
              <a:rPr lang="it-IT" dirty="0"/>
              <a:t>Per eseguire le varie classi bisogna eseguire il comando:</a:t>
            </a:r>
          </a:p>
          <a:p>
            <a:pPr marL="0" indent="0" algn="ctr">
              <a:buNone/>
            </a:pPr>
            <a:r>
              <a:rPr lang="it-IT" sz="1800" dirty="0"/>
              <a:t>Java –</a:t>
            </a:r>
            <a:r>
              <a:rPr lang="it-IT" sz="1800" dirty="0" err="1"/>
              <a:t>cp</a:t>
            </a:r>
            <a:r>
              <a:rPr lang="it-IT" sz="1800" dirty="0"/>
              <a:t> ./target/SABD-ProjectTwo-1.0-SNAPHOT-jar-with-dependencies.jar </a:t>
            </a:r>
            <a:r>
              <a:rPr lang="it-IT" sz="1800" dirty="0" err="1"/>
              <a:t>main</a:t>
            </a:r>
            <a:r>
              <a:rPr lang="it-IT" sz="1800" dirty="0"/>
              <a:t>.*classe da eseguire*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9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1CA02-65AF-408C-AFFE-0A7CF21B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9"/>
            <a:ext cx="2245750" cy="3185362"/>
          </a:xfrm>
        </p:spPr>
        <p:txBody>
          <a:bodyPr>
            <a:normAutofit/>
          </a:bodyPr>
          <a:lstStyle/>
          <a:p>
            <a:r>
              <a:rPr lang="it-IT" dirty="0"/>
              <a:t>Nel momento in cui viene eseguito </a:t>
            </a:r>
            <a:r>
              <a:rPr lang="it-IT" dirty="0" err="1"/>
              <a:t>Flink</a:t>
            </a:r>
            <a:r>
              <a:rPr lang="it-IT" dirty="0"/>
              <a:t>, è possibile consultare la topologia delle queries create.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5BF54AA-83C5-4800-8F1D-766298EFAE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54880" y="1434905"/>
            <a:ext cx="6502801" cy="47220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ESECUZIONE</a:t>
            </a:r>
          </a:p>
        </p:txBody>
      </p:sp>
    </p:spTree>
    <p:extLst>
      <p:ext uri="{BB962C8B-B14F-4D97-AF65-F5344CB8AC3E}">
        <p14:creationId xmlns:p14="http://schemas.microsoft.com/office/powerpoint/2010/main" val="349865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ANALISI DELLE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1CA02-65AF-408C-AFFE-0A7CF21B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it-IT" sz="2000" dirty="0"/>
              <a:t>Le query sono state eseguite su un processore Intel(R) Core(TM) i7-6500U CPU @ 2.50GHz   2.60 GHz.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5571B12-C7AF-4EB9-A6D9-676986B60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7222"/>
              </p:ext>
            </p:extLst>
          </p:nvPr>
        </p:nvGraphicFramePr>
        <p:xfrm>
          <a:off x="1113183" y="3220278"/>
          <a:ext cx="4808827" cy="1550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608">
                  <a:extLst>
                    <a:ext uri="{9D8B030D-6E8A-4147-A177-3AD203B41FA5}">
                      <a16:colId xmlns:a16="http://schemas.microsoft.com/office/drawing/2014/main" val="2097350956"/>
                    </a:ext>
                  </a:extLst>
                </a:gridCol>
                <a:gridCol w="1602608">
                  <a:extLst>
                    <a:ext uri="{9D8B030D-6E8A-4147-A177-3AD203B41FA5}">
                      <a16:colId xmlns:a16="http://schemas.microsoft.com/office/drawing/2014/main" val="2555287965"/>
                    </a:ext>
                  </a:extLst>
                </a:gridCol>
                <a:gridCol w="1603611">
                  <a:extLst>
                    <a:ext uri="{9D8B030D-6E8A-4147-A177-3AD203B41FA5}">
                      <a16:colId xmlns:a16="http://schemas.microsoft.com/office/drawing/2014/main" val="2190485543"/>
                    </a:ext>
                  </a:extLst>
                </a:gridCol>
              </a:tblGrid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Query uno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Settimanale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Mensile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719986"/>
                  </a:ext>
                </a:extLst>
              </a:tr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Latenza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6785,45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8882,909091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353413"/>
                  </a:ext>
                </a:extLst>
              </a:tr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Throughput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0,00014737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 dirty="0">
                          <a:effectLst/>
                        </a:rPr>
                        <a:t>0,3530337</a:t>
                      </a:r>
                      <a:endParaRPr lang="it-I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84662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3FF9907-2E6F-4530-B0E0-3D191918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2512"/>
              </p:ext>
            </p:extLst>
          </p:nvPr>
        </p:nvGraphicFramePr>
        <p:xfrm>
          <a:off x="6115050" y="3220278"/>
          <a:ext cx="4743450" cy="1550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0820">
                  <a:extLst>
                    <a:ext uri="{9D8B030D-6E8A-4147-A177-3AD203B41FA5}">
                      <a16:colId xmlns:a16="http://schemas.microsoft.com/office/drawing/2014/main" val="1517275435"/>
                    </a:ext>
                  </a:extLst>
                </a:gridCol>
                <a:gridCol w="1580820">
                  <a:extLst>
                    <a:ext uri="{9D8B030D-6E8A-4147-A177-3AD203B41FA5}">
                      <a16:colId xmlns:a16="http://schemas.microsoft.com/office/drawing/2014/main" val="2411526034"/>
                    </a:ext>
                  </a:extLst>
                </a:gridCol>
                <a:gridCol w="1581810">
                  <a:extLst>
                    <a:ext uri="{9D8B030D-6E8A-4147-A177-3AD203B41FA5}">
                      <a16:colId xmlns:a16="http://schemas.microsoft.com/office/drawing/2014/main" val="3355919871"/>
                    </a:ext>
                  </a:extLst>
                </a:gridCol>
              </a:tblGrid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Query due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Settimanale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 dirty="0">
                          <a:effectLst/>
                        </a:rPr>
                        <a:t>Mensile</a:t>
                      </a:r>
                      <a:endParaRPr lang="it-I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877698"/>
                  </a:ext>
                </a:extLst>
              </a:tr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Latenza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8194,5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15386,34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116984"/>
                  </a:ext>
                </a:extLst>
              </a:tr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Throughput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0,000122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 dirty="0">
                          <a:effectLst/>
                        </a:rPr>
                        <a:t>0,0016248</a:t>
                      </a:r>
                      <a:endParaRPr lang="it-I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775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81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ANALISI DELLE PERFORMANCE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5E2254A-37C1-46EA-8A91-4F2C7B9B89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88" y="2351716"/>
            <a:ext cx="4667360" cy="27515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6095337-8E8C-4A3C-B7EE-5364F523A8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71" y="2351716"/>
            <a:ext cx="4667360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9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ED7FB2-486C-4A33-980A-C71A14C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CB818-F8AB-49F4-AB29-4F7193D3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pPr algn="just">
              <a:spcAft>
                <a:spcPts val="400"/>
              </a:spcAft>
            </a:pPr>
            <a:r>
              <a:rPr lang="it-IT" dirty="0"/>
              <a:t>In conclusione, possiamo notare che per quanto riguarda la latenza essa aumenta all’aumentare della dimensione della finestra temporale e la latenza della seconda query risulta essere maggiore della prima.</a:t>
            </a:r>
          </a:p>
          <a:p>
            <a:pPr algn="just">
              <a:spcAft>
                <a:spcPts val="400"/>
              </a:spcAft>
            </a:pPr>
            <a:r>
              <a:rPr lang="it-IT" dirty="0"/>
              <a:t>Mentre, per quanto riguarda il throughput essa diminuisce all’aumentare della dimensione della finestra temporale e il throughput della prima query risulta essere maggiore della seconda.</a:t>
            </a:r>
          </a:p>
        </p:txBody>
      </p:sp>
    </p:spTree>
    <p:extLst>
      <p:ext uri="{BB962C8B-B14F-4D97-AF65-F5344CB8AC3E}">
        <p14:creationId xmlns:p14="http://schemas.microsoft.com/office/powerpoint/2010/main" val="376398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ED7FB2-486C-4A33-980A-C71A14C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05907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9727707" cy="3439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it-IT" dirty="0"/>
          </a:p>
          <a:p>
            <a:pPr>
              <a:lnSpc>
                <a:spcPct val="90000"/>
              </a:lnSpc>
            </a:pPr>
            <a:r>
              <a:rPr lang="it-IT" dirty="0"/>
              <a:t>L’obiettivo è quello di analizzare il dataset contenente informazioni su dati marittimi geo-spaziali. </a:t>
            </a:r>
          </a:p>
          <a:p>
            <a:pPr>
              <a:lnSpc>
                <a:spcPct val="90000"/>
              </a:lnSpc>
            </a:pPr>
            <a:r>
              <a:rPr lang="it-IT" dirty="0"/>
              <a:t>In particolare, si fa riferimento a dei dispositivi di identificazione automatica (AIS) utilizzati per garantire la sicurezza delle navi in mare e nei porti, permettendo lo scambio di informazioni riguardo lo stato delle navi in movimento.</a:t>
            </a:r>
          </a:p>
          <a:p>
            <a:pPr>
              <a:lnSpc>
                <a:spcPct val="90000"/>
              </a:lnSpc>
            </a:pPr>
            <a:r>
              <a:rPr lang="it-IT" dirty="0"/>
              <a:t>Vedremo, in dettaglio, come sono state sviluppate le query e come vengono eseguiti su </a:t>
            </a:r>
            <a:r>
              <a:rPr lang="it-IT" dirty="0" err="1"/>
              <a:t>Flink</a:t>
            </a:r>
            <a:r>
              <a:rPr lang="it-IT" dirty="0"/>
              <a:t> per ottenere i risultati richiesti.</a:t>
            </a:r>
          </a:p>
        </p:txBody>
      </p:sp>
      <p:pic>
        <p:nvPicPr>
          <p:cNvPr id="35" name="Immagine 3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A1F861C-68D7-49C0-B2DA-81A41C3A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81000"/>
            <a:ext cx="1727200" cy="971550"/>
          </a:xfrm>
          <a:prstGeom prst="rect">
            <a:avLst/>
          </a:prstGeom>
        </p:spPr>
      </p:pic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203247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9B7B75-07F4-4638-9E09-A7C0A082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>
            <a:normAutofit/>
          </a:bodyPr>
          <a:lstStyle/>
          <a:p>
            <a:pPr algn="ctr"/>
            <a:r>
              <a:rPr lang="en-US" kern="1200" cap="all" spc="300" baseline="0" dirty="0" err="1">
                <a:latin typeface="+mj-lt"/>
                <a:ea typeface="+mj-ea"/>
                <a:cs typeface="+mj-cs"/>
              </a:rPr>
              <a:t>Architettura</a:t>
            </a:r>
            <a:endParaRPr lang="it-IT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59D4852-0D92-4A06-B37A-5440E195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7152"/>
            <a:ext cx="5485227" cy="4499241"/>
          </a:xfrm>
        </p:spPr>
        <p:txBody>
          <a:bodyPr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/>
              <a:t>Utilizzo</a:t>
            </a:r>
            <a:r>
              <a:rPr lang="en-US" sz="2000" dirty="0"/>
              <a:t> di Docker 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container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dirty="0" err="1"/>
              <a:t>particolare</a:t>
            </a:r>
            <a:r>
              <a:rPr lang="en-US" sz="2000" dirty="0"/>
              <a:t>,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di docker compose per </a:t>
            </a:r>
            <a:r>
              <a:rPr lang="en-US" sz="2000" dirty="0" err="1"/>
              <a:t>definire</a:t>
            </a:r>
            <a:r>
              <a:rPr lang="en-US" sz="2000" dirty="0"/>
              <a:t> ed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applicazioni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/>
              <a:t> Fa </a:t>
            </a:r>
            <a:r>
              <a:rPr lang="en-US" sz="2000" dirty="0" err="1"/>
              <a:t>uso</a:t>
            </a:r>
            <a:r>
              <a:rPr lang="en-US" sz="2000" dirty="0"/>
              <a:t> di un file YAML per </a:t>
            </a:r>
            <a:r>
              <a:rPr lang="en-US" sz="2000" dirty="0" err="1"/>
              <a:t>configurare</a:t>
            </a: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servizi</a:t>
            </a:r>
            <a:r>
              <a:rPr lang="en-US" sz="2000" dirty="0"/>
              <a:t> </a:t>
            </a:r>
            <a:r>
              <a:rPr lang="en-US" sz="2000" dirty="0" err="1"/>
              <a:t>dell’applicazione</a:t>
            </a:r>
            <a:r>
              <a:rPr lang="en-US" sz="2000" dirty="0"/>
              <a:t>, al cui </a:t>
            </a:r>
            <a:r>
              <a:rPr lang="en-US" sz="2000" dirty="0" err="1"/>
              <a:t>interno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stati</a:t>
            </a:r>
            <a:r>
              <a:rPr lang="en-US" sz="2000" dirty="0"/>
              <a:t> </a:t>
            </a:r>
            <a:r>
              <a:rPr lang="en-US" sz="2000" dirty="0" err="1"/>
              <a:t>inseriti</a:t>
            </a:r>
            <a:r>
              <a:rPr lang="en-US" sz="2000" dirty="0"/>
              <a:t> due </a:t>
            </a:r>
            <a:r>
              <a:rPr lang="en-US" sz="2000" dirty="0" err="1"/>
              <a:t>immagini</a:t>
            </a:r>
            <a:r>
              <a:rPr lang="en-US" sz="20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Zookeeper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Kafka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Flink</a:t>
            </a:r>
            <a:r>
              <a:rPr lang="en-US" sz="2000" dirty="0"/>
              <a:t>: </a:t>
            </a:r>
            <a:r>
              <a:rPr lang="en-US" sz="2000" dirty="0" err="1"/>
              <a:t>eseguito</a:t>
            </a:r>
            <a:r>
              <a:rPr lang="en-US" sz="2000" dirty="0"/>
              <a:t> in locale</a:t>
            </a:r>
          </a:p>
          <a:p>
            <a:pPr>
              <a:lnSpc>
                <a:spcPct val="90000"/>
              </a:lnSpc>
            </a:pPr>
            <a:endParaRPr lang="it-IT" sz="1500" dirty="0"/>
          </a:p>
        </p:txBody>
      </p:sp>
      <p:pic>
        <p:nvPicPr>
          <p:cNvPr id="5" name="Immagine 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8DD72BF7-83EE-467A-9483-B4A788E7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28" y="2296723"/>
            <a:ext cx="4025872" cy="22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/>
              <a:t>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r>
              <a:rPr lang="it-IT" dirty="0"/>
              <a:t>Apache </a:t>
            </a:r>
            <a:r>
              <a:rPr lang="it-IT" dirty="0" err="1"/>
              <a:t>Zookeeper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Viene utilizzato da Apache Kafka per memorizzare informazioni relative al cluster Kafka4; in breve, possiamo dire che </a:t>
            </a:r>
            <a:r>
              <a:rPr lang="it-IT" dirty="0" err="1"/>
              <a:t>Zookeeper</a:t>
            </a:r>
            <a:r>
              <a:rPr lang="it-IT" dirty="0"/>
              <a:t> memorizza i metadati sul cluster Kafka</a:t>
            </a:r>
          </a:p>
          <a:p>
            <a:pPr lvl="1"/>
            <a:r>
              <a:rPr lang="it-IT" dirty="0"/>
              <a:t>Singolo container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2F1993-498D-4FB3-82C5-D4C2F28D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441273"/>
            <a:ext cx="4572000" cy="318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FRAMEWORK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r>
              <a:rPr lang="it-IT" dirty="0"/>
              <a:t>Apache Kafka:</a:t>
            </a:r>
          </a:p>
          <a:p>
            <a:pPr lvl="1"/>
            <a:r>
              <a:rPr lang="it-IT" dirty="0"/>
              <a:t>è il sistema di messaggistica di tipo </a:t>
            </a:r>
            <a:r>
              <a:rPr lang="it-IT" dirty="0" err="1"/>
              <a:t>publish-subscribe</a:t>
            </a:r>
            <a:r>
              <a:rPr lang="it-IT" dirty="0"/>
              <a:t> utilizzato per l’</a:t>
            </a:r>
            <a:r>
              <a:rPr lang="it-IT" dirty="0" err="1"/>
              <a:t>ingestion</a:t>
            </a:r>
            <a:r>
              <a:rPr lang="it-IT" dirty="0"/>
              <a:t> di dati nei sistemi di processamento e per l’export dei risultati.</a:t>
            </a:r>
          </a:p>
          <a:p>
            <a:pPr lvl="1"/>
            <a:r>
              <a:rPr lang="it-IT" dirty="0"/>
              <a:t>Vengono create tre brokers.</a:t>
            </a:r>
          </a:p>
          <a:p>
            <a:pPr lvl="1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C784271-A3A6-4989-BAAC-0589FD78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9" y="882664"/>
            <a:ext cx="4578322" cy="45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FRAMEWORK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r>
              <a:rPr lang="it-IT" dirty="0"/>
              <a:t>Apache </a:t>
            </a:r>
            <a:r>
              <a:rPr lang="it-IT" dirty="0" err="1"/>
              <a:t>Flink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data streaming processing</a:t>
            </a:r>
          </a:p>
          <a:p>
            <a:pPr lvl="1"/>
            <a:r>
              <a:rPr lang="it-IT" dirty="0"/>
              <a:t>Ambiente creata localmente.</a:t>
            </a:r>
          </a:p>
          <a:p>
            <a:pPr lvl="1"/>
            <a:r>
              <a:rPr lang="it-IT" dirty="0"/>
              <a:t>Vengono create quattro task e un task manager</a:t>
            </a:r>
          </a:p>
          <a:p>
            <a:pPr lvl="1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C784271-A3A6-4989-BAAC-0589FD78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639" y="1539470"/>
            <a:ext cx="4578322" cy="32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JVM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2056913"/>
          </a:xfrm>
        </p:spPr>
        <p:txBody>
          <a:bodyPr>
            <a:normAutofit/>
          </a:bodyPr>
          <a:lstStyle/>
          <a:p>
            <a:r>
              <a:rPr lang="it-IT" dirty="0"/>
              <a:t>Producer:</a:t>
            </a:r>
          </a:p>
          <a:p>
            <a:pPr lvl="1"/>
            <a:r>
              <a:rPr lang="it-IT" dirty="0"/>
              <a:t>Sorgente real-time</a:t>
            </a:r>
          </a:p>
          <a:p>
            <a:pPr lvl="1"/>
            <a:r>
              <a:rPr lang="it-IT" dirty="0"/>
              <a:t>Ha la funzione di pubblicare delle </a:t>
            </a:r>
            <a:r>
              <a:rPr lang="it-IT" dirty="0" err="1"/>
              <a:t>tuple</a:t>
            </a:r>
            <a:r>
              <a:rPr lang="it-IT" dirty="0"/>
              <a:t> per simulare una sorgente real-time</a:t>
            </a:r>
          </a:p>
          <a:p>
            <a:pPr lvl="1"/>
            <a:r>
              <a:rPr lang="it-IT" dirty="0"/>
              <a:t>Singola entità.</a:t>
            </a:r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2D44B64-4BFF-48E9-B1D5-C9BFB76B55F3}"/>
              </a:ext>
            </a:extLst>
          </p:cNvPr>
          <p:cNvSpPr txBox="1">
            <a:spLocks/>
          </p:cNvSpPr>
          <p:nvPr/>
        </p:nvSpPr>
        <p:spPr>
          <a:xfrm>
            <a:off x="704892" y="4172727"/>
            <a:ext cx="6083272" cy="205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Consumer:</a:t>
            </a:r>
          </a:p>
          <a:p>
            <a:pPr lvl="1"/>
            <a:r>
              <a:rPr lang="it-IT" dirty="0"/>
              <a:t>Salvataggio output</a:t>
            </a:r>
          </a:p>
          <a:p>
            <a:pPr lvl="1"/>
            <a:r>
              <a:rPr lang="it-IT" dirty="0"/>
              <a:t>Ha la funzione di  salvare i risultati in formato csv</a:t>
            </a:r>
          </a:p>
          <a:p>
            <a:pPr lvl="1"/>
            <a:r>
              <a:rPr lang="it-IT" dirty="0"/>
              <a:t>Molteplici </a:t>
            </a:r>
            <a:r>
              <a:rPr lang="it-IT" dirty="0" err="1"/>
              <a:t>thread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314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9414DC-7E9D-4BA8-99CD-037F6B90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it-IT" sz="2200" dirty="0"/>
              <a:t>IMPLEMENTAZIONE QUERY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44DEA96A-92CB-4EC6-9B54-9ADE9114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503151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972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1254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Gill Sans MT</vt:lpstr>
      <vt:lpstr>Goudy Old Style</vt:lpstr>
      <vt:lpstr>Times New Roman</vt:lpstr>
      <vt:lpstr>ClassicFrameVTI</vt:lpstr>
      <vt:lpstr>Sistemi e architetture per big data  Analisi di dati marittimi geo-spaziali con flink</vt:lpstr>
      <vt:lpstr>INDICE</vt:lpstr>
      <vt:lpstr>introduzione</vt:lpstr>
      <vt:lpstr>Architettura</vt:lpstr>
      <vt:lpstr>FRAMEWORK</vt:lpstr>
      <vt:lpstr>FRAMEWORK</vt:lpstr>
      <vt:lpstr>FRAMEWORK</vt:lpstr>
      <vt:lpstr>JVM</vt:lpstr>
      <vt:lpstr>IMPLEMENTAZIONE QUERY</vt:lpstr>
      <vt:lpstr>Divisione celle</vt:lpstr>
      <vt:lpstr>Divisione celle</vt:lpstr>
      <vt:lpstr>TIPOLOGIA MARE</vt:lpstr>
      <vt:lpstr>FINESTRE Temporali</vt:lpstr>
      <vt:lpstr>FINESTRE Temporali</vt:lpstr>
      <vt:lpstr>Implementazione query uno</vt:lpstr>
      <vt:lpstr>Implementazione query uno</vt:lpstr>
      <vt:lpstr>Implementazione query due</vt:lpstr>
      <vt:lpstr>Implementazione query due</vt:lpstr>
      <vt:lpstr>ESECUZIONE</vt:lpstr>
      <vt:lpstr>ESECUZIONE</vt:lpstr>
      <vt:lpstr>ESECUZIONE</vt:lpstr>
      <vt:lpstr>ESECUZIONE</vt:lpstr>
      <vt:lpstr>ANALISI DELLE PERFORMANCE</vt:lpstr>
      <vt:lpstr>ANALISI DELLE PERFORMANCE</vt:lpstr>
      <vt:lpstr>Conclusione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e architetture per big data - Analisi del dataset delle vaccinazioni anti Covid-19 con Hadoop/Spark</dc:title>
  <dc:creator>Melissa Petrolo</dc:creator>
  <cp:lastModifiedBy>Melissa Petrolo</cp:lastModifiedBy>
  <cp:revision>58</cp:revision>
  <dcterms:created xsi:type="dcterms:W3CDTF">2021-06-07T20:41:55Z</dcterms:created>
  <dcterms:modified xsi:type="dcterms:W3CDTF">2021-07-12T10:43:39Z</dcterms:modified>
</cp:coreProperties>
</file>