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66" r:id="rId5"/>
    <p:sldId id="270" r:id="rId6"/>
    <p:sldId id="259" r:id="rId7"/>
    <p:sldId id="260" r:id="rId8"/>
    <p:sldId id="264" r:id="rId9"/>
    <p:sldId id="261" r:id="rId10"/>
    <p:sldId id="262" r:id="rId11"/>
    <p:sldId id="271" r:id="rId12"/>
    <p:sldId id="272" r:id="rId13"/>
    <p:sldId id="263" r:id="rId14"/>
    <p:sldId id="268" r:id="rId15"/>
    <p:sldId id="269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Latenza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3"/>
                <c:pt idx="0">
                  <c:v>Llyod</c:v>
                </c:pt>
                <c:pt idx="1">
                  <c:v>Standard K-means</c:v>
                </c:pt>
                <c:pt idx="2">
                  <c:v>K-means++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341743577800</c:v>
                </c:pt>
                <c:pt idx="1">
                  <c:v>341690574800</c:v>
                </c:pt>
                <c:pt idx="2" formatCode="#,##0">
                  <c:v>311857795900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84-423A-9F78-220F30DF7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0740575"/>
        <c:axId val="1160740991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Foglio1!$C$1</c15:sqref>
                        </c15:formulaRef>
                      </c:ext>
                    </c:extLst>
                    <c:strCache>
                      <c:ptCount val="1"/>
                      <c:pt idx="0">
                        <c:v>Memoria allocata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Foglio1!$A$2:$A$5</c15:sqref>
                        </c15:formulaRef>
                      </c:ext>
                    </c:extLst>
                    <c:strCache>
                      <c:ptCount val="3"/>
                      <c:pt idx="0">
                        <c:v>Llyod</c:v>
                      </c:pt>
                      <c:pt idx="1">
                        <c:v>Standard K-means</c:v>
                      </c:pt>
                      <c:pt idx="2">
                        <c:v>K-means++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Foglio1!$C$2:$C$5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14772226</c:v>
                      </c:pt>
                      <c:pt idx="1">
                        <c:v>14772232</c:v>
                      </c:pt>
                      <c:pt idx="2">
                        <c:v>15352244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984-423A-9F78-220F30DF7BA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Foglio1!$D$1</c15:sqref>
                        </c15:formulaRef>
                      </c:ext>
                    </c:extLst>
                    <c:strCache>
                      <c:ptCount val="1"/>
                      <c:pt idx="0">
                        <c:v>Bytes allocati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Foglio1!$A$2:$A$5</c15:sqref>
                        </c15:formulaRef>
                      </c:ext>
                    </c:extLst>
                    <c:strCache>
                      <c:ptCount val="3"/>
                      <c:pt idx="0">
                        <c:v>Llyod</c:v>
                      </c:pt>
                      <c:pt idx="1">
                        <c:v>Standard K-means</c:v>
                      </c:pt>
                      <c:pt idx="2">
                        <c:v>K-means++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Foglio1!$D$2:$D$5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2144435096</c:v>
                      </c:pt>
                      <c:pt idx="1">
                        <c:v>2144435696</c:v>
                      </c:pt>
                      <c:pt idx="2">
                        <c:v>2362312448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984-423A-9F78-220F30DF7BA1}"/>
                  </c:ext>
                </c:extLst>
              </c15:ser>
            </c15:filteredLineSeries>
          </c:ext>
        </c:extLst>
      </c:lineChart>
      <c:catAx>
        <c:axId val="116074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0740991"/>
        <c:crosses val="autoZero"/>
        <c:auto val="1"/>
        <c:lblAlgn val="ctr"/>
        <c:lblOffset val="100"/>
        <c:noMultiLvlLbl val="0"/>
      </c:catAx>
      <c:valAx>
        <c:axId val="116074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0740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6180103509453886E-2"/>
          <c:y val="0.130354523606104"/>
          <c:w val="0.90714707383908899"/>
          <c:h val="0.80396985739021609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Numero iterazioni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3"/>
                <c:pt idx="0">
                  <c:v>Llyod</c:v>
                </c:pt>
                <c:pt idx="1">
                  <c:v>Standard K-means</c:v>
                </c:pt>
                <c:pt idx="2">
                  <c:v>K-means++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12-4D84-B351-FD906C4AE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2161311"/>
        <c:axId val="1761845167"/>
      </c:lineChart>
      <c:catAx>
        <c:axId val="139216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61845167"/>
        <c:crosses val="autoZero"/>
        <c:auto val="1"/>
        <c:lblAlgn val="ctr"/>
        <c:lblOffset val="100"/>
        <c:noMultiLvlLbl val="0"/>
      </c:catAx>
      <c:valAx>
        <c:axId val="1761845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92161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Foglio1!$C$1</c:f>
              <c:strCache>
                <c:ptCount val="1"/>
                <c:pt idx="0">
                  <c:v>Memoria allocata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Foglio1!$A$2:$A$5</c:f>
              <c:strCache>
                <c:ptCount val="3"/>
                <c:pt idx="0">
                  <c:v>Llyod</c:v>
                </c:pt>
                <c:pt idx="1">
                  <c:v>Standard K-means</c:v>
                </c:pt>
                <c:pt idx="2">
                  <c:v>K-means++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14772226</c:v>
                </c:pt>
                <c:pt idx="1">
                  <c:v>14772232</c:v>
                </c:pt>
                <c:pt idx="2">
                  <c:v>15352244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BE-40C9-958F-B24330E0A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0740575"/>
        <c:axId val="116074099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Foglio1!$B$1</c15:sqref>
                        </c15:formulaRef>
                      </c:ext>
                    </c:extLst>
                    <c:strCache>
                      <c:ptCount val="1"/>
                      <c:pt idx="0">
                        <c:v>Latenza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Foglio1!$A$2:$A$5</c15:sqref>
                        </c15:formulaRef>
                      </c:ext>
                    </c:extLst>
                    <c:strCache>
                      <c:ptCount val="3"/>
                      <c:pt idx="0">
                        <c:v>Llyod</c:v>
                      </c:pt>
                      <c:pt idx="1">
                        <c:v>Standard K-means</c:v>
                      </c:pt>
                      <c:pt idx="2">
                        <c:v>K-means++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Foglio1!$B$2:$B$5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 formatCode="#,##0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4BE-40C9-958F-B24330E0A736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Foglio1!$D$1</c15:sqref>
                        </c15:formulaRef>
                      </c:ext>
                    </c:extLst>
                    <c:strCache>
                      <c:ptCount val="1"/>
                      <c:pt idx="0">
                        <c:v>Bytes allocati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Foglio1!$A$2:$A$5</c15:sqref>
                        </c15:formulaRef>
                      </c:ext>
                    </c:extLst>
                    <c:strCache>
                      <c:ptCount val="3"/>
                      <c:pt idx="0">
                        <c:v>Llyod</c:v>
                      </c:pt>
                      <c:pt idx="1">
                        <c:v>Standard K-means</c:v>
                      </c:pt>
                      <c:pt idx="2">
                        <c:v>K-means++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Foglio1!$D$2:$D$5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2144435096</c:v>
                      </c:pt>
                      <c:pt idx="1">
                        <c:v>2144435696</c:v>
                      </c:pt>
                      <c:pt idx="2">
                        <c:v>2362312448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4BE-40C9-958F-B24330E0A736}"/>
                  </c:ext>
                </c:extLst>
              </c15:ser>
            </c15:filteredLineSeries>
          </c:ext>
        </c:extLst>
      </c:lineChart>
      <c:catAx>
        <c:axId val="116074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0740991"/>
        <c:crosses val="autoZero"/>
        <c:auto val="1"/>
        <c:lblAlgn val="ctr"/>
        <c:lblOffset val="100"/>
        <c:noMultiLvlLbl val="0"/>
      </c:catAx>
      <c:valAx>
        <c:axId val="116074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0740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Foglio1!$D$1</c:f>
              <c:strCache>
                <c:ptCount val="1"/>
                <c:pt idx="0">
                  <c:v>Bytes allocati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Foglio1!$A$2:$A$5</c:f>
              <c:strCache>
                <c:ptCount val="3"/>
                <c:pt idx="0">
                  <c:v>Llyod</c:v>
                </c:pt>
                <c:pt idx="1">
                  <c:v>Standard K-means</c:v>
                </c:pt>
                <c:pt idx="2">
                  <c:v>K-means++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2144435096</c:v>
                </c:pt>
                <c:pt idx="1">
                  <c:v>2144435696</c:v>
                </c:pt>
                <c:pt idx="2">
                  <c:v>2362312448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13-426E-AA65-3559DBAB5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0740575"/>
        <c:axId val="116074099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Foglio1!$B$1</c15:sqref>
                        </c15:formulaRef>
                      </c:ext>
                    </c:extLst>
                    <c:strCache>
                      <c:ptCount val="1"/>
                      <c:pt idx="0">
                        <c:v>Latenza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Foglio1!$A$2:$A$5</c15:sqref>
                        </c15:formulaRef>
                      </c:ext>
                    </c:extLst>
                    <c:strCache>
                      <c:ptCount val="3"/>
                      <c:pt idx="0">
                        <c:v>Llyod</c:v>
                      </c:pt>
                      <c:pt idx="1">
                        <c:v>Standard K-means</c:v>
                      </c:pt>
                      <c:pt idx="2">
                        <c:v>K-means++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Foglio1!$B$2:$B$5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 formatCode="#,##0">
                        <c:v>10267837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013-426E-AA65-3559DBAB570E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Foglio1!$C$1</c15:sqref>
                        </c15:formulaRef>
                      </c:ext>
                    </c:extLst>
                    <c:strCache>
                      <c:ptCount val="1"/>
                      <c:pt idx="0">
                        <c:v>Memoria allocata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Foglio1!$A$2:$A$5</c15:sqref>
                        </c15:formulaRef>
                      </c:ext>
                    </c:extLst>
                    <c:strCache>
                      <c:ptCount val="3"/>
                      <c:pt idx="0">
                        <c:v>Llyod</c:v>
                      </c:pt>
                      <c:pt idx="1">
                        <c:v>Standard K-means</c:v>
                      </c:pt>
                      <c:pt idx="2">
                        <c:v>K-means++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Foglio1!$C$2:$C$5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14772226</c:v>
                      </c:pt>
                      <c:pt idx="1">
                        <c:v>14772232</c:v>
                      </c:pt>
                      <c:pt idx="2">
                        <c:v>15352244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013-426E-AA65-3559DBAB570E}"/>
                  </c:ext>
                </c:extLst>
              </c15:ser>
            </c15:filteredLineSeries>
          </c:ext>
        </c:extLst>
      </c:lineChart>
      <c:catAx>
        <c:axId val="116074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0740991"/>
        <c:crosses val="autoZero"/>
        <c:auto val="1"/>
        <c:lblAlgn val="ctr"/>
        <c:lblOffset val="100"/>
        <c:noMultiLvlLbl val="0"/>
      </c:catAx>
      <c:valAx>
        <c:axId val="116074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0740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D175C-642F-49C6-8EF6-586F64160CFD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</dgm:pt>
    <dgm:pt modelId="{E70CDACB-9E82-4F1A-9A04-68ED066AE273}">
      <dgm:prSet phldrT="[Testo]"/>
      <dgm:spPr/>
      <dgm:t>
        <a:bodyPr/>
        <a:lstStyle/>
        <a:p>
          <a:r>
            <a:rPr lang="it-IT" dirty="0"/>
            <a:t>Introduzione</a:t>
          </a:r>
        </a:p>
      </dgm:t>
    </dgm:pt>
    <dgm:pt modelId="{034EE6B8-3F02-491B-BC33-78EF4355158F}" type="parTrans" cxnId="{E1541408-995D-4066-AA34-93ED810EFABF}">
      <dgm:prSet/>
      <dgm:spPr/>
      <dgm:t>
        <a:bodyPr/>
        <a:lstStyle/>
        <a:p>
          <a:endParaRPr lang="it-IT"/>
        </a:p>
      </dgm:t>
    </dgm:pt>
    <dgm:pt modelId="{C23E42C5-2582-4B50-8A97-D61816C4D385}" type="sibTrans" cxnId="{E1541408-995D-4066-AA34-93ED810EFABF}">
      <dgm:prSet/>
      <dgm:spPr/>
      <dgm:t>
        <a:bodyPr/>
        <a:lstStyle/>
        <a:p>
          <a:endParaRPr lang="it-IT"/>
        </a:p>
      </dgm:t>
    </dgm:pt>
    <dgm:pt modelId="{44EBD95C-6EC9-4144-B10E-D68870878F52}">
      <dgm:prSet phldrT="[Testo]"/>
      <dgm:spPr/>
      <dgm:t>
        <a:bodyPr/>
        <a:lstStyle/>
        <a:p>
          <a:r>
            <a:rPr lang="it-IT" dirty="0"/>
            <a:t>Architettura</a:t>
          </a:r>
        </a:p>
      </dgm:t>
    </dgm:pt>
    <dgm:pt modelId="{130C7E3F-D5BB-43EA-B36B-720D70F6CCA7}" type="parTrans" cxnId="{37862901-F354-471A-A565-22F5E6CB524D}">
      <dgm:prSet/>
      <dgm:spPr/>
      <dgm:t>
        <a:bodyPr/>
        <a:lstStyle/>
        <a:p>
          <a:endParaRPr lang="it-IT"/>
        </a:p>
      </dgm:t>
    </dgm:pt>
    <dgm:pt modelId="{23159743-6AD4-43C4-ADA3-38EC8BD81B28}" type="sibTrans" cxnId="{37862901-F354-471A-A565-22F5E6CB524D}">
      <dgm:prSet/>
      <dgm:spPr/>
      <dgm:t>
        <a:bodyPr/>
        <a:lstStyle/>
        <a:p>
          <a:endParaRPr lang="it-IT"/>
        </a:p>
      </dgm:t>
    </dgm:pt>
    <dgm:pt modelId="{1EC7C025-E578-4682-B04D-CBF5E447E42B}">
      <dgm:prSet phldrT="[Testo]"/>
      <dgm:spPr/>
      <dgm:t>
        <a:bodyPr/>
        <a:lstStyle/>
        <a:p>
          <a:r>
            <a:rPr lang="it-IT" dirty="0"/>
            <a:t>Implementazione</a:t>
          </a:r>
        </a:p>
      </dgm:t>
    </dgm:pt>
    <dgm:pt modelId="{EC6D3555-3C15-46FE-AC68-B2452247858C}" type="parTrans" cxnId="{F1588A5E-E83F-4292-BC55-DB6B7CECD378}">
      <dgm:prSet/>
      <dgm:spPr/>
      <dgm:t>
        <a:bodyPr/>
        <a:lstStyle/>
        <a:p>
          <a:endParaRPr lang="it-IT"/>
        </a:p>
      </dgm:t>
    </dgm:pt>
    <dgm:pt modelId="{AEAED263-9BC0-4424-9001-008F983F6716}" type="sibTrans" cxnId="{F1588A5E-E83F-4292-BC55-DB6B7CECD378}">
      <dgm:prSet/>
      <dgm:spPr/>
      <dgm:t>
        <a:bodyPr/>
        <a:lstStyle/>
        <a:p>
          <a:endParaRPr lang="it-IT"/>
        </a:p>
      </dgm:t>
    </dgm:pt>
    <dgm:pt modelId="{9C55CB05-621D-4B9C-B216-EE26EF89BADA}">
      <dgm:prSet phldrT="[Testo]"/>
      <dgm:spPr/>
      <dgm:t>
        <a:bodyPr/>
        <a:lstStyle/>
        <a:p>
          <a:r>
            <a:rPr lang="it-IT" dirty="0"/>
            <a:t>Tecnologie e Librerie</a:t>
          </a:r>
        </a:p>
      </dgm:t>
    </dgm:pt>
    <dgm:pt modelId="{FDF3EEB3-1F66-4F94-B4BE-BC82FC5A7E33}" type="parTrans" cxnId="{D53FBFBD-FB2E-4DE4-A9A4-4216E0EFAE35}">
      <dgm:prSet/>
      <dgm:spPr/>
      <dgm:t>
        <a:bodyPr/>
        <a:lstStyle/>
        <a:p>
          <a:endParaRPr lang="it-IT"/>
        </a:p>
      </dgm:t>
    </dgm:pt>
    <dgm:pt modelId="{6F4AD1E0-60F1-4E1B-B8DE-8C99C90773A1}" type="sibTrans" cxnId="{D53FBFBD-FB2E-4DE4-A9A4-4216E0EFAE35}">
      <dgm:prSet/>
      <dgm:spPr/>
      <dgm:t>
        <a:bodyPr/>
        <a:lstStyle/>
        <a:p>
          <a:endParaRPr lang="it-IT"/>
        </a:p>
      </dgm:t>
    </dgm:pt>
    <dgm:pt modelId="{CAA53BEA-D834-4F8E-8E23-70686F94C983}">
      <dgm:prSet phldrT="[Testo]"/>
      <dgm:spPr/>
      <dgm:t>
        <a:bodyPr/>
        <a:lstStyle/>
        <a:p>
          <a:r>
            <a:rPr lang="it-IT" dirty="0"/>
            <a:t>Analisi delle prestazioni</a:t>
          </a:r>
        </a:p>
      </dgm:t>
    </dgm:pt>
    <dgm:pt modelId="{15A7F912-2C24-46BB-8709-D1F2B272BC63}" type="parTrans" cxnId="{C1B5D657-3DEA-44CD-AC62-EB55A854854F}">
      <dgm:prSet/>
      <dgm:spPr/>
      <dgm:t>
        <a:bodyPr/>
        <a:lstStyle/>
        <a:p>
          <a:endParaRPr lang="it-IT"/>
        </a:p>
      </dgm:t>
    </dgm:pt>
    <dgm:pt modelId="{49BC6F74-74CC-4E55-A01C-0376553BEF63}" type="sibTrans" cxnId="{C1B5D657-3DEA-44CD-AC62-EB55A854854F}">
      <dgm:prSet/>
      <dgm:spPr/>
      <dgm:t>
        <a:bodyPr/>
        <a:lstStyle/>
        <a:p>
          <a:endParaRPr lang="it-IT"/>
        </a:p>
      </dgm:t>
    </dgm:pt>
    <dgm:pt modelId="{B86DC5DD-3782-4E29-82A7-F3C68774190E}">
      <dgm:prSet phldrT="[Testo]"/>
      <dgm:spPr/>
      <dgm:t>
        <a:bodyPr/>
        <a:lstStyle/>
        <a:p>
          <a:r>
            <a:rPr lang="it-IT" dirty="0"/>
            <a:t>Conclusioni</a:t>
          </a:r>
        </a:p>
      </dgm:t>
    </dgm:pt>
    <dgm:pt modelId="{ACB8ED11-CCFF-4F9C-AEB5-612E220F834A}" type="parTrans" cxnId="{D68E6E35-A954-4F73-B912-75CB996C388F}">
      <dgm:prSet/>
      <dgm:spPr/>
      <dgm:t>
        <a:bodyPr/>
        <a:lstStyle/>
        <a:p>
          <a:endParaRPr lang="it-IT"/>
        </a:p>
      </dgm:t>
    </dgm:pt>
    <dgm:pt modelId="{4190C45E-5E51-4029-9836-78F880C63FB4}" type="sibTrans" cxnId="{D68E6E35-A954-4F73-B912-75CB996C388F}">
      <dgm:prSet/>
      <dgm:spPr/>
      <dgm:t>
        <a:bodyPr/>
        <a:lstStyle/>
        <a:p>
          <a:endParaRPr lang="it-IT"/>
        </a:p>
      </dgm:t>
    </dgm:pt>
    <dgm:pt modelId="{14259C0D-9302-498D-9404-C89272C1F7C3}">
      <dgm:prSet phldrT="[Testo]"/>
      <dgm:spPr/>
      <dgm:t>
        <a:bodyPr/>
        <a:lstStyle/>
        <a:p>
          <a:r>
            <a:rPr lang="it-IT" dirty="0"/>
            <a:t>Esecuzione</a:t>
          </a:r>
        </a:p>
      </dgm:t>
    </dgm:pt>
    <dgm:pt modelId="{66C11DCF-3950-43B9-B9F2-4CABEFD69A99}" type="parTrans" cxnId="{39A680AD-27F3-453D-BD82-303DB03D39EB}">
      <dgm:prSet/>
      <dgm:spPr/>
      <dgm:t>
        <a:bodyPr/>
        <a:lstStyle/>
        <a:p>
          <a:endParaRPr lang="it-IT"/>
        </a:p>
      </dgm:t>
    </dgm:pt>
    <dgm:pt modelId="{98E1CF63-1642-485D-9BC6-E93B9280F070}" type="sibTrans" cxnId="{39A680AD-27F3-453D-BD82-303DB03D39EB}">
      <dgm:prSet/>
      <dgm:spPr/>
      <dgm:t>
        <a:bodyPr/>
        <a:lstStyle/>
        <a:p>
          <a:endParaRPr lang="it-IT"/>
        </a:p>
      </dgm:t>
    </dgm:pt>
    <dgm:pt modelId="{D4490144-D410-4D70-AA31-FDAA711E6CB2}" type="pres">
      <dgm:prSet presAssocID="{DDCD175C-642F-49C6-8EF6-586F64160CFD}" presName="linear" presStyleCnt="0">
        <dgm:presLayoutVars>
          <dgm:dir/>
          <dgm:animLvl val="lvl"/>
          <dgm:resizeHandles val="exact"/>
        </dgm:presLayoutVars>
      </dgm:prSet>
      <dgm:spPr/>
    </dgm:pt>
    <dgm:pt modelId="{1AF9E1A2-AC7C-4B29-9EE5-85EED66EF296}" type="pres">
      <dgm:prSet presAssocID="{E70CDACB-9E82-4F1A-9A04-68ED066AE273}" presName="parentLin" presStyleCnt="0"/>
      <dgm:spPr/>
    </dgm:pt>
    <dgm:pt modelId="{50AA8A44-F557-487B-A0DD-F39B00862E28}" type="pres">
      <dgm:prSet presAssocID="{E70CDACB-9E82-4F1A-9A04-68ED066AE273}" presName="parentLeftMargin" presStyleLbl="node1" presStyleIdx="0" presStyleCnt="7"/>
      <dgm:spPr/>
    </dgm:pt>
    <dgm:pt modelId="{819C319D-3726-4B24-9EA0-9169B0A1A177}" type="pres">
      <dgm:prSet presAssocID="{E70CDACB-9E82-4F1A-9A04-68ED066AE27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C308F18-0501-40F8-84C1-16FAA11AA26D}" type="pres">
      <dgm:prSet presAssocID="{E70CDACB-9E82-4F1A-9A04-68ED066AE273}" presName="negativeSpace" presStyleCnt="0"/>
      <dgm:spPr/>
    </dgm:pt>
    <dgm:pt modelId="{701F40AD-2F51-4706-8381-23D146AD1690}" type="pres">
      <dgm:prSet presAssocID="{E70CDACB-9E82-4F1A-9A04-68ED066AE273}" presName="childText" presStyleLbl="conFgAcc1" presStyleIdx="0" presStyleCnt="7">
        <dgm:presLayoutVars>
          <dgm:bulletEnabled val="1"/>
        </dgm:presLayoutVars>
      </dgm:prSet>
      <dgm:spPr/>
    </dgm:pt>
    <dgm:pt modelId="{D33DE348-E17C-4F26-B2A5-C5322F5DC268}" type="pres">
      <dgm:prSet presAssocID="{C23E42C5-2582-4B50-8A97-D61816C4D385}" presName="spaceBetweenRectangles" presStyleCnt="0"/>
      <dgm:spPr/>
    </dgm:pt>
    <dgm:pt modelId="{6CAF165A-89B8-4B76-AB02-C6B4BA08DBEB}" type="pres">
      <dgm:prSet presAssocID="{44EBD95C-6EC9-4144-B10E-D68870878F52}" presName="parentLin" presStyleCnt="0"/>
      <dgm:spPr/>
    </dgm:pt>
    <dgm:pt modelId="{ED19216D-A440-4144-A419-0B8D15BDAB69}" type="pres">
      <dgm:prSet presAssocID="{44EBD95C-6EC9-4144-B10E-D68870878F52}" presName="parentLeftMargin" presStyleLbl="node1" presStyleIdx="0" presStyleCnt="7"/>
      <dgm:spPr/>
    </dgm:pt>
    <dgm:pt modelId="{F73C5D50-A3A3-470D-8E52-900845CBD414}" type="pres">
      <dgm:prSet presAssocID="{44EBD95C-6EC9-4144-B10E-D68870878F5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0077D86-5B36-4A83-AE8B-820A5B2B3078}" type="pres">
      <dgm:prSet presAssocID="{44EBD95C-6EC9-4144-B10E-D68870878F52}" presName="negativeSpace" presStyleCnt="0"/>
      <dgm:spPr/>
    </dgm:pt>
    <dgm:pt modelId="{5C138C77-440C-483F-9FA6-5C4EB23899F6}" type="pres">
      <dgm:prSet presAssocID="{44EBD95C-6EC9-4144-B10E-D68870878F52}" presName="childText" presStyleLbl="conFgAcc1" presStyleIdx="1" presStyleCnt="7">
        <dgm:presLayoutVars>
          <dgm:bulletEnabled val="1"/>
        </dgm:presLayoutVars>
      </dgm:prSet>
      <dgm:spPr/>
    </dgm:pt>
    <dgm:pt modelId="{9CE48053-5B88-4267-8F55-069887E32D86}" type="pres">
      <dgm:prSet presAssocID="{23159743-6AD4-43C4-ADA3-38EC8BD81B28}" presName="spaceBetweenRectangles" presStyleCnt="0"/>
      <dgm:spPr/>
    </dgm:pt>
    <dgm:pt modelId="{52619536-EA80-47E7-84DA-6E6B993DBB6E}" type="pres">
      <dgm:prSet presAssocID="{1EC7C025-E578-4682-B04D-CBF5E447E42B}" presName="parentLin" presStyleCnt="0"/>
      <dgm:spPr/>
    </dgm:pt>
    <dgm:pt modelId="{C1B800DF-88FC-4608-BA63-54A23D01E7E5}" type="pres">
      <dgm:prSet presAssocID="{1EC7C025-E578-4682-B04D-CBF5E447E42B}" presName="parentLeftMargin" presStyleLbl="node1" presStyleIdx="1" presStyleCnt="7"/>
      <dgm:spPr/>
    </dgm:pt>
    <dgm:pt modelId="{E1B36289-390C-4AF7-8879-BE171BFF0AD2}" type="pres">
      <dgm:prSet presAssocID="{1EC7C025-E578-4682-B04D-CBF5E447E42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6B0DA0A-8FC1-4422-8718-49FE845AD203}" type="pres">
      <dgm:prSet presAssocID="{1EC7C025-E578-4682-B04D-CBF5E447E42B}" presName="negativeSpace" presStyleCnt="0"/>
      <dgm:spPr/>
    </dgm:pt>
    <dgm:pt modelId="{63FF2029-FABC-4832-9D95-80299B6E9B04}" type="pres">
      <dgm:prSet presAssocID="{1EC7C025-E578-4682-B04D-CBF5E447E42B}" presName="childText" presStyleLbl="conFgAcc1" presStyleIdx="2" presStyleCnt="7">
        <dgm:presLayoutVars>
          <dgm:bulletEnabled val="1"/>
        </dgm:presLayoutVars>
      </dgm:prSet>
      <dgm:spPr/>
    </dgm:pt>
    <dgm:pt modelId="{B1411870-BBA1-499B-AD68-5E948A3C3E75}" type="pres">
      <dgm:prSet presAssocID="{AEAED263-9BC0-4424-9001-008F983F6716}" presName="spaceBetweenRectangles" presStyleCnt="0"/>
      <dgm:spPr/>
    </dgm:pt>
    <dgm:pt modelId="{D0244045-11A2-4497-9C7B-2E10302187F7}" type="pres">
      <dgm:prSet presAssocID="{9C55CB05-621D-4B9C-B216-EE26EF89BADA}" presName="parentLin" presStyleCnt="0"/>
      <dgm:spPr/>
    </dgm:pt>
    <dgm:pt modelId="{DF2C048A-BE31-4BAD-B2E5-FD723BD433F7}" type="pres">
      <dgm:prSet presAssocID="{9C55CB05-621D-4B9C-B216-EE26EF89BADA}" presName="parentLeftMargin" presStyleLbl="node1" presStyleIdx="2" presStyleCnt="7"/>
      <dgm:spPr/>
    </dgm:pt>
    <dgm:pt modelId="{05F82FEE-4BBA-4AAA-9DC3-9712DAB17098}" type="pres">
      <dgm:prSet presAssocID="{9C55CB05-621D-4B9C-B216-EE26EF89BAD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57FAF8C-7B69-4E6B-8AB4-80E70B388D7B}" type="pres">
      <dgm:prSet presAssocID="{9C55CB05-621D-4B9C-B216-EE26EF89BADA}" presName="negativeSpace" presStyleCnt="0"/>
      <dgm:spPr/>
    </dgm:pt>
    <dgm:pt modelId="{E706C887-54D8-4EDC-951D-AAF25028201A}" type="pres">
      <dgm:prSet presAssocID="{9C55CB05-621D-4B9C-B216-EE26EF89BADA}" presName="childText" presStyleLbl="conFgAcc1" presStyleIdx="3" presStyleCnt="7">
        <dgm:presLayoutVars>
          <dgm:bulletEnabled val="1"/>
        </dgm:presLayoutVars>
      </dgm:prSet>
      <dgm:spPr/>
    </dgm:pt>
    <dgm:pt modelId="{18BD5F7D-6F4C-404F-9D11-15088148858A}" type="pres">
      <dgm:prSet presAssocID="{6F4AD1E0-60F1-4E1B-B8DE-8C99C90773A1}" presName="spaceBetweenRectangles" presStyleCnt="0"/>
      <dgm:spPr/>
    </dgm:pt>
    <dgm:pt modelId="{1B824AC4-A398-4608-A2D0-D9CDBDF383BF}" type="pres">
      <dgm:prSet presAssocID="{14259C0D-9302-498D-9404-C89272C1F7C3}" presName="parentLin" presStyleCnt="0"/>
      <dgm:spPr/>
    </dgm:pt>
    <dgm:pt modelId="{8743E92F-47C3-4EA1-9C0A-826B004B60F5}" type="pres">
      <dgm:prSet presAssocID="{14259C0D-9302-498D-9404-C89272C1F7C3}" presName="parentLeftMargin" presStyleLbl="node1" presStyleIdx="3" presStyleCnt="7"/>
      <dgm:spPr/>
    </dgm:pt>
    <dgm:pt modelId="{7CA25C29-BB29-44C5-AFE3-AA715D448EE4}" type="pres">
      <dgm:prSet presAssocID="{14259C0D-9302-498D-9404-C89272C1F7C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9AC0FA5-1B14-4A09-81DC-177257D79CBF}" type="pres">
      <dgm:prSet presAssocID="{14259C0D-9302-498D-9404-C89272C1F7C3}" presName="negativeSpace" presStyleCnt="0"/>
      <dgm:spPr/>
    </dgm:pt>
    <dgm:pt modelId="{07D4774A-736B-4E46-B138-FE3901C1918F}" type="pres">
      <dgm:prSet presAssocID="{14259C0D-9302-498D-9404-C89272C1F7C3}" presName="childText" presStyleLbl="conFgAcc1" presStyleIdx="4" presStyleCnt="7">
        <dgm:presLayoutVars>
          <dgm:bulletEnabled val="1"/>
        </dgm:presLayoutVars>
      </dgm:prSet>
      <dgm:spPr/>
    </dgm:pt>
    <dgm:pt modelId="{EB7E3E10-714A-4D01-B2CE-6834692C4A49}" type="pres">
      <dgm:prSet presAssocID="{98E1CF63-1642-485D-9BC6-E93B9280F070}" presName="spaceBetweenRectangles" presStyleCnt="0"/>
      <dgm:spPr/>
    </dgm:pt>
    <dgm:pt modelId="{F90FD5E8-9805-4972-B965-3497CAE11792}" type="pres">
      <dgm:prSet presAssocID="{CAA53BEA-D834-4F8E-8E23-70686F94C983}" presName="parentLin" presStyleCnt="0"/>
      <dgm:spPr/>
    </dgm:pt>
    <dgm:pt modelId="{5C5D5406-5935-4256-9046-311E57297DEF}" type="pres">
      <dgm:prSet presAssocID="{CAA53BEA-D834-4F8E-8E23-70686F94C983}" presName="parentLeftMargin" presStyleLbl="node1" presStyleIdx="4" presStyleCnt="7"/>
      <dgm:spPr/>
    </dgm:pt>
    <dgm:pt modelId="{8350A349-2A4A-4CBD-B546-BA5E26080811}" type="pres">
      <dgm:prSet presAssocID="{CAA53BEA-D834-4F8E-8E23-70686F94C98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61547F9-736F-4207-9276-12BAE7B4107E}" type="pres">
      <dgm:prSet presAssocID="{CAA53BEA-D834-4F8E-8E23-70686F94C983}" presName="negativeSpace" presStyleCnt="0"/>
      <dgm:spPr/>
    </dgm:pt>
    <dgm:pt modelId="{D0A606E1-5593-42BC-812C-E038DA20559F}" type="pres">
      <dgm:prSet presAssocID="{CAA53BEA-D834-4F8E-8E23-70686F94C983}" presName="childText" presStyleLbl="conFgAcc1" presStyleIdx="5" presStyleCnt="7">
        <dgm:presLayoutVars>
          <dgm:bulletEnabled val="1"/>
        </dgm:presLayoutVars>
      </dgm:prSet>
      <dgm:spPr/>
    </dgm:pt>
    <dgm:pt modelId="{5812FFFB-CAC3-4E31-A58A-FA117F96014E}" type="pres">
      <dgm:prSet presAssocID="{49BC6F74-74CC-4E55-A01C-0376553BEF63}" presName="spaceBetweenRectangles" presStyleCnt="0"/>
      <dgm:spPr/>
    </dgm:pt>
    <dgm:pt modelId="{EE45A0EE-C241-4EF5-A246-C3DDF31E4768}" type="pres">
      <dgm:prSet presAssocID="{B86DC5DD-3782-4E29-82A7-F3C68774190E}" presName="parentLin" presStyleCnt="0"/>
      <dgm:spPr/>
    </dgm:pt>
    <dgm:pt modelId="{C7609C9F-E59E-4A4B-8F6F-5619BC865312}" type="pres">
      <dgm:prSet presAssocID="{B86DC5DD-3782-4E29-82A7-F3C68774190E}" presName="parentLeftMargin" presStyleLbl="node1" presStyleIdx="5" presStyleCnt="7"/>
      <dgm:spPr/>
    </dgm:pt>
    <dgm:pt modelId="{129884DF-9AD2-4644-9D1F-A4058474D608}" type="pres">
      <dgm:prSet presAssocID="{B86DC5DD-3782-4E29-82A7-F3C68774190E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A4360BB0-CE37-4AB8-BE08-DEE4F36145E5}" type="pres">
      <dgm:prSet presAssocID="{B86DC5DD-3782-4E29-82A7-F3C68774190E}" presName="negativeSpace" presStyleCnt="0"/>
      <dgm:spPr/>
    </dgm:pt>
    <dgm:pt modelId="{E5DCDC66-66E2-4D70-B8F3-821370E48F53}" type="pres">
      <dgm:prSet presAssocID="{B86DC5DD-3782-4E29-82A7-F3C68774190E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37862901-F354-471A-A565-22F5E6CB524D}" srcId="{DDCD175C-642F-49C6-8EF6-586F64160CFD}" destId="{44EBD95C-6EC9-4144-B10E-D68870878F52}" srcOrd="1" destOrd="0" parTransId="{130C7E3F-D5BB-43EA-B36B-720D70F6CCA7}" sibTransId="{23159743-6AD4-43C4-ADA3-38EC8BD81B28}"/>
    <dgm:cxn modelId="{E1541408-995D-4066-AA34-93ED810EFABF}" srcId="{DDCD175C-642F-49C6-8EF6-586F64160CFD}" destId="{E70CDACB-9E82-4F1A-9A04-68ED066AE273}" srcOrd="0" destOrd="0" parTransId="{034EE6B8-3F02-491B-BC33-78EF4355158F}" sibTransId="{C23E42C5-2582-4B50-8A97-D61816C4D385}"/>
    <dgm:cxn modelId="{B9589411-222F-47B7-93E3-0CFFFBA1C5D4}" type="presOf" srcId="{E70CDACB-9E82-4F1A-9A04-68ED066AE273}" destId="{50AA8A44-F557-487B-A0DD-F39B00862E28}" srcOrd="0" destOrd="0" presId="urn:microsoft.com/office/officeart/2005/8/layout/list1"/>
    <dgm:cxn modelId="{8511661E-CCEA-4232-8E7B-640485BAF1D7}" type="presOf" srcId="{1EC7C025-E578-4682-B04D-CBF5E447E42B}" destId="{E1B36289-390C-4AF7-8879-BE171BFF0AD2}" srcOrd="1" destOrd="0" presId="urn:microsoft.com/office/officeart/2005/8/layout/list1"/>
    <dgm:cxn modelId="{0129E71F-C4BF-4848-817C-21348BECFDDA}" type="presOf" srcId="{9C55CB05-621D-4B9C-B216-EE26EF89BADA}" destId="{05F82FEE-4BBA-4AAA-9DC3-9712DAB17098}" srcOrd="1" destOrd="0" presId="urn:microsoft.com/office/officeart/2005/8/layout/list1"/>
    <dgm:cxn modelId="{9B90032B-C403-401D-AAFE-3C35D88B1B2C}" type="presOf" srcId="{E70CDACB-9E82-4F1A-9A04-68ED066AE273}" destId="{819C319D-3726-4B24-9EA0-9169B0A1A177}" srcOrd="1" destOrd="0" presId="urn:microsoft.com/office/officeart/2005/8/layout/list1"/>
    <dgm:cxn modelId="{D68E6E35-A954-4F73-B912-75CB996C388F}" srcId="{DDCD175C-642F-49C6-8EF6-586F64160CFD}" destId="{B86DC5DD-3782-4E29-82A7-F3C68774190E}" srcOrd="6" destOrd="0" parTransId="{ACB8ED11-CCFF-4F9C-AEB5-612E220F834A}" sibTransId="{4190C45E-5E51-4029-9836-78F880C63FB4}"/>
    <dgm:cxn modelId="{F1588A5E-E83F-4292-BC55-DB6B7CECD378}" srcId="{DDCD175C-642F-49C6-8EF6-586F64160CFD}" destId="{1EC7C025-E578-4682-B04D-CBF5E447E42B}" srcOrd="2" destOrd="0" parTransId="{EC6D3555-3C15-46FE-AC68-B2452247858C}" sibTransId="{AEAED263-9BC0-4424-9001-008F983F6716}"/>
    <dgm:cxn modelId="{2E97C041-560B-41F2-8C93-02D96A8DC864}" type="presOf" srcId="{B86DC5DD-3782-4E29-82A7-F3C68774190E}" destId="{129884DF-9AD2-4644-9D1F-A4058474D608}" srcOrd="1" destOrd="0" presId="urn:microsoft.com/office/officeart/2005/8/layout/list1"/>
    <dgm:cxn modelId="{E846E641-D609-4BFC-B5BB-5E8874F53D62}" type="presOf" srcId="{CAA53BEA-D834-4F8E-8E23-70686F94C983}" destId="{5C5D5406-5935-4256-9046-311E57297DEF}" srcOrd="0" destOrd="0" presId="urn:microsoft.com/office/officeart/2005/8/layout/list1"/>
    <dgm:cxn modelId="{A25B6551-3063-4DF5-8B0B-EE25FB3998DB}" type="presOf" srcId="{CAA53BEA-D834-4F8E-8E23-70686F94C983}" destId="{8350A349-2A4A-4CBD-B546-BA5E26080811}" srcOrd="1" destOrd="0" presId="urn:microsoft.com/office/officeart/2005/8/layout/list1"/>
    <dgm:cxn modelId="{16963F56-D5A5-4219-A60C-89B100D26892}" type="presOf" srcId="{14259C0D-9302-498D-9404-C89272C1F7C3}" destId="{8743E92F-47C3-4EA1-9C0A-826B004B60F5}" srcOrd="0" destOrd="0" presId="urn:microsoft.com/office/officeart/2005/8/layout/list1"/>
    <dgm:cxn modelId="{C1B5D657-3DEA-44CD-AC62-EB55A854854F}" srcId="{DDCD175C-642F-49C6-8EF6-586F64160CFD}" destId="{CAA53BEA-D834-4F8E-8E23-70686F94C983}" srcOrd="5" destOrd="0" parTransId="{15A7F912-2C24-46BB-8709-D1F2B272BC63}" sibTransId="{49BC6F74-74CC-4E55-A01C-0376553BEF63}"/>
    <dgm:cxn modelId="{613B8486-9B33-4380-AA36-F61818946F82}" type="presOf" srcId="{44EBD95C-6EC9-4144-B10E-D68870878F52}" destId="{ED19216D-A440-4144-A419-0B8D15BDAB69}" srcOrd="0" destOrd="0" presId="urn:microsoft.com/office/officeart/2005/8/layout/list1"/>
    <dgm:cxn modelId="{FD6D0F92-9FAB-49D8-9109-7E9E4CF16B0D}" type="presOf" srcId="{1EC7C025-E578-4682-B04D-CBF5E447E42B}" destId="{C1B800DF-88FC-4608-BA63-54A23D01E7E5}" srcOrd="0" destOrd="0" presId="urn:microsoft.com/office/officeart/2005/8/layout/list1"/>
    <dgm:cxn modelId="{795F4895-5FDE-4442-91F5-569843B6210E}" type="presOf" srcId="{B86DC5DD-3782-4E29-82A7-F3C68774190E}" destId="{C7609C9F-E59E-4A4B-8F6F-5619BC865312}" srcOrd="0" destOrd="0" presId="urn:microsoft.com/office/officeart/2005/8/layout/list1"/>
    <dgm:cxn modelId="{D86974AB-0FAB-4F06-82DF-CEE9C796A233}" type="presOf" srcId="{14259C0D-9302-498D-9404-C89272C1F7C3}" destId="{7CA25C29-BB29-44C5-AFE3-AA715D448EE4}" srcOrd="1" destOrd="0" presId="urn:microsoft.com/office/officeart/2005/8/layout/list1"/>
    <dgm:cxn modelId="{39A680AD-27F3-453D-BD82-303DB03D39EB}" srcId="{DDCD175C-642F-49C6-8EF6-586F64160CFD}" destId="{14259C0D-9302-498D-9404-C89272C1F7C3}" srcOrd="4" destOrd="0" parTransId="{66C11DCF-3950-43B9-B9F2-4CABEFD69A99}" sibTransId="{98E1CF63-1642-485D-9BC6-E93B9280F070}"/>
    <dgm:cxn modelId="{D53FBFBD-FB2E-4DE4-A9A4-4216E0EFAE35}" srcId="{DDCD175C-642F-49C6-8EF6-586F64160CFD}" destId="{9C55CB05-621D-4B9C-B216-EE26EF89BADA}" srcOrd="3" destOrd="0" parTransId="{FDF3EEB3-1F66-4F94-B4BE-BC82FC5A7E33}" sibTransId="{6F4AD1E0-60F1-4E1B-B8DE-8C99C90773A1}"/>
    <dgm:cxn modelId="{5773EDE2-DF8B-43C8-8D32-6A5433E04FAB}" type="presOf" srcId="{44EBD95C-6EC9-4144-B10E-D68870878F52}" destId="{F73C5D50-A3A3-470D-8E52-900845CBD414}" srcOrd="1" destOrd="0" presId="urn:microsoft.com/office/officeart/2005/8/layout/list1"/>
    <dgm:cxn modelId="{45C751FE-0BF7-49A4-BA92-4F10AD4C38C3}" type="presOf" srcId="{DDCD175C-642F-49C6-8EF6-586F64160CFD}" destId="{D4490144-D410-4D70-AA31-FDAA711E6CB2}" srcOrd="0" destOrd="0" presId="urn:microsoft.com/office/officeart/2005/8/layout/list1"/>
    <dgm:cxn modelId="{BE9B81FF-19BD-40A2-808B-1F68AA9DAE81}" type="presOf" srcId="{9C55CB05-621D-4B9C-B216-EE26EF89BADA}" destId="{DF2C048A-BE31-4BAD-B2E5-FD723BD433F7}" srcOrd="0" destOrd="0" presId="urn:microsoft.com/office/officeart/2005/8/layout/list1"/>
    <dgm:cxn modelId="{65C31F57-BE25-4E36-AF1B-A6C3712910FE}" type="presParOf" srcId="{D4490144-D410-4D70-AA31-FDAA711E6CB2}" destId="{1AF9E1A2-AC7C-4B29-9EE5-85EED66EF296}" srcOrd="0" destOrd="0" presId="urn:microsoft.com/office/officeart/2005/8/layout/list1"/>
    <dgm:cxn modelId="{59390616-E1D2-4FC4-BE3D-45016F4E1B13}" type="presParOf" srcId="{1AF9E1A2-AC7C-4B29-9EE5-85EED66EF296}" destId="{50AA8A44-F557-487B-A0DD-F39B00862E28}" srcOrd="0" destOrd="0" presId="urn:microsoft.com/office/officeart/2005/8/layout/list1"/>
    <dgm:cxn modelId="{67E38F74-DD85-487E-9E0D-616C7F4606FA}" type="presParOf" srcId="{1AF9E1A2-AC7C-4B29-9EE5-85EED66EF296}" destId="{819C319D-3726-4B24-9EA0-9169B0A1A177}" srcOrd="1" destOrd="0" presId="urn:microsoft.com/office/officeart/2005/8/layout/list1"/>
    <dgm:cxn modelId="{FE7B4468-EE18-40BA-BE98-560D39343D2E}" type="presParOf" srcId="{D4490144-D410-4D70-AA31-FDAA711E6CB2}" destId="{5C308F18-0501-40F8-84C1-16FAA11AA26D}" srcOrd="1" destOrd="0" presId="urn:microsoft.com/office/officeart/2005/8/layout/list1"/>
    <dgm:cxn modelId="{F7231AB1-3D51-437A-AA02-26273183F4D3}" type="presParOf" srcId="{D4490144-D410-4D70-AA31-FDAA711E6CB2}" destId="{701F40AD-2F51-4706-8381-23D146AD1690}" srcOrd="2" destOrd="0" presId="urn:microsoft.com/office/officeart/2005/8/layout/list1"/>
    <dgm:cxn modelId="{5B3963EC-4FFB-4C34-8986-3DD4C3CC171A}" type="presParOf" srcId="{D4490144-D410-4D70-AA31-FDAA711E6CB2}" destId="{D33DE348-E17C-4F26-B2A5-C5322F5DC268}" srcOrd="3" destOrd="0" presId="urn:microsoft.com/office/officeart/2005/8/layout/list1"/>
    <dgm:cxn modelId="{DB2BD6AA-E491-451B-9630-DD4FB6EAC7D3}" type="presParOf" srcId="{D4490144-D410-4D70-AA31-FDAA711E6CB2}" destId="{6CAF165A-89B8-4B76-AB02-C6B4BA08DBEB}" srcOrd="4" destOrd="0" presId="urn:microsoft.com/office/officeart/2005/8/layout/list1"/>
    <dgm:cxn modelId="{C711631F-3B05-4C59-936C-E93FBB6E003B}" type="presParOf" srcId="{6CAF165A-89B8-4B76-AB02-C6B4BA08DBEB}" destId="{ED19216D-A440-4144-A419-0B8D15BDAB69}" srcOrd="0" destOrd="0" presId="urn:microsoft.com/office/officeart/2005/8/layout/list1"/>
    <dgm:cxn modelId="{223C1B9B-BDB4-4DB7-AA4D-A8511B243E97}" type="presParOf" srcId="{6CAF165A-89B8-4B76-AB02-C6B4BA08DBEB}" destId="{F73C5D50-A3A3-470D-8E52-900845CBD414}" srcOrd="1" destOrd="0" presId="urn:microsoft.com/office/officeart/2005/8/layout/list1"/>
    <dgm:cxn modelId="{DFC02AE6-AC8B-4EDB-82DC-908EF741A0B2}" type="presParOf" srcId="{D4490144-D410-4D70-AA31-FDAA711E6CB2}" destId="{20077D86-5B36-4A83-AE8B-820A5B2B3078}" srcOrd="5" destOrd="0" presId="urn:microsoft.com/office/officeart/2005/8/layout/list1"/>
    <dgm:cxn modelId="{B2EBBC19-53A4-491C-BFC9-3ABA0C0FB925}" type="presParOf" srcId="{D4490144-D410-4D70-AA31-FDAA711E6CB2}" destId="{5C138C77-440C-483F-9FA6-5C4EB23899F6}" srcOrd="6" destOrd="0" presId="urn:microsoft.com/office/officeart/2005/8/layout/list1"/>
    <dgm:cxn modelId="{172F6AED-70F0-4B17-85A9-DDFF6CB8618D}" type="presParOf" srcId="{D4490144-D410-4D70-AA31-FDAA711E6CB2}" destId="{9CE48053-5B88-4267-8F55-069887E32D86}" srcOrd="7" destOrd="0" presId="urn:microsoft.com/office/officeart/2005/8/layout/list1"/>
    <dgm:cxn modelId="{266B2927-4981-463E-8F67-1461F1FC3BFE}" type="presParOf" srcId="{D4490144-D410-4D70-AA31-FDAA711E6CB2}" destId="{52619536-EA80-47E7-84DA-6E6B993DBB6E}" srcOrd="8" destOrd="0" presId="urn:microsoft.com/office/officeart/2005/8/layout/list1"/>
    <dgm:cxn modelId="{111912F7-CC31-4DBF-87BC-D54B8AC41EA6}" type="presParOf" srcId="{52619536-EA80-47E7-84DA-6E6B993DBB6E}" destId="{C1B800DF-88FC-4608-BA63-54A23D01E7E5}" srcOrd="0" destOrd="0" presId="urn:microsoft.com/office/officeart/2005/8/layout/list1"/>
    <dgm:cxn modelId="{FE779459-7DB1-438A-BD2D-5DC5A1EC183B}" type="presParOf" srcId="{52619536-EA80-47E7-84DA-6E6B993DBB6E}" destId="{E1B36289-390C-4AF7-8879-BE171BFF0AD2}" srcOrd="1" destOrd="0" presId="urn:microsoft.com/office/officeart/2005/8/layout/list1"/>
    <dgm:cxn modelId="{E0F045F8-6E65-4B4F-9764-E213ADD2F132}" type="presParOf" srcId="{D4490144-D410-4D70-AA31-FDAA711E6CB2}" destId="{76B0DA0A-8FC1-4422-8718-49FE845AD203}" srcOrd="9" destOrd="0" presId="urn:microsoft.com/office/officeart/2005/8/layout/list1"/>
    <dgm:cxn modelId="{7783C540-0E53-4859-9615-BE88F8C3CDE3}" type="presParOf" srcId="{D4490144-D410-4D70-AA31-FDAA711E6CB2}" destId="{63FF2029-FABC-4832-9D95-80299B6E9B04}" srcOrd="10" destOrd="0" presId="urn:microsoft.com/office/officeart/2005/8/layout/list1"/>
    <dgm:cxn modelId="{70729293-DB86-41E8-A863-B4338D747F88}" type="presParOf" srcId="{D4490144-D410-4D70-AA31-FDAA711E6CB2}" destId="{B1411870-BBA1-499B-AD68-5E948A3C3E75}" srcOrd="11" destOrd="0" presId="urn:microsoft.com/office/officeart/2005/8/layout/list1"/>
    <dgm:cxn modelId="{89006B1F-35FC-43A5-9D8E-D967A1C30417}" type="presParOf" srcId="{D4490144-D410-4D70-AA31-FDAA711E6CB2}" destId="{D0244045-11A2-4497-9C7B-2E10302187F7}" srcOrd="12" destOrd="0" presId="urn:microsoft.com/office/officeart/2005/8/layout/list1"/>
    <dgm:cxn modelId="{4D18C470-A768-4AA5-ABD2-9E603F789CD9}" type="presParOf" srcId="{D0244045-11A2-4497-9C7B-2E10302187F7}" destId="{DF2C048A-BE31-4BAD-B2E5-FD723BD433F7}" srcOrd="0" destOrd="0" presId="urn:microsoft.com/office/officeart/2005/8/layout/list1"/>
    <dgm:cxn modelId="{7F64FB4C-FCC0-420A-A6E9-3623ED986644}" type="presParOf" srcId="{D0244045-11A2-4497-9C7B-2E10302187F7}" destId="{05F82FEE-4BBA-4AAA-9DC3-9712DAB17098}" srcOrd="1" destOrd="0" presId="urn:microsoft.com/office/officeart/2005/8/layout/list1"/>
    <dgm:cxn modelId="{7166E812-CA8A-43FB-8173-2502FA2A5279}" type="presParOf" srcId="{D4490144-D410-4D70-AA31-FDAA711E6CB2}" destId="{457FAF8C-7B69-4E6B-8AB4-80E70B388D7B}" srcOrd="13" destOrd="0" presId="urn:microsoft.com/office/officeart/2005/8/layout/list1"/>
    <dgm:cxn modelId="{9A7EB1F5-8F29-452F-8E93-372EBD56B7D2}" type="presParOf" srcId="{D4490144-D410-4D70-AA31-FDAA711E6CB2}" destId="{E706C887-54D8-4EDC-951D-AAF25028201A}" srcOrd="14" destOrd="0" presId="urn:microsoft.com/office/officeart/2005/8/layout/list1"/>
    <dgm:cxn modelId="{82240498-1E20-4C03-BB23-6712E2E787A5}" type="presParOf" srcId="{D4490144-D410-4D70-AA31-FDAA711E6CB2}" destId="{18BD5F7D-6F4C-404F-9D11-15088148858A}" srcOrd="15" destOrd="0" presId="urn:microsoft.com/office/officeart/2005/8/layout/list1"/>
    <dgm:cxn modelId="{5C1B6773-0106-4D98-B208-8A0E82741EBE}" type="presParOf" srcId="{D4490144-D410-4D70-AA31-FDAA711E6CB2}" destId="{1B824AC4-A398-4608-A2D0-D9CDBDF383BF}" srcOrd="16" destOrd="0" presId="urn:microsoft.com/office/officeart/2005/8/layout/list1"/>
    <dgm:cxn modelId="{08239152-318E-44D4-997F-D355C7748F88}" type="presParOf" srcId="{1B824AC4-A398-4608-A2D0-D9CDBDF383BF}" destId="{8743E92F-47C3-4EA1-9C0A-826B004B60F5}" srcOrd="0" destOrd="0" presId="urn:microsoft.com/office/officeart/2005/8/layout/list1"/>
    <dgm:cxn modelId="{3269CD13-0691-48E1-9247-1F2A77D77A80}" type="presParOf" srcId="{1B824AC4-A398-4608-A2D0-D9CDBDF383BF}" destId="{7CA25C29-BB29-44C5-AFE3-AA715D448EE4}" srcOrd="1" destOrd="0" presId="urn:microsoft.com/office/officeart/2005/8/layout/list1"/>
    <dgm:cxn modelId="{3DF6CC85-769E-43F4-AEC9-0CD98C25C6B6}" type="presParOf" srcId="{D4490144-D410-4D70-AA31-FDAA711E6CB2}" destId="{19AC0FA5-1B14-4A09-81DC-177257D79CBF}" srcOrd="17" destOrd="0" presId="urn:microsoft.com/office/officeart/2005/8/layout/list1"/>
    <dgm:cxn modelId="{B181A7F8-AE92-4942-A4B2-FF1527774EAA}" type="presParOf" srcId="{D4490144-D410-4D70-AA31-FDAA711E6CB2}" destId="{07D4774A-736B-4E46-B138-FE3901C1918F}" srcOrd="18" destOrd="0" presId="urn:microsoft.com/office/officeart/2005/8/layout/list1"/>
    <dgm:cxn modelId="{A9B84041-AB75-4504-8184-BBE33AFF97BF}" type="presParOf" srcId="{D4490144-D410-4D70-AA31-FDAA711E6CB2}" destId="{EB7E3E10-714A-4D01-B2CE-6834692C4A49}" srcOrd="19" destOrd="0" presId="urn:microsoft.com/office/officeart/2005/8/layout/list1"/>
    <dgm:cxn modelId="{1E334E55-7426-4928-BAF6-8E2D45A1CA07}" type="presParOf" srcId="{D4490144-D410-4D70-AA31-FDAA711E6CB2}" destId="{F90FD5E8-9805-4972-B965-3497CAE11792}" srcOrd="20" destOrd="0" presId="urn:microsoft.com/office/officeart/2005/8/layout/list1"/>
    <dgm:cxn modelId="{FE8241A0-0434-4DE3-96CD-6D982A59725E}" type="presParOf" srcId="{F90FD5E8-9805-4972-B965-3497CAE11792}" destId="{5C5D5406-5935-4256-9046-311E57297DEF}" srcOrd="0" destOrd="0" presId="urn:microsoft.com/office/officeart/2005/8/layout/list1"/>
    <dgm:cxn modelId="{3BB6D600-5E10-42B0-BD7B-BFE55473F3D4}" type="presParOf" srcId="{F90FD5E8-9805-4972-B965-3497CAE11792}" destId="{8350A349-2A4A-4CBD-B546-BA5E26080811}" srcOrd="1" destOrd="0" presId="urn:microsoft.com/office/officeart/2005/8/layout/list1"/>
    <dgm:cxn modelId="{215CDE5D-87FA-46B8-8D57-44DAB3360CE5}" type="presParOf" srcId="{D4490144-D410-4D70-AA31-FDAA711E6CB2}" destId="{961547F9-736F-4207-9276-12BAE7B4107E}" srcOrd="21" destOrd="0" presId="urn:microsoft.com/office/officeart/2005/8/layout/list1"/>
    <dgm:cxn modelId="{CE0DAA3D-C279-4771-AE7D-33BDFA150E12}" type="presParOf" srcId="{D4490144-D410-4D70-AA31-FDAA711E6CB2}" destId="{D0A606E1-5593-42BC-812C-E038DA20559F}" srcOrd="22" destOrd="0" presId="urn:microsoft.com/office/officeart/2005/8/layout/list1"/>
    <dgm:cxn modelId="{87D8E333-99F7-4D5A-B279-B430F34E6F88}" type="presParOf" srcId="{D4490144-D410-4D70-AA31-FDAA711E6CB2}" destId="{5812FFFB-CAC3-4E31-A58A-FA117F96014E}" srcOrd="23" destOrd="0" presId="urn:microsoft.com/office/officeart/2005/8/layout/list1"/>
    <dgm:cxn modelId="{DE8916FC-B45B-4E50-AEEA-7C8E4AA2FAAD}" type="presParOf" srcId="{D4490144-D410-4D70-AA31-FDAA711E6CB2}" destId="{EE45A0EE-C241-4EF5-A246-C3DDF31E4768}" srcOrd="24" destOrd="0" presId="urn:microsoft.com/office/officeart/2005/8/layout/list1"/>
    <dgm:cxn modelId="{6B85B6C2-2C2D-45E7-A53E-6828EB676862}" type="presParOf" srcId="{EE45A0EE-C241-4EF5-A246-C3DDF31E4768}" destId="{C7609C9F-E59E-4A4B-8F6F-5619BC865312}" srcOrd="0" destOrd="0" presId="urn:microsoft.com/office/officeart/2005/8/layout/list1"/>
    <dgm:cxn modelId="{1135EA00-D5E6-4F76-89BC-F569E86BFC0C}" type="presParOf" srcId="{EE45A0EE-C241-4EF5-A246-C3DDF31E4768}" destId="{129884DF-9AD2-4644-9D1F-A4058474D608}" srcOrd="1" destOrd="0" presId="urn:microsoft.com/office/officeart/2005/8/layout/list1"/>
    <dgm:cxn modelId="{A98672C6-523D-44C0-98A5-DABA44DCDE38}" type="presParOf" srcId="{D4490144-D410-4D70-AA31-FDAA711E6CB2}" destId="{A4360BB0-CE37-4AB8-BE08-DEE4F36145E5}" srcOrd="25" destOrd="0" presId="urn:microsoft.com/office/officeart/2005/8/layout/list1"/>
    <dgm:cxn modelId="{C00EC310-017B-4A68-ADFD-328836B8D79F}" type="presParOf" srcId="{D4490144-D410-4D70-AA31-FDAA711E6CB2}" destId="{E5DCDC66-66E2-4D70-B8F3-821370E48F5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A180E-6507-4FA4-8002-4CBFFF642F3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064417-07EF-4942-A8DA-2A29854E41AC}">
      <dgm:prSet phldrT="[Testo]"/>
      <dgm:spPr/>
      <dgm:t>
        <a:bodyPr/>
        <a:lstStyle/>
        <a:p>
          <a:r>
            <a:rPr lang="it-IT" dirty="0"/>
            <a:t>Algoritmi</a:t>
          </a:r>
        </a:p>
      </dgm:t>
    </dgm:pt>
    <dgm:pt modelId="{2577A1DC-09FA-4621-9893-A79F643BB2E6}" type="parTrans" cxnId="{544B714A-60A2-4CAF-B973-3EC04D175F13}">
      <dgm:prSet/>
      <dgm:spPr/>
      <dgm:t>
        <a:bodyPr/>
        <a:lstStyle/>
        <a:p>
          <a:endParaRPr lang="it-IT"/>
        </a:p>
      </dgm:t>
    </dgm:pt>
    <dgm:pt modelId="{F5B7A4A4-90DA-41BA-8838-34BCB6E8A6E8}" type="sibTrans" cxnId="{544B714A-60A2-4CAF-B973-3EC04D175F13}">
      <dgm:prSet/>
      <dgm:spPr/>
      <dgm:t>
        <a:bodyPr/>
        <a:lstStyle/>
        <a:p>
          <a:endParaRPr lang="it-IT"/>
        </a:p>
      </dgm:t>
    </dgm:pt>
    <dgm:pt modelId="{D0EF0B7C-CD70-4BF7-92D1-2C858712483E}">
      <dgm:prSet phldrT="[Testo]"/>
      <dgm:spPr/>
      <dgm:t>
        <a:bodyPr/>
        <a:lstStyle/>
        <a:p>
          <a:r>
            <a:rPr lang="it-IT" dirty="0" err="1"/>
            <a:t>Llyod</a:t>
          </a:r>
          <a:endParaRPr lang="it-IT" dirty="0"/>
        </a:p>
      </dgm:t>
    </dgm:pt>
    <dgm:pt modelId="{529F3070-8C4E-477B-B8BE-99848B26196B}" type="parTrans" cxnId="{43193EEF-45CA-4250-88B2-47CD5BBE3413}">
      <dgm:prSet/>
      <dgm:spPr/>
      <dgm:t>
        <a:bodyPr/>
        <a:lstStyle/>
        <a:p>
          <a:endParaRPr lang="it-IT"/>
        </a:p>
      </dgm:t>
    </dgm:pt>
    <dgm:pt modelId="{AC3B83A2-3090-4AA9-B4B4-9792F040696A}" type="sibTrans" cxnId="{43193EEF-45CA-4250-88B2-47CD5BBE3413}">
      <dgm:prSet/>
      <dgm:spPr/>
      <dgm:t>
        <a:bodyPr/>
        <a:lstStyle/>
        <a:p>
          <a:endParaRPr lang="it-IT"/>
        </a:p>
      </dgm:t>
    </dgm:pt>
    <dgm:pt modelId="{7F9D5A52-A80D-4A54-B122-7AAC437A4E8F}">
      <dgm:prSet phldrT="[Testo]"/>
      <dgm:spPr/>
      <dgm:t>
        <a:bodyPr/>
        <a:lstStyle/>
        <a:p>
          <a:r>
            <a:rPr lang="it-IT" dirty="0"/>
            <a:t>Standard K-means</a:t>
          </a:r>
        </a:p>
      </dgm:t>
    </dgm:pt>
    <dgm:pt modelId="{BA2275A0-A26F-4DF8-999A-453A762D577F}" type="parTrans" cxnId="{D60313E2-B4A5-4C1F-B66F-CD513686E420}">
      <dgm:prSet/>
      <dgm:spPr/>
      <dgm:t>
        <a:bodyPr/>
        <a:lstStyle/>
        <a:p>
          <a:endParaRPr lang="it-IT"/>
        </a:p>
      </dgm:t>
    </dgm:pt>
    <dgm:pt modelId="{0BE548C1-8C1F-47CC-B777-18B66AF6986E}" type="sibTrans" cxnId="{D60313E2-B4A5-4C1F-B66F-CD513686E420}">
      <dgm:prSet/>
      <dgm:spPr/>
      <dgm:t>
        <a:bodyPr/>
        <a:lstStyle/>
        <a:p>
          <a:endParaRPr lang="it-IT"/>
        </a:p>
      </dgm:t>
    </dgm:pt>
    <dgm:pt modelId="{5B3DA7BA-EB68-4694-99FE-4F7565EB6113}">
      <dgm:prSet phldrT="[Testo]"/>
      <dgm:spPr/>
      <dgm:t>
        <a:bodyPr/>
        <a:lstStyle/>
        <a:p>
          <a:r>
            <a:rPr lang="it-IT" dirty="0"/>
            <a:t>Tecnologie</a:t>
          </a:r>
        </a:p>
      </dgm:t>
    </dgm:pt>
    <dgm:pt modelId="{17458AE6-4E43-490C-AA3D-A1DDCD77F28B}" type="parTrans" cxnId="{F5528022-1838-4306-A462-B71B0E3B89DA}">
      <dgm:prSet/>
      <dgm:spPr/>
      <dgm:t>
        <a:bodyPr/>
        <a:lstStyle/>
        <a:p>
          <a:endParaRPr lang="it-IT"/>
        </a:p>
      </dgm:t>
    </dgm:pt>
    <dgm:pt modelId="{F331AAF8-8724-43A2-A1A1-AED20B07C7CF}" type="sibTrans" cxnId="{F5528022-1838-4306-A462-B71B0E3B89DA}">
      <dgm:prSet/>
      <dgm:spPr/>
      <dgm:t>
        <a:bodyPr/>
        <a:lstStyle/>
        <a:p>
          <a:endParaRPr lang="it-IT"/>
        </a:p>
      </dgm:t>
    </dgm:pt>
    <dgm:pt modelId="{964DFDC5-F137-41A2-B376-9D8B72520AFA}">
      <dgm:prSet phldrT="[Testo]"/>
      <dgm:spPr/>
      <dgm:t>
        <a:bodyPr/>
        <a:lstStyle/>
        <a:p>
          <a:r>
            <a:rPr lang="it-IT" dirty="0" err="1"/>
            <a:t>Golang</a:t>
          </a:r>
          <a:endParaRPr lang="it-IT" dirty="0"/>
        </a:p>
      </dgm:t>
    </dgm:pt>
    <dgm:pt modelId="{9104E4F7-93F3-4D64-A182-6385E597669D}" type="parTrans" cxnId="{27CFF80D-E691-4784-9458-C08DE0F7CACC}">
      <dgm:prSet/>
      <dgm:spPr/>
      <dgm:t>
        <a:bodyPr/>
        <a:lstStyle/>
        <a:p>
          <a:endParaRPr lang="it-IT"/>
        </a:p>
      </dgm:t>
    </dgm:pt>
    <dgm:pt modelId="{1D30BC76-AA7F-4CB2-8302-6C282F10A8D7}" type="sibTrans" cxnId="{27CFF80D-E691-4784-9458-C08DE0F7CACC}">
      <dgm:prSet/>
      <dgm:spPr/>
      <dgm:t>
        <a:bodyPr/>
        <a:lstStyle/>
        <a:p>
          <a:endParaRPr lang="it-IT"/>
        </a:p>
      </dgm:t>
    </dgm:pt>
    <dgm:pt modelId="{EB5F0A96-7900-42A1-8810-8FBF8E853C14}">
      <dgm:prSet phldrT="[Testo]"/>
      <dgm:spPr/>
      <dgm:t>
        <a:bodyPr/>
        <a:lstStyle/>
        <a:p>
          <a:r>
            <a:rPr lang="it-IT" dirty="0"/>
            <a:t>K-means++</a:t>
          </a:r>
        </a:p>
      </dgm:t>
    </dgm:pt>
    <dgm:pt modelId="{9D5C7378-41DB-4E38-B84D-B32A4FAD50EC}" type="parTrans" cxnId="{B738B2C1-E55A-402D-8993-325839E68612}">
      <dgm:prSet/>
      <dgm:spPr/>
      <dgm:t>
        <a:bodyPr/>
        <a:lstStyle/>
        <a:p>
          <a:endParaRPr lang="it-IT"/>
        </a:p>
      </dgm:t>
    </dgm:pt>
    <dgm:pt modelId="{86362196-CA64-4526-BBAE-0446F9E1374C}" type="sibTrans" cxnId="{B738B2C1-E55A-402D-8993-325839E68612}">
      <dgm:prSet/>
      <dgm:spPr/>
      <dgm:t>
        <a:bodyPr/>
        <a:lstStyle/>
        <a:p>
          <a:endParaRPr lang="it-IT"/>
        </a:p>
      </dgm:t>
    </dgm:pt>
    <dgm:pt modelId="{49D7C599-C140-4D03-8877-6009BD2D3ED7}">
      <dgm:prSet phldrT="[Testo]"/>
      <dgm:spPr/>
      <dgm:t>
        <a:bodyPr/>
        <a:lstStyle/>
        <a:p>
          <a:r>
            <a:rPr lang="it-IT" dirty="0"/>
            <a:t>Docker</a:t>
          </a:r>
        </a:p>
      </dgm:t>
    </dgm:pt>
    <dgm:pt modelId="{D2463BF9-29E0-4B37-B9E2-7450838B218D}" type="parTrans" cxnId="{C8E27D88-39E0-46A9-8A13-A03450AD474E}">
      <dgm:prSet/>
      <dgm:spPr/>
      <dgm:t>
        <a:bodyPr/>
        <a:lstStyle/>
        <a:p>
          <a:endParaRPr lang="it-IT"/>
        </a:p>
      </dgm:t>
    </dgm:pt>
    <dgm:pt modelId="{D889C29A-CA91-4B77-98F0-A78CDE82F13C}" type="sibTrans" cxnId="{C8E27D88-39E0-46A9-8A13-A03450AD474E}">
      <dgm:prSet/>
      <dgm:spPr/>
      <dgm:t>
        <a:bodyPr/>
        <a:lstStyle/>
        <a:p>
          <a:endParaRPr lang="it-IT"/>
        </a:p>
      </dgm:t>
    </dgm:pt>
    <dgm:pt modelId="{95C8112E-73C2-423F-BC8B-E96B98B3C1E0}">
      <dgm:prSet phldrT="[Testo]"/>
      <dgm:spPr/>
      <dgm:t>
        <a:bodyPr/>
        <a:lstStyle/>
        <a:p>
          <a:r>
            <a:rPr lang="it-IT" dirty="0"/>
            <a:t>Docker-compose</a:t>
          </a:r>
        </a:p>
      </dgm:t>
    </dgm:pt>
    <dgm:pt modelId="{C8CD9BB1-01BE-44E7-BDB1-B22078092CA8}" type="parTrans" cxnId="{702F37D8-1089-4376-B8E0-13D5F5155EDE}">
      <dgm:prSet/>
      <dgm:spPr/>
      <dgm:t>
        <a:bodyPr/>
        <a:lstStyle/>
        <a:p>
          <a:endParaRPr lang="it-IT"/>
        </a:p>
      </dgm:t>
    </dgm:pt>
    <dgm:pt modelId="{640857DE-D2E1-497D-8CA6-0D9C1A273453}" type="sibTrans" cxnId="{702F37D8-1089-4376-B8E0-13D5F5155EDE}">
      <dgm:prSet/>
      <dgm:spPr/>
      <dgm:t>
        <a:bodyPr/>
        <a:lstStyle/>
        <a:p>
          <a:endParaRPr lang="it-IT"/>
        </a:p>
      </dgm:t>
    </dgm:pt>
    <dgm:pt modelId="{398B1EF2-1F6E-4C53-88BC-6D107F4A4B67}">
      <dgm:prSet phldrT="[Testo]"/>
      <dgm:spPr/>
      <dgm:t>
        <a:bodyPr/>
        <a:lstStyle/>
        <a:p>
          <a:r>
            <a:rPr lang="it-IT" dirty="0"/>
            <a:t>EC2</a:t>
          </a:r>
        </a:p>
      </dgm:t>
    </dgm:pt>
    <dgm:pt modelId="{F8C64D64-F8EA-4107-857F-CE7C57097BB5}" type="parTrans" cxnId="{59BBEB4D-1251-4383-BE14-A13E869FB8BC}">
      <dgm:prSet/>
      <dgm:spPr/>
      <dgm:t>
        <a:bodyPr/>
        <a:lstStyle/>
        <a:p>
          <a:endParaRPr lang="it-IT"/>
        </a:p>
      </dgm:t>
    </dgm:pt>
    <dgm:pt modelId="{17E28B77-E67E-4387-A96A-E195E8A50ADC}" type="sibTrans" cxnId="{59BBEB4D-1251-4383-BE14-A13E869FB8BC}">
      <dgm:prSet/>
      <dgm:spPr/>
      <dgm:t>
        <a:bodyPr/>
        <a:lstStyle/>
        <a:p>
          <a:endParaRPr lang="it-IT"/>
        </a:p>
      </dgm:t>
    </dgm:pt>
    <dgm:pt modelId="{2FA9EDDD-FD5D-4EDB-B52F-3865DF42FACB}" type="pres">
      <dgm:prSet presAssocID="{013A180E-6507-4FA4-8002-4CBFFF642F32}" presName="linear" presStyleCnt="0">
        <dgm:presLayoutVars>
          <dgm:dir/>
          <dgm:animLvl val="lvl"/>
          <dgm:resizeHandles val="exact"/>
        </dgm:presLayoutVars>
      </dgm:prSet>
      <dgm:spPr/>
    </dgm:pt>
    <dgm:pt modelId="{F19CC7B2-E68B-47D7-B91B-324523129181}" type="pres">
      <dgm:prSet presAssocID="{94064417-07EF-4942-A8DA-2A29854E41AC}" presName="parentLin" presStyleCnt="0"/>
      <dgm:spPr/>
    </dgm:pt>
    <dgm:pt modelId="{599F2071-4DB2-44FD-B704-77A375138E93}" type="pres">
      <dgm:prSet presAssocID="{94064417-07EF-4942-A8DA-2A29854E41AC}" presName="parentLeftMargin" presStyleLbl="node1" presStyleIdx="0" presStyleCnt="2"/>
      <dgm:spPr/>
    </dgm:pt>
    <dgm:pt modelId="{F5681222-6BEC-4D9A-B49C-15A0129A5F5D}" type="pres">
      <dgm:prSet presAssocID="{94064417-07EF-4942-A8DA-2A29854E41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5BC5DE-7C48-42E3-A320-B3BC9B37CAAE}" type="pres">
      <dgm:prSet presAssocID="{94064417-07EF-4942-A8DA-2A29854E41AC}" presName="negativeSpace" presStyleCnt="0"/>
      <dgm:spPr/>
    </dgm:pt>
    <dgm:pt modelId="{0325BD5A-8721-4323-877E-1AF3278534FD}" type="pres">
      <dgm:prSet presAssocID="{94064417-07EF-4942-A8DA-2A29854E41AC}" presName="childText" presStyleLbl="conFgAcc1" presStyleIdx="0" presStyleCnt="2">
        <dgm:presLayoutVars>
          <dgm:bulletEnabled val="1"/>
        </dgm:presLayoutVars>
      </dgm:prSet>
      <dgm:spPr/>
    </dgm:pt>
    <dgm:pt modelId="{9F7FF560-AA41-4920-B2D5-690A4536ECAC}" type="pres">
      <dgm:prSet presAssocID="{F5B7A4A4-90DA-41BA-8838-34BCB6E8A6E8}" presName="spaceBetweenRectangles" presStyleCnt="0"/>
      <dgm:spPr/>
    </dgm:pt>
    <dgm:pt modelId="{97A957C6-CB17-49D3-B0EA-B0A9455726D1}" type="pres">
      <dgm:prSet presAssocID="{5B3DA7BA-EB68-4694-99FE-4F7565EB6113}" presName="parentLin" presStyleCnt="0"/>
      <dgm:spPr/>
    </dgm:pt>
    <dgm:pt modelId="{412EFDE6-8AF8-480C-816B-D8A8D516CCF9}" type="pres">
      <dgm:prSet presAssocID="{5B3DA7BA-EB68-4694-99FE-4F7565EB6113}" presName="parentLeftMargin" presStyleLbl="node1" presStyleIdx="0" presStyleCnt="2"/>
      <dgm:spPr/>
    </dgm:pt>
    <dgm:pt modelId="{61DF2D8C-FC19-4D33-97C2-ACF3C0C1B66D}" type="pres">
      <dgm:prSet presAssocID="{5B3DA7BA-EB68-4694-99FE-4F7565EB61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97CD69-4860-4DD1-B2C8-6F221FBDFD48}" type="pres">
      <dgm:prSet presAssocID="{5B3DA7BA-EB68-4694-99FE-4F7565EB6113}" presName="negativeSpace" presStyleCnt="0"/>
      <dgm:spPr/>
    </dgm:pt>
    <dgm:pt modelId="{9BC9575F-AE8B-4AB9-8091-9E4E1199AF2B}" type="pres">
      <dgm:prSet presAssocID="{5B3DA7BA-EB68-4694-99FE-4F7565EB611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F18904-60EA-4123-8B22-65C914916A8C}" type="presOf" srcId="{94064417-07EF-4942-A8DA-2A29854E41AC}" destId="{599F2071-4DB2-44FD-B704-77A375138E93}" srcOrd="0" destOrd="0" presId="urn:microsoft.com/office/officeart/2005/8/layout/list1"/>
    <dgm:cxn modelId="{4C464B07-8F45-494C-B01B-75ECDDDB980F}" type="presOf" srcId="{964DFDC5-F137-41A2-B376-9D8B72520AFA}" destId="{9BC9575F-AE8B-4AB9-8091-9E4E1199AF2B}" srcOrd="0" destOrd="0" presId="urn:microsoft.com/office/officeart/2005/8/layout/list1"/>
    <dgm:cxn modelId="{7D6E480C-8463-45D8-82BC-FAEB9B6CBD03}" type="presOf" srcId="{49D7C599-C140-4D03-8877-6009BD2D3ED7}" destId="{9BC9575F-AE8B-4AB9-8091-9E4E1199AF2B}" srcOrd="0" destOrd="1" presId="urn:microsoft.com/office/officeart/2005/8/layout/list1"/>
    <dgm:cxn modelId="{27CFF80D-E691-4784-9458-C08DE0F7CACC}" srcId="{5B3DA7BA-EB68-4694-99FE-4F7565EB6113}" destId="{964DFDC5-F137-41A2-B376-9D8B72520AFA}" srcOrd="0" destOrd="0" parTransId="{9104E4F7-93F3-4D64-A182-6385E597669D}" sibTransId="{1D30BC76-AA7F-4CB2-8302-6C282F10A8D7}"/>
    <dgm:cxn modelId="{8C068912-2A7B-4DC8-9EE8-FC95AC97BD61}" type="presOf" srcId="{94064417-07EF-4942-A8DA-2A29854E41AC}" destId="{F5681222-6BEC-4D9A-B49C-15A0129A5F5D}" srcOrd="1" destOrd="0" presId="urn:microsoft.com/office/officeart/2005/8/layout/list1"/>
    <dgm:cxn modelId="{5ED77614-AD04-4A4A-BE8E-AD41281D7E51}" type="presOf" srcId="{95C8112E-73C2-423F-BC8B-E96B98B3C1E0}" destId="{9BC9575F-AE8B-4AB9-8091-9E4E1199AF2B}" srcOrd="0" destOrd="2" presId="urn:microsoft.com/office/officeart/2005/8/layout/list1"/>
    <dgm:cxn modelId="{F5528022-1838-4306-A462-B71B0E3B89DA}" srcId="{013A180E-6507-4FA4-8002-4CBFFF642F32}" destId="{5B3DA7BA-EB68-4694-99FE-4F7565EB6113}" srcOrd="1" destOrd="0" parTransId="{17458AE6-4E43-490C-AA3D-A1DDCD77F28B}" sibTransId="{F331AAF8-8724-43A2-A1A1-AED20B07C7CF}"/>
    <dgm:cxn modelId="{544B714A-60A2-4CAF-B973-3EC04D175F13}" srcId="{013A180E-6507-4FA4-8002-4CBFFF642F32}" destId="{94064417-07EF-4942-A8DA-2A29854E41AC}" srcOrd="0" destOrd="0" parTransId="{2577A1DC-09FA-4621-9893-A79F643BB2E6}" sibTransId="{F5B7A4A4-90DA-41BA-8838-34BCB6E8A6E8}"/>
    <dgm:cxn modelId="{59BBEB4D-1251-4383-BE14-A13E869FB8BC}" srcId="{5B3DA7BA-EB68-4694-99FE-4F7565EB6113}" destId="{398B1EF2-1F6E-4C53-88BC-6D107F4A4B67}" srcOrd="3" destOrd="0" parTransId="{F8C64D64-F8EA-4107-857F-CE7C57097BB5}" sibTransId="{17E28B77-E67E-4387-A96A-E195E8A50ADC}"/>
    <dgm:cxn modelId="{902A054E-9934-4FF1-A365-2EC75AA6ADC0}" type="presOf" srcId="{7F9D5A52-A80D-4A54-B122-7AAC437A4E8F}" destId="{0325BD5A-8721-4323-877E-1AF3278534FD}" srcOrd="0" destOrd="1" presId="urn:microsoft.com/office/officeart/2005/8/layout/list1"/>
    <dgm:cxn modelId="{8EAF6651-3279-4982-AF5A-6B9C7EDA397C}" type="presOf" srcId="{5B3DA7BA-EB68-4694-99FE-4F7565EB6113}" destId="{412EFDE6-8AF8-480C-816B-D8A8D516CCF9}" srcOrd="0" destOrd="0" presId="urn:microsoft.com/office/officeart/2005/8/layout/list1"/>
    <dgm:cxn modelId="{45E74655-2105-45E0-AE57-E48473739F39}" type="presOf" srcId="{398B1EF2-1F6E-4C53-88BC-6D107F4A4B67}" destId="{9BC9575F-AE8B-4AB9-8091-9E4E1199AF2B}" srcOrd="0" destOrd="3" presId="urn:microsoft.com/office/officeart/2005/8/layout/list1"/>
    <dgm:cxn modelId="{B24A8C7E-DE44-40D3-9ECB-824E33BB8CA5}" type="presOf" srcId="{5B3DA7BA-EB68-4694-99FE-4F7565EB6113}" destId="{61DF2D8C-FC19-4D33-97C2-ACF3C0C1B66D}" srcOrd="1" destOrd="0" presId="urn:microsoft.com/office/officeart/2005/8/layout/list1"/>
    <dgm:cxn modelId="{C8E27D88-39E0-46A9-8A13-A03450AD474E}" srcId="{5B3DA7BA-EB68-4694-99FE-4F7565EB6113}" destId="{49D7C599-C140-4D03-8877-6009BD2D3ED7}" srcOrd="1" destOrd="0" parTransId="{D2463BF9-29E0-4B37-B9E2-7450838B218D}" sibTransId="{D889C29A-CA91-4B77-98F0-A78CDE82F13C}"/>
    <dgm:cxn modelId="{472B0E8D-813C-4AD3-BA02-B2664B712AB9}" type="presOf" srcId="{EB5F0A96-7900-42A1-8810-8FBF8E853C14}" destId="{0325BD5A-8721-4323-877E-1AF3278534FD}" srcOrd="0" destOrd="2" presId="urn:microsoft.com/office/officeart/2005/8/layout/list1"/>
    <dgm:cxn modelId="{DA719F99-88B0-421E-80FB-E964111EFB7C}" type="presOf" srcId="{013A180E-6507-4FA4-8002-4CBFFF642F32}" destId="{2FA9EDDD-FD5D-4EDB-B52F-3865DF42FACB}" srcOrd="0" destOrd="0" presId="urn:microsoft.com/office/officeart/2005/8/layout/list1"/>
    <dgm:cxn modelId="{B738B2C1-E55A-402D-8993-325839E68612}" srcId="{94064417-07EF-4942-A8DA-2A29854E41AC}" destId="{EB5F0A96-7900-42A1-8810-8FBF8E853C14}" srcOrd="2" destOrd="0" parTransId="{9D5C7378-41DB-4E38-B84D-B32A4FAD50EC}" sibTransId="{86362196-CA64-4526-BBAE-0446F9E1374C}"/>
    <dgm:cxn modelId="{702F37D8-1089-4376-B8E0-13D5F5155EDE}" srcId="{5B3DA7BA-EB68-4694-99FE-4F7565EB6113}" destId="{95C8112E-73C2-423F-BC8B-E96B98B3C1E0}" srcOrd="2" destOrd="0" parTransId="{C8CD9BB1-01BE-44E7-BDB1-B22078092CA8}" sibTransId="{640857DE-D2E1-497D-8CA6-0D9C1A273453}"/>
    <dgm:cxn modelId="{D60313E2-B4A5-4C1F-B66F-CD513686E420}" srcId="{94064417-07EF-4942-A8DA-2A29854E41AC}" destId="{7F9D5A52-A80D-4A54-B122-7AAC437A4E8F}" srcOrd="1" destOrd="0" parTransId="{BA2275A0-A26F-4DF8-999A-453A762D577F}" sibTransId="{0BE548C1-8C1F-47CC-B777-18B66AF6986E}"/>
    <dgm:cxn modelId="{43193EEF-45CA-4250-88B2-47CD5BBE3413}" srcId="{94064417-07EF-4942-A8DA-2A29854E41AC}" destId="{D0EF0B7C-CD70-4BF7-92D1-2C858712483E}" srcOrd="0" destOrd="0" parTransId="{529F3070-8C4E-477B-B8BE-99848B26196B}" sibTransId="{AC3B83A2-3090-4AA9-B4B4-9792F040696A}"/>
    <dgm:cxn modelId="{C15627F7-A7E6-4A43-B8B3-4D0CABD14C51}" type="presOf" srcId="{D0EF0B7C-CD70-4BF7-92D1-2C858712483E}" destId="{0325BD5A-8721-4323-877E-1AF3278534FD}" srcOrd="0" destOrd="0" presId="urn:microsoft.com/office/officeart/2005/8/layout/list1"/>
    <dgm:cxn modelId="{F1A7D405-37CA-45D0-9A9E-FD34078FC8A6}" type="presParOf" srcId="{2FA9EDDD-FD5D-4EDB-B52F-3865DF42FACB}" destId="{F19CC7B2-E68B-47D7-B91B-324523129181}" srcOrd="0" destOrd="0" presId="urn:microsoft.com/office/officeart/2005/8/layout/list1"/>
    <dgm:cxn modelId="{D8740BD9-569B-4F9D-8736-64584B1522B9}" type="presParOf" srcId="{F19CC7B2-E68B-47D7-B91B-324523129181}" destId="{599F2071-4DB2-44FD-B704-77A375138E93}" srcOrd="0" destOrd="0" presId="urn:microsoft.com/office/officeart/2005/8/layout/list1"/>
    <dgm:cxn modelId="{3E47A920-30AF-4098-8A97-B9420DA68CB5}" type="presParOf" srcId="{F19CC7B2-E68B-47D7-B91B-324523129181}" destId="{F5681222-6BEC-4D9A-B49C-15A0129A5F5D}" srcOrd="1" destOrd="0" presId="urn:microsoft.com/office/officeart/2005/8/layout/list1"/>
    <dgm:cxn modelId="{0CD710F5-8401-4B90-9FA8-AE188E65FF3A}" type="presParOf" srcId="{2FA9EDDD-FD5D-4EDB-B52F-3865DF42FACB}" destId="{A45BC5DE-7C48-42E3-A320-B3BC9B37CAAE}" srcOrd="1" destOrd="0" presId="urn:microsoft.com/office/officeart/2005/8/layout/list1"/>
    <dgm:cxn modelId="{E8103EC5-83BD-41AF-A1C6-04E93B19DDD7}" type="presParOf" srcId="{2FA9EDDD-FD5D-4EDB-B52F-3865DF42FACB}" destId="{0325BD5A-8721-4323-877E-1AF3278534FD}" srcOrd="2" destOrd="0" presId="urn:microsoft.com/office/officeart/2005/8/layout/list1"/>
    <dgm:cxn modelId="{D199C051-8E87-4C05-8716-7B777930444C}" type="presParOf" srcId="{2FA9EDDD-FD5D-4EDB-B52F-3865DF42FACB}" destId="{9F7FF560-AA41-4920-B2D5-690A4536ECAC}" srcOrd="3" destOrd="0" presId="urn:microsoft.com/office/officeart/2005/8/layout/list1"/>
    <dgm:cxn modelId="{1C26118C-8F34-41D6-8C02-51EA61EE8B37}" type="presParOf" srcId="{2FA9EDDD-FD5D-4EDB-B52F-3865DF42FACB}" destId="{97A957C6-CB17-49D3-B0EA-B0A9455726D1}" srcOrd="4" destOrd="0" presId="urn:microsoft.com/office/officeart/2005/8/layout/list1"/>
    <dgm:cxn modelId="{946F60F4-4938-454D-A587-BCA2BEF62562}" type="presParOf" srcId="{97A957C6-CB17-49D3-B0EA-B0A9455726D1}" destId="{412EFDE6-8AF8-480C-816B-D8A8D516CCF9}" srcOrd="0" destOrd="0" presId="urn:microsoft.com/office/officeart/2005/8/layout/list1"/>
    <dgm:cxn modelId="{89423770-D12E-483C-ADD9-C3F1A6BE276A}" type="presParOf" srcId="{97A957C6-CB17-49D3-B0EA-B0A9455726D1}" destId="{61DF2D8C-FC19-4D33-97C2-ACF3C0C1B66D}" srcOrd="1" destOrd="0" presId="urn:microsoft.com/office/officeart/2005/8/layout/list1"/>
    <dgm:cxn modelId="{4A7FA377-1B07-433F-AC37-32F7A083AF9B}" type="presParOf" srcId="{2FA9EDDD-FD5D-4EDB-B52F-3865DF42FACB}" destId="{2A97CD69-4860-4DD1-B2C8-6F221FBDFD48}" srcOrd="5" destOrd="0" presId="urn:microsoft.com/office/officeart/2005/8/layout/list1"/>
    <dgm:cxn modelId="{A9F90997-3009-48DC-99B5-02BACA96F086}" type="presParOf" srcId="{2FA9EDDD-FD5D-4EDB-B52F-3865DF42FACB}" destId="{9BC9575F-AE8B-4AB9-8091-9E4E1199AF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901C8-202B-409F-840C-ADD09B44236F}" type="doc">
      <dgm:prSet loTypeId="urn:microsoft.com/office/officeart/2008/layout/Square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F88EB6D-A79A-4842-9253-C443171EE9F8}">
      <dgm:prSet phldrT="[Testo]" custT="1"/>
      <dgm:spPr/>
      <dgm:t>
        <a:bodyPr/>
        <a:lstStyle/>
        <a:p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Map</a:t>
          </a:r>
        </a:p>
      </dgm:t>
    </dgm:pt>
    <dgm:pt modelId="{054DC82F-A832-46A7-9517-560DFD45A1B7}" type="parTrans" cxnId="{444EAD95-F21D-4A48-8786-0C79F263D27C}">
      <dgm:prSet/>
      <dgm:spPr/>
      <dgm:t>
        <a:bodyPr/>
        <a:lstStyle/>
        <a:p>
          <a:endParaRPr lang="it-IT"/>
        </a:p>
      </dgm:t>
    </dgm:pt>
    <dgm:pt modelId="{E5B9B498-3FC4-4680-B86D-933BC5EC56BA}" type="sibTrans" cxnId="{444EAD95-F21D-4A48-8786-0C79F263D27C}">
      <dgm:prSet/>
      <dgm:spPr/>
      <dgm:t>
        <a:bodyPr/>
        <a:lstStyle/>
        <a:p>
          <a:endParaRPr lang="it-IT"/>
        </a:p>
      </dgm:t>
    </dgm:pt>
    <dgm:pt modelId="{28A38631-4716-4280-8F07-759DC94AC163}">
      <dgm:prSet phldrT="[Testo]" custT="1"/>
      <dgm:spPr/>
      <dgm:t>
        <a:bodyPr/>
        <a:lstStyle/>
        <a:p>
          <a:r>
            <a:rPr lang="it-IT" sz="1800" dirty="0"/>
            <a:t>ciascun mapper riceve in input un sottoinsieme di punti e per ogni punto determina la distanza euclidea con ognuno dei centroidi, determinando la distanza minima e assegnandolo al cluster più vicino</a:t>
          </a:r>
        </a:p>
      </dgm:t>
    </dgm:pt>
    <dgm:pt modelId="{D57F6AF6-61BA-4A46-9748-C19F8ADCF5AC}" type="parTrans" cxnId="{9B5DFCD4-01A2-4E22-8569-9CCE4CF0EC8E}">
      <dgm:prSet/>
      <dgm:spPr/>
      <dgm:t>
        <a:bodyPr/>
        <a:lstStyle/>
        <a:p>
          <a:endParaRPr lang="it-IT"/>
        </a:p>
      </dgm:t>
    </dgm:pt>
    <dgm:pt modelId="{A3F6AF35-461C-43C3-B2F4-1991E7DFF305}" type="sibTrans" cxnId="{9B5DFCD4-01A2-4E22-8569-9CCE4CF0EC8E}">
      <dgm:prSet/>
      <dgm:spPr/>
      <dgm:t>
        <a:bodyPr/>
        <a:lstStyle/>
        <a:p>
          <a:endParaRPr lang="it-IT"/>
        </a:p>
      </dgm:t>
    </dgm:pt>
    <dgm:pt modelId="{1A80C3F1-D046-4CDA-BA61-4034A7CDB26C}">
      <dgm:prSet phldrT="[Testo]" custT="1"/>
      <dgm:spPr/>
      <dgm:t>
        <a:bodyPr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Reduce</a:t>
          </a:r>
        </a:p>
      </dgm:t>
    </dgm:pt>
    <dgm:pt modelId="{BC673DD1-164F-4E5F-9D0C-D68EB983C712}" type="parTrans" cxnId="{C493E117-F391-405C-AE8D-218F5CEF6507}">
      <dgm:prSet/>
      <dgm:spPr/>
      <dgm:t>
        <a:bodyPr/>
        <a:lstStyle/>
        <a:p>
          <a:endParaRPr lang="it-IT"/>
        </a:p>
      </dgm:t>
    </dgm:pt>
    <dgm:pt modelId="{DA165B03-AB2F-4D56-9B73-C4C0D1AB43DA}" type="sibTrans" cxnId="{C493E117-F391-405C-AE8D-218F5CEF6507}">
      <dgm:prSet/>
      <dgm:spPr/>
      <dgm:t>
        <a:bodyPr/>
        <a:lstStyle/>
        <a:p>
          <a:endParaRPr lang="it-IT"/>
        </a:p>
      </dgm:t>
    </dgm:pt>
    <dgm:pt modelId="{BEEF42E2-36FB-44BB-8540-5E17E352BAC2}">
      <dgm:prSet phldrT="[Testo]" custT="1"/>
      <dgm:spPr/>
      <dgm:t>
        <a:bodyPr/>
        <a:lstStyle/>
        <a:p>
          <a:r>
            <a:rPr lang="it-IT" sz="1800" dirty="0"/>
            <a:t>ciascun reducer determina per ogni cluster il nuovo centroide calcolando la media dei punti che appartengono a quel cluster.</a:t>
          </a:r>
        </a:p>
      </dgm:t>
    </dgm:pt>
    <dgm:pt modelId="{AD145ABE-B7B8-49D9-86B0-CD8A3D0C1663}" type="parTrans" cxnId="{011018EC-8D3F-4E0F-A8D6-1DC458E58C04}">
      <dgm:prSet/>
      <dgm:spPr/>
      <dgm:t>
        <a:bodyPr/>
        <a:lstStyle/>
        <a:p>
          <a:endParaRPr lang="it-IT"/>
        </a:p>
      </dgm:t>
    </dgm:pt>
    <dgm:pt modelId="{AF0528BA-D4AA-487D-ADED-3761F7FAF74C}" type="sibTrans" cxnId="{011018EC-8D3F-4E0F-A8D6-1DC458E58C04}">
      <dgm:prSet/>
      <dgm:spPr/>
      <dgm:t>
        <a:bodyPr/>
        <a:lstStyle/>
        <a:p>
          <a:endParaRPr lang="it-IT"/>
        </a:p>
      </dgm:t>
    </dgm:pt>
    <dgm:pt modelId="{93BB6FD9-65E9-4F97-9BD3-C7933CDBDC22}" type="pres">
      <dgm:prSet presAssocID="{07C901C8-202B-409F-840C-ADD09B44236F}" presName="layout" presStyleCnt="0">
        <dgm:presLayoutVars>
          <dgm:chMax/>
          <dgm:chPref/>
          <dgm:dir/>
          <dgm:resizeHandles/>
        </dgm:presLayoutVars>
      </dgm:prSet>
      <dgm:spPr/>
    </dgm:pt>
    <dgm:pt modelId="{F39BAD14-EFD2-4859-8377-D1813181E35C}" type="pres">
      <dgm:prSet presAssocID="{4F88EB6D-A79A-4842-9253-C443171EE9F8}" presName="root" presStyleCnt="0">
        <dgm:presLayoutVars>
          <dgm:chMax/>
          <dgm:chPref/>
        </dgm:presLayoutVars>
      </dgm:prSet>
      <dgm:spPr/>
    </dgm:pt>
    <dgm:pt modelId="{95334623-9D92-46ED-9FC3-97F0FCB487C6}" type="pres">
      <dgm:prSet presAssocID="{4F88EB6D-A79A-4842-9253-C443171EE9F8}" presName="rootComposite" presStyleCnt="0">
        <dgm:presLayoutVars/>
      </dgm:prSet>
      <dgm:spPr/>
    </dgm:pt>
    <dgm:pt modelId="{71BA42F9-77A8-4388-B525-BEED85AB5B8B}" type="pres">
      <dgm:prSet presAssocID="{4F88EB6D-A79A-4842-9253-C443171EE9F8}" presName="ParentAccent" presStyleLbl="alignNode1" presStyleIdx="0" presStyleCnt="2" custLinFactNeighborX="-16291" custLinFactNeighborY="15390"/>
      <dgm:spPr/>
    </dgm:pt>
    <dgm:pt modelId="{6B0C53F8-F679-439F-960F-37BE7288D7E8}" type="pres">
      <dgm:prSet presAssocID="{4F88EB6D-A79A-4842-9253-C443171EE9F8}" presName="ParentSmallAccent" presStyleLbl="fgAcc1" presStyleIdx="0" presStyleCnt="2"/>
      <dgm:spPr/>
    </dgm:pt>
    <dgm:pt modelId="{E85C50E0-E47D-4A3B-834D-2CB7013946EE}" type="pres">
      <dgm:prSet presAssocID="{4F88EB6D-A79A-4842-9253-C443171EE9F8}" presName="Parent" presStyleLbl="revTx" presStyleIdx="0" presStyleCnt="4" custScaleX="71763" custLinFactNeighborX="-2665" custLinFactNeighborY="85715">
        <dgm:presLayoutVars>
          <dgm:chMax/>
          <dgm:chPref val="4"/>
          <dgm:bulletEnabled val="1"/>
        </dgm:presLayoutVars>
      </dgm:prSet>
      <dgm:spPr/>
    </dgm:pt>
    <dgm:pt modelId="{112CD0CA-29FC-4EB1-9915-7E080E290B4F}" type="pres">
      <dgm:prSet presAssocID="{4F88EB6D-A79A-4842-9253-C443171EE9F8}" presName="childShape" presStyleCnt="0">
        <dgm:presLayoutVars>
          <dgm:chMax val="0"/>
          <dgm:chPref val="0"/>
        </dgm:presLayoutVars>
      </dgm:prSet>
      <dgm:spPr/>
    </dgm:pt>
    <dgm:pt modelId="{B2775E4D-2D77-4BC1-9966-ED60D5CCFEE2}" type="pres">
      <dgm:prSet presAssocID="{28A38631-4716-4280-8F07-759DC94AC163}" presName="childComposite" presStyleCnt="0">
        <dgm:presLayoutVars>
          <dgm:chMax val="0"/>
          <dgm:chPref val="0"/>
        </dgm:presLayoutVars>
      </dgm:prSet>
      <dgm:spPr/>
    </dgm:pt>
    <dgm:pt modelId="{47255608-D5F6-4A39-B632-FB15EC1C495B}" type="pres">
      <dgm:prSet presAssocID="{28A38631-4716-4280-8F07-759DC94AC163}" presName="ChildAccent" presStyleLbl="solidFgAcc1" presStyleIdx="0" presStyleCnt="2"/>
      <dgm:spPr/>
    </dgm:pt>
    <dgm:pt modelId="{984A0368-182F-4F9C-B974-BFC7171C1CEB}" type="pres">
      <dgm:prSet presAssocID="{28A38631-4716-4280-8F07-759DC94AC163}" presName="Child" presStyleLbl="revTx" presStyleIdx="1" presStyleCnt="4" custLinFactY="15457" custLinFactNeighborX="2108" custLinFactNeighborY="100000">
        <dgm:presLayoutVars>
          <dgm:chMax val="0"/>
          <dgm:chPref val="0"/>
          <dgm:bulletEnabled val="1"/>
        </dgm:presLayoutVars>
      </dgm:prSet>
      <dgm:spPr/>
    </dgm:pt>
    <dgm:pt modelId="{62BF0EF6-3E20-4AE9-B1CE-0D2197A825A7}" type="pres">
      <dgm:prSet presAssocID="{1A80C3F1-D046-4CDA-BA61-4034A7CDB26C}" presName="root" presStyleCnt="0">
        <dgm:presLayoutVars>
          <dgm:chMax/>
          <dgm:chPref/>
        </dgm:presLayoutVars>
      </dgm:prSet>
      <dgm:spPr/>
    </dgm:pt>
    <dgm:pt modelId="{18289AC2-CB30-4612-882A-005548940C00}" type="pres">
      <dgm:prSet presAssocID="{1A80C3F1-D046-4CDA-BA61-4034A7CDB26C}" presName="rootComposite" presStyleCnt="0">
        <dgm:presLayoutVars/>
      </dgm:prSet>
      <dgm:spPr/>
    </dgm:pt>
    <dgm:pt modelId="{20D0C616-3598-4332-9469-FC62DA859BD5}" type="pres">
      <dgm:prSet presAssocID="{1A80C3F1-D046-4CDA-BA61-4034A7CDB26C}" presName="ParentAccent" presStyleLbl="alignNode1" presStyleIdx="1" presStyleCnt="2"/>
      <dgm:spPr/>
    </dgm:pt>
    <dgm:pt modelId="{A8BE1E9E-60F5-4687-A152-E1EEAF3F43F2}" type="pres">
      <dgm:prSet presAssocID="{1A80C3F1-D046-4CDA-BA61-4034A7CDB26C}" presName="ParentSmallAccent" presStyleLbl="fgAcc1" presStyleIdx="1" presStyleCnt="2"/>
      <dgm:spPr/>
    </dgm:pt>
    <dgm:pt modelId="{EB60BBCD-5F64-4C2F-8B7B-E51562C2C42A}" type="pres">
      <dgm:prSet presAssocID="{1A80C3F1-D046-4CDA-BA61-4034A7CDB26C}" presName="Parent" presStyleLbl="revTx" presStyleIdx="2" presStyleCnt="4" custScaleX="71237" custLinFactNeighborX="-5287" custLinFactNeighborY="85715">
        <dgm:presLayoutVars>
          <dgm:chMax/>
          <dgm:chPref val="4"/>
          <dgm:bulletEnabled val="1"/>
        </dgm:presLayoutVars>
      </dgm:prSet>
      <dgm:spPr/>
    </dgm:pt>
    <dgm:pt modelId="{5A825A11-0A33-4DBA-A446-C40C385EAAE6}" type="pres">
      <dgm:prSet presAssocID="{1A80C3F1-D046-4CDA-BA61-4034A7CDB26C}" presName="childShape" presStyleCnt="0">
        <dgm:presLayoutVars>
          <dgm:chMax val="0"/>
          <dgm:chPref val="0"/>
        </dgm:presLayoutVars>
      </dgm:prSet>
      <dgm:spPr/>
    </dgm:pt>
    <dgm:pt modelId="{10792E64-898D-4739-B1E1-F097F5AB9BA9}" type="pres">
      <dgm:prSet presAssocID="{BEEF42E2-36FB-44BB-8540-5E17E352BAC2}" presName="childComposite" presStyleCnt="0">
        <dgm:presLayoutVars>
          <dgm:chMax val="0"/>
          <dgm:chPref val="0"/>
        </dgm:presLayoutVars>
      </dgm:prSet>
      <dgm:spPr/>
    </dgm:pt>
    <dgm:pt modelId="{17A8B6D2-5B2D-46ED-9FF5-ADBE1A55E02A}" type="pres">
      <dgm:prSet presAssocID="{BEEF42E2-36FB-44BB-8540-5E17E352BAC2}" presName="ChildAccent" presStyleLbl="solidFgAcc1" presStyleIdx="1" presStyleCnt="2"/>
      <dgm:spPr/>
    </dgm:pt>
    <dgm:pt modelId="{51C43E02-F26D-41FD-BE8E-5AD5962C05AC}" type="pres">
      <dgm:prSet presAssocID="{BEEF42E2-36FB-44BB-8540-5E17E352BAC2}" presName="Child" presStyleLbl="revTx" presStyleIdx="3" presStyleCnt="4" custLinFactNeighborX="-898" custLinFactNeighborY="45996">
        <dgm:presLayoutVars>
          <dgm:chMax val="0"/>
          <dgm:chPref val="0"/>
          <dgm:bulletEnabled val="1"/>
        </dgm:presLayoutVars>
      </dgm:prSet>
      <dgm:spPr/>
    </dgm:pt>
  </dgm:ptLst>
  <dgm:cxnLst>
    <dgm:cxn modelId="{C493E117-F391-405C-AE8D-218F5CEF6507}" srcId="{07C901C8-202B-409F-840C-ADD09B44236F}" destId="{1A80C3F1-D046-4CDA-BA61-4034A7CDB26C}" srcOrd="1" destOrd="0" parTransId="{BC673DD1-164F-4E5F-9D0C-D68EB983C712}" sibTransId="{DA165B03-AB2F-4D56-9B73-C4C0D1AB43DA}"/>
    <dgm:cxn modelId="{707CF372-2257-4ABC-9890-93E9D1C8557C}" type="presOf" srcId="{4F88EB6D-A79A-4842-9253-C443171EE9F8}" destId="{E85C50E0-E47D-4A3B-834D-2CB7013946EE}" srcOrd="0" destOrd="0" presId="urn:microsoft.com/office/officeart/2008/layout/SquareAccentList"/>
    <dgm:cxn modelId="{B92B035A-625E-4419-8D7B-812BDE6D5FC1}" type="presOf" srcId="{07C901C8-202B-409F-840C-ADD09B44236F}" destId="{93BB6FD9-65E9-4F97-9BD3-C7933CDBDC22}" srcOrd="0" destOrd="0" presId="urn:microsoft.com/office/officeart/2008/layout/SquareAccentList"/>
    <dgm:cxn modelId="{444EAD95-F21D-4A48-8786-0C79F263D27C}" srcId="{07C901C8-202B-409F-840C-ADD09B44236F}" destId="{4F88EB6D-A79A-4842-9253-C443171EE9F8}" srcOrd="0" destOrd="0" parTransId="{054DC82F-A832-46A7-9517-560DFD45A1B7}" sibTransId="{E5B9B498-3FC4-4680-B86D-933BC5EC56BA}"/>
    <dgm:cxn modelId="{BD52659D-0D43-4D14-823B-D03398A8AA27}" type="presOf" srcId="{1A80C3F1-D046-4CDA-BA61-4034A7CDB26C}" destId="{EB60BBCD-5F64-4C2F-8B7B-E51562C2C42A}" srcOrd="0" destOrd="0" presId="urn:microsoft.com/office/officeart/2008/layout/SquareAccentList"/>
    <dgm:cxn modelId="{7E5348A4-0556-400B-BCFB-A3EA943B6E50}" type="presOf" srcId="{BEEF42E2-36FB-44BB-8540-5E17E352BAC2}" destId="{51C43E02-F26D-41FD-BE8E-5AD5962C05AC}" srcOrd="0" destOrd="0" presId="urn:microsoft.com/office/officeart/2008/layout/SquareAccentList"/>
    <dgm:cxn modelId="{9B5DFCD4-01A2-4E22-8569-9CCE4CF0EC8E}" srcId="{4F88EB6D-A79A-4842-9253-C443171EE9F8}" destId="{28A38631-4716-4280-8F07-759DC94AC163}" srcOrd="0" destOrd="0" parTransId="{D57F6AF6-61BA-4A46-9748-C19F8ADCF5AC}" sibTransId="{A3F6AF35-461C-43C3-B2F4-1991E7DFF305}"/>
    <dgm:cxn modelId="{39E4ABE1-D5AC-46E2-8F51-6C3CF838BB3D}" type="presOf" srcId="{28A38631-4716-4280-8F07-759DC94AC163}" destId="{984A0368-182F-4F9C-B974-BFC7171C1CEB}" srcOrd="0" destOrd="0" presId="urn:microsoft.com/office/officeart/2008/layout/SquareAccentList"/>
    <dgm:cxn modelId="{011018EC-8D3F-4E0F-A8D6-1DC458E58C04}" srcId="{1A80C3F1-D046-4CDA-BA61-4034A7CDB26C}" destId="{BEEF42E2-36FB-44BB-8540-5E17E352BAC2}" srcOrd="0" destOrd="0" parTransId="{AD145ABE-B7B8-49D9-86B0-CD8A3D0C1663}" sibTransId="{AF0528BA-D4AA-487D-ADED-3761F7FAF74C}"/>
    <dgm:cxn modelId="{196581AE-04BC-4ECE-AF43-58C1F5C79FC2}" type="presParOf" srcId="{93BB6FD9-65E9-4F97-9BD3-C7933CDBDC22}" destId="{F39BAD14-EFD2-4859-8377-D1813181E35C}" srcOrd="0" destOrd="0" presId="urn:microsoft.com/office/officeart/2008/layout/SquareAccentList"/>
    <dgm:cxn modelId="{F28095F7-8B88-4707-A468-263EF96327C0}" type="presParOf" srcId="{F39BAD14-EFD2-4859-8377-D1813181E35C}" destId="{95334623-9D92-46ED-9FC3-97F0FCB487C6}" srcOrd="0" destOrd="0" presId="urn:microsoft.com/office/officeart/2008/layout/SquareAccentList"/>
    <dgm:cxn modelId="{2A05005F-FCE6-4B9E-81A7-EABD98F48EFA}" type="presParOf" srcId="{95334623-9D92-46ED-9FC3-97F0FCB487C6}" destId="{71BA42F9-77A8-4388-B525-BEED85AB5B8B}" srcOrd="0" destOrd="0" presId="urn:microsoft.com/office/officeart/2008/layout/SquareAccentList"/>
    <dgm:cxn modelId="{C07E0CD5-F303-48E9-9A97-121204D4133F}" type="presParOf" srcId="{95334623-9D92-46ED-9FC3-97F0FCB487C6}" destId="{6B0C53F8-F679-439F-960F-37BE7288D7E8}" srcOrd="1" destOrd="0" presId="urn:microsoft.com/office/officeart/2008/layout/SquareAccentList"/>
    <dgm:cxn modelId="{7E92D629-B861-4D32-BBD7-7B333C302D0D}" type="presParOf" srcId="{95334623-9D92-46ED-9FC3-97F0FCB487C6}" destId="{E85C50E0-E47D-4A3B-834D-2CB7013946EE}" srcOrd="2" destOrd="0" presId="urn:microsoft.com/office/officeart/2008/layout/SquareAccentList"/>
    <dgm:cxn modelId="{7965353D-F6BF-4F4D-8446-8BAEB24ACA20}" type="presParOf" srcId="{F39BAD14-EFD2-4859-8377-D1813181E35C}" destId="{112CD0CA-29FC-4EB1-9915-7E080E290B4F}" srcOrd="1" destOrd="0" presId="urn:microsoft.com/office/officeart/2008/layout/SquareAccentList"/>
    <dgm:cxn modelId="{C9769DA8-FCA2-43D3-8EC3-A9EAEF8ACCEF}" type="presParOf" srcId="{112CD0CA-29FC-4EB1-9915-7E080E290B4F}" destId="{B2775E4D-2D77-4BC1-9966-ED60D5CCFEE2}" srcOrd="0" destOrd="0" presId="urn:microsoft.com/office/officeart/2008/layout/SquareAccentList"/>
    <dgm:cxn modelId="{3948A116-D9B5-47C1-B93F-994221AB3D2D}" type="presParOf" srcId="{B2775E4D-2D77-4BC1-9966-ED60D5CCFEE2}" destId="{47255608-D5F6-4A39-B632-FB15EC1C495B}" srcOrd="0" destOrd="0" presId="urn:microsoft.com/office/officeart/2008/layout/SquareAccentList"/>
    <dgm:cxn modelId="{11C423D2-0776-440F-81AA-361C50487E5E}" type="presParOf" srcId="{B2775E4D-2D77-4BC1-9966-ED60D5CCFEE2}" destId="{984A0368-182F-4F9C-B974-BFC7171C1CEB}" srcOrd="1" destOrd="0" presId="urn:microsoft.com/office/officeart/2008/layout/SquareAccentList"/>
    <dgm:cxn modelId="{C100DCC3-BB9D-4E56-AEE8-02C1D5782709}" type="presParOf" srcId="{93BB6FD9-65E9-4F97-9BD3-C7933CDBDC22}" destId="{62BF0EF6-3E20-4AE9-B1CE-0D2197A825A7}" srcOrd="1" destOrd="0" presId="urn:microsoft.com/office/officeart/2008/layout/SquareAccentList"/>
    <dgm:cxn modelId="{F263E16F-B3E3-4CE7-A929-D83AB0FBFE1A}" type="presParOf" srcId="{62BF0EF6-3E20-4AE9-B1CE-0D2197A825A7}" destId="{18289AC2-CB30-4612-882A-005548940C00}" srcOrd="0" destOrd="0" presId="urn:microsoft.com/office/officeart/2008/layout/SquareAccentList"/>
    <dgm:cxn modelId="{3FFB5861-DA78-4FA8-8F44-16FFD74F68F6}" type="presParOf" srcId="{18289AC2-CB30-4612-882A-005548940C00}" destId="{20D0C616-3598-4332-9469-FC62DA859BD5}" srcOrd="0" destOrd="0" presId="urn:microsoft.com/office/officeart/2008/layout/SquareAccentList"/>
    <dgm:cxn modelId="{F59F8FC4-8ECE-4C2D-AD06-1519C71AB9DB}" type="presParOf" srcId="{18289AC2-CB30-4612-882A-005548940C00}" destId="{A8BE1E9E-60F5-4687-A152-E1EEAF3F43F2}" srcOrd="1" destOrd="0" presId="urn:microsoft.com/office/officeart/2008/layout/SquareAccentList"/>
    <dgm:cxn modelId="{DDC0BFC4-8ED4-4B38-8BA0-36DBA420720D}" type="presParOf" srcId="{18289AC2-CB30-4612-882A-005548940C00}" destId="{EB60BBCD-5F64-4C2F-8B7B-E51562C2C42A}" srcOrd="2" destOrd="0" presId="urn:microsoft.com/office/officeart/2008/layout/SquareAccentList"/>
    <dgm:cxn modelId="{1B272E12-7C40-4F72-A66C-1D58EF7EC836}" type="presParOf" srcId="{62BF0EF6-3E20-4AE9-B1CE-0D2197A825A7}" destId="{5A825A11-0A33-4DBA-A446-C40C385EAAE6}" srcOrd="1" destOrd="0" presId="urn:microsoft.com/office/officeart/2008/layout/SquareAccentList"/>
    <dgm:cxn modelId="{8C5FCF5A-3D34-4472-9145-1274895A9CC4}" type="presParOf" srcId="{5A825A11-0A33-4DBA-A446-C40C385EAAE6}" destId="{10792E64-898D-4739-B1E1-F097F5AB9BA9}" srcOrd="0" destOrd="0" presId="urn:microsoft.com/office/officeart/2008/layout/SquareAccentList"/>
    <dgm:cxn modelId="{509E5FB5-3236-402F-9470-B7EFF7C5A6F6}" type="presParOf" srcId="{10792E64-898D-4739-B1E1-F097F5AB9BA9}" destId="{17A8B6D2-5B2D-46ED-9FF5-ADBE1A55E02A}" srcOrd="0" destOrd="0" presId="urn:microsoft.com/office/officeart/2008/layout/SquareAccentList"/>
    <dgm:cxn modelId="{72853C1E-A2FE-4F6C-89B2-42C0C18F11B3}" type="presParOf" srcId="{10792E64-898D-4739-B1E1-F097F5AB9BA9}" destId="{51C43E02-F26D-41FD-BE8E-5AD5962C05A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BD1C5B-1F15-4DF9-9023-632F57ED987A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2EF9251-258B-4506-AD30-C4C52E5A96E7}">
      <dgm:prSet phldrT="[Testo]" custT="1"/>
      <dgm:spPr/>
      <dgm:t>
        <a:bodyPr/>
        <a:lstStyle/>
        <a:p>
          <a:r>
            <a:rPr lang="it-IT" sz="1800" dirty="0" err="1"/>
            <a:t>Llyod</a:t>
          </a:r>
          <a:endParaRPr lang="it-IT" sz="1800" dirty="0"/>
        </a:p>
      </dgm:t>
    </dgm:pt>
    <dgm:pt modelId="{B4BC1A85-0797-4579-BCEE-B69E752B17BD}" type="parTrans" cxnId="{184585DB-4EAD-40CA-A630-22D7A1903D8D}">
      <dgm:prSet/>
      <dgm:spPr/>
      <dgm:t>
        <a:bodyPr/>
        <a:lstStyle/>
        <a:p>
          <a:endParaRPr lang="it-IT"/>
        </a:p>
      </dgm:t>
    </dgm:pt>
    <dgm:pt modelId="{C9988B9E-5026-4C05-B10D-0D64C363D417}" type="sibTrans" cxnId="{184585DB-4EAD-40CA-A630-22D7A1903D8D}">
      <dgm:prSet/>
      <dgm:spPr/>
      <dgm:t>
        <a:bodyPr/>
        <a:lstStyle/>
        <a:p>
          <a:endParaRPr lang="it-IT"/>
        </a:p>
      </dgm:t>
    </dgm:pt>
    <dgm:pt modelId="{CAAA5655-B725-41F3-AEB5-203575C1280C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Inizializzare k;</a:t>
          </a:r>
          <a:endParaRPr lang="it-IT" dirty="0"/>
        </a:p>
      </dgm:t>
    </dgm:pt>
    <dgm:pt modelId="{07C4CA8C-44AE-4045-AB0D-7186213A282C}" type="parTrans" cxnId="{D8244D3D-BB29-4177-A214-ED7738BEE448}">
      <dgm:prSet/>
      <dgm:spPr/>
      <dgm:t>
        <a:bodyPr/>
        <a:lstStyle/>
        <a:p>
          <a:endParaRPr lang="it-IT"/>
        </a:p>
      </dgm:t>
    </dgm:pt>
    <dgm:pt modelId="{55C7C0EC-3271-4713-9FDD-0D1B5DBA2436}" type="sibTrans" cxnId="{D8244D3D-BB29-4177-A214-ED7738BEE448}">
      <dgm:prSet/>
      <dgm:spPr/>
      <dgm:t>
        <a:bodyPr/>
        <a:lstStyle/>
        <a:p>
          <a:endParaRPr lang="it-IT"/>
        </a:p>
      </dgm:t>
    </dgm:pt>
    <dgm:pt modelId="{E7596CB2-92C3-40CB-A1AD-5F96241B6863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Suddividere i punti dell’insieme X nei k clusters;</a:t>
          </a:r>
          <a:endParaRPr lang="it-IT" dirty="0"/>
        </a:p>
      </dgm:t>
    </dgm:pt>
    <dgm:pt modelId="{CC305759-284C-47ED-B197-4815F085B727}" type="parTrans" cxnId="{612B4667-AD47-4BA3-AC25-5150F2D65BBF}">
      <dgm:prSet/>
      <dgm:spPr/>
      <dgm:t>
        <a:bodyPr/>
        <a:lstStyle/>
        <a:p>
          <a:endParaRPr lang="it-IT"/>
        </a:p>
      </dgm:t>
    </dgm:pt>
    <dgm:pt modelId="{F3297957-5D59-410C-B105-17A10E3FA592}" type="sibTrans" cxnId="{612B4667-AD47-4BA3-AC25-5150F2D65BBF}">
      <dgm:prSet/>
      <dgm:spPr/>
      <dgm:t>
        <a:bodyPr/>
        <a:lstStyle/>
        <a:p>
          <a:endParaRPr lang="it-IT"/>
        </a:p>
      </dgm:t>
    </dgm:pt>
    <dgm:pt modelId="{BFFDE0F2-B5E3-4308-B223-3B641F1707FA}">
      <dgm:prSet phldrT="[Testo]" custT="1"/>
      <dgm:spPr/>
      <dgm:t>
        <a:bodyPr/>
        <a:lstStyle/>
        <a:p>
          <a:r>
            <a:rPr lang="it-IT" sz="1800" dirty="0"/>
            <a:t>Standard K-means</a:t>
          </a:r>
        </a:p>
      </dgm:t>
    </dgm:pt>
    <dgm:pt modelId="{E92D7EAD-90D0-4A9D-9F8B-86C30DE32436}" type="parTrans" cxnId="{2955FA6E-F582-4F05-9122-27ED2923A49C}">
      <dgm:prSet/>
      <dgm:spPr/>
      <dgm:t>
        <a:bodyPr/>
        <a:lstStyle/>
        <a:p>
          <a:endParaRPr lang="it-IT"/>
        </a:p>
      </dgm:t>
    </dgm:pt>
    <dgm:pt modelId="{3A388D66-9145-414D-A7F1-9A8C7B3C7997}" type="sibTrans" cxnId="{2955FA6E-F582-4F05-9122-27ED2923A49C}">
      <dgm:prSet/>
      <dgm:spPr/>
      <dgm:t>
        <a:bodyPr/>
        <a:lstStyle/>
        <a:p>
          <a:endParaRPr lang="it-IT"/>
        </a:p>
      </dgm:t>
    </dgm:pt>
    <dgm:pt modelId="{62A04C11-2CC7-4429-84D8-3D01548D7F4A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Inizializzare k;</a:t>
          </a:r>
          <a:endParaRPr lang="it-IT" dirty="0"/>
        </a:p>
      </dgm:t>
    </dgm:pt>
    <dgm:pt modelId="{1E45BE46-A8E7-4A16-A959-95F32384D8B4}" type="parTrans" cxnId="{753EDB44-E2E4-4EF8-AE37-CF6AF596545B}">
      <dgm:prSet/>
      <dgm:spPr/>
      <dgm:t>
        <a:bodyPr/>
        <a:lstStyle/>
        <a:p>
          <a:endParaRPr lang="it-IT"/>
        </a:p>
      </dgm:t>
    </dgm:pt>
    <dgm:pt modelId="{0AA5A108-09AF-49FB-9EF7-30A867ACA10E}" type="sibTrans" cxnId="{753EDB44-E2E4-4EF8-AE37-CF6AF596545B}">
      <dgm:prSet/>
      <dgm:spPr/>
      <dgm:t>
        <a:bodyPr/>
        <a:lstStyle/>
        <a:p>
          <a:endParaRPr lang="it-IT"/>
        </a:p>
      </dgm:t>
    </dgm:pt>
    <dgm:pt modelId="{F071F29D-F8E6-406B-BBA7-F344271834C6}">
      <dgm:prSet phldrT="[Testo]" custT="1"/>
      <dgm:spPr/>
      <dgm:t>
        <a:bodyPr/>
        <a:lstStyle/>
        <a:p>
          <a:r>
            <a:rPr lang="it-IT" sz="1800" dirty="0"/>
            <a:t>K-means</a:t>
          </a:r>
          <a:r>
            <a:rPr lang="it-IT" sz="1500" dirty="0"/>
            <a:t>++</a:t>
          </a:r>
        </a:p>
      </dgm:t>
    </dgm:pt>
    <dgm:pt modelId="{BED63248-A180-4621-8440-690076247283}" type="parTrans" cxnId="{7F2487F3-EF11-4104-9234-E13E126F40A5}">
      <dgm:prSet/>
      <dgm:spPr/>
      <dgm:t>
        <a:bodyPr/>
        <a:lstStyle/>
        <a:p>
          <a:endParaRPr lang="it-IT"/>
        </a:p>
      </dgm:t>
    </dgm:pt>
    <dgm:pt modelId="{2E180918-60B7-4FFE-A5B7-DA3FAB49E7DF}" type="sibTrans" cxnId="{7F2487F3-EF11-4104-9234-E13E126F40A5}">
      <dgm:prSet/>
      <dgm:spPr/>
      <dgm:t>
        <a:bodyPr/>
        <a:lstStyle/>
        <a:p>
          <a:endParaRPr lang="it-IT"/>
        </a:p>
      </dgm:t>
    </dgm:pt>
    <dgm:pt modelId="{3BDAB565-55B9-4E6E-A378-95AC675F9AC9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Inizializzare k;</a:t>
          </a:r>
          <a:endParaRPr lang="it-IT" dirty="0"/>
        </a:p>
      </dgm:t>
    </dgm:pt>
    <dgm:pt modelId="{1AAB28D7-9D68-45CE-9AB6-2404A7B99F8D}" type="parTrans" cxnId="{668A8A6B-2EBB-4240-8A8C-19FB557EC6BA}">
      <dgm:prSet/>
      <dgm:spPr/>
      <dgm:t>
        <a:bodyPr/>
        <a:lstStyle/>
        <a:p>
          <a:endParaRPr lang="it-IT"/>
        </a:p>
      </dgm:t>
    </dgm:pt>
    <dgm:pt modelId="{ED8E7DEF-EB81-40C3-89E4-C9CB12B4EF07}" type="sibTrans" cxnId="{668A8A6B-2EBB-4240-8A8C-19FB557EC6BA}">
      <dgm:prSet/>
      <dgm:spPr/>
      <dgm:t>
        <a:bodyPr/>
        <a:lstStyle/>
        <a:p>
          <a:endParaRPr lang="it-IT"/>
        </a:p>
      </dgm:t>
    </dgm:pt>
    <dgm:pt modelId="{DB815714-0A1D-42A9-B921-6751E109490C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Scegliere k punti uniformemente dall’insieme dei k clusters, determinando i centroidi di ogni cluster;</a:t>
          </a:r>
          <a:endParaRPr lang="it-IT" dirty="0"/>
        </a:p>
      </dgm:t>
    </dgm:pt>
    <dgm:pt modelId="{A45AC63E-FAE8-4482-ADBC-73AEC0719D2B}" type="parTrans" cxnId="{3952C12B-2CCD-447E-8DAF-866D5B66E42B}">
      <dgm:prSet/>
      <dgm:spPr/>
      <dgm:t>
        <a:bodyPr/>
        <a:lstStyle/>
        <a:p>
          <a:endParaRPr lang="it-IT"/>
        </a:p>
      </dgm:t>
    </dgm:pt>
    <dgm:pt modelId="{CF6DA649-8D82-45F0-A120-1359263C16F2}" type="sibTrans" cxnId="{3952C12B-2CCD-447E-8DAF-866D5B66E42B}">
      <dgm:prSet/>
      <dgm:spPr/>
      <dgm:t>
        <a:bodyPr/>
        <a:lstStyle/>
        <a:p>
          <a:endParaRPr lang="it-IT"/>
        </a:p>
      </dgm:t>
    </dgm:pt>
    <dgm:pt modelId="{BE1DC0E0-2AAA-4B76-BE79-08CC3107DF4A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Applicare la fase di Map e Reduce;</a:t>
          </a:r>
          <a:endParaRPr lang="it-IT" dirty="0"/>
        </a:p>
      </dgm:t>
    </dgm:pt>
    <dgm:pt modelId="{03932398-2569-43C4-91F2-3EEB312A2512}" type="parTrans" cxnId="{44E6FB86-8353-47B5-A802-1C119C42B92B}">
      <dgm:prSet/>
      <dgm:spPr/>
      <dgm:t>
        <a:bodyPr/>
        <a:lstStyle/>
        <a:p>
          <a:endParaRPr lang="it-IT"/>
        </a:p>
      </dgm:t>
    </dgm:pt>
    <dgm:pt modelId="{15321CF4-615D-4B2F-B8ED-6C4D7429FC02}" type="sibTrans" cxnId="{44E6FB86-8353-47B5-A802-1C119C42B92B}">
      <dgm:prSet/>
      <dgm:spPr/>
      <dgm:t>
        <a:bodyPr/>
        <a:lstStyle/>
        <a:p>
          <a:endParaRPr lang="it-IT"/>
        </a:p>
      </dgm:t>
    </dgm:pt>
    <dgm:pt modelId="{34C8EFA4-2C8A-41BF-B8E3-16E41C22FC6A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Scegliere k punti uniformemente dall’insieme dei punti X determinando i centroidi di ogni cluster;</a:t>
          </a:r>
          <a:endParaRPr lang="it-IT" dirty="0"/>
        </a:p>
      </dgm:t>
    </dgm:pt>
    <dgm:pt modelId="{99AA2824-B94A-400A-A779-C911AEC9A65B}" type="parTrans" cxnId="{9A3B9A29-F2C8-487F-92E9-3F666EC6CC03}">
      <dgm:prSet/>
      <dgm:spPr/>
      <dgm:t>
        <a:bodyPr/>
        <a:lstStyle/>
        <a:p>
          <a:endParaRPr lang="it-IT"/>
        </a:p>
      </dgm:t>
    </dgm:pt>
    <dgm:pt modelId="{FEAE9FA5-BCF2-4A09-90F1-9212BAA67839}" type="sibTrans" cxnId="{9A3B9A29-F2C8-487F-92E9-3F666EC6CC03}">
      <dgm:prSet/>
      <dgm:spPr/>
      <dgm:t>
        <a:bodyPr/>
        <a:lstStyle/>
        <a:p>
          <a:endParaRPr lang="it-IT"/>
        </a:p>
      </dgm:t>
    </dgm:pt>
    <dgm:pt modelId="{33016E98-CB81-4932-ACF4-1B45DF3B9658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Applicare la fase di Map e Reduce;</a:t>
          </a:r>
          <a:endParaRPr lang="it-IT" dirty="0"/>
        </a:p>
      </dgm:t>
    </dgm:pt>
    <dgm:pt modelId="{C8E59D3F-B6B4-457D-8218-9CF5F1CE2D52}" type="parTrans" cxnId="{3B893ADA-CEBF-4821-9C7E-1D65613DF0C6}">
      <dgm:prSet/>
      <dgm:spPr/>
      <dgm:t>
        <a:bodyPr/>
        <a:lstStyle/>
        <a:p>
          <a:endParaRPr lang="it-IT"/>
        </a:p>
      </dgm:t>
    </dgm:pt>
    <dgm:pt modelId="{CB01FEA2-D16F-48C7-BF04-D841F0515858}" type="sibTrans" cxnId="{3B893ADA-CEBF-4821-9C7E-1D65613DF0C6}">
      <dgm:prSet/>
      <dgm:spPr/>
      <dgm:t>
        <a:bodyPr/>
        <a:lstStyle/>
        <a:p>
          <a:endParaRPr lang="it-IT"/>
        </a:p>
      </dgm:t>
    </dgm:pt>
    <dgm:pt modelId="{CC5CACD0-2DBC-42F8-9823-BA5A4C4B0BC9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Determinare i nuovi centroidi dal risultato della fase di Reduce;</a:t>
          </a:r>
          <a:endParaRPr lang="it-IT" dirty="0"/>
        </a:p>
      </dgm:t>
    </dgm:pt>
    <dgm:pt modelId="{127DFE40-93F3-4275-B881-C9A8D12FB192}" type="parTrans" cxnId="{D015D261-81EA-449F-ABD7-FA07126B504F}">
      <dgm:prSet/>
      <dgm:spPr/>
      <dgm:t>
        <a:bodyPr/>
        <a:lstStyle/>
        <a:p>
          <a:endParaRPr lang="it-IT"/>
        </a:p>
      </dgm:t>
    </dgm:pt>
    <dgm:pt modelId="{77BF79A7-2B33-451F-AE5E-9DE6C6FFACB7}" type="sibTrans" cxnId="{D015D261-81EA-449F-ABD7-FA07126B504F}">
      <dgm:prSet/>
      <dgm:spPr/>
      <dgm:t>
        <a:bodyPr/>
        <a:lstStyle/>
        <a:p>
          <a:endParaRPr lang="it-IT"/>
        </a:p>
      </dgm:t>
    </dgm:pt>
    <dgm:pt modelId="{D0C85F11-76DC-4CD1-9AEF-66C9AF5AA16D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Ripetere step 3 fino allo step 4 fino alla convergenza;</a:t>
          </a:r>
          <a:endParaRPr lang="it-IT" dirty="0"/>
        </a:p>
      </dgm:t>
    </dgm:pt>
    <dgm:pt modelId="{636333D0-45ED-4329-B925-CFA07808C354}" type="parTrans" cxnId="{5C5E2B8C-AF6C-47B7-9A83-E5C26802A1A2}">
      <dgm:prSet/>
      <dgm:spPr/>
      <dgm:t>
        <a:bodyPr/>
        <a:lstStyle/>
        <a:p>
          <a:endParaRPr lang="it-IT"/>
        </a:p>
      </dgm:t>
    </dgm:pt>
    <dgm:pt modelId="{B67C507B-88FD-461A-A371-D5485C9B659E}" type="sibTrans" cxnId="{5C5E2B8C-AF6C-47B7-9A83-E5C26802A1A2}">
      <dgm:prSet/>
      <dgm:spPr/>
      <dgm:t>
        <a:bodyPr/>
        <a:lstStyle/>
        <a:p>
          <a:endParaRPr lang="it-IT"/>
        </a:p>
      </dgm:t>
    </dgm:pt>
    <dgm:pt modelId="{4735EA47-6CD3-4D32-88FA-20CA07534617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Determinare i nuovi centroidi dal risultato della fase di Reduce</a:t>
          </a:r>
          <a:endParaRPr lang="it-IT" dirty="0"/>
        </a:p>
      </dgm:t>
    </dgm:pt>
    <dgm:pt modelId="{1376A2DB-0497-46FE-A7EE-909DBEC59DE3}" type="parTrans" cxnId="{182AA147-047C-443D-923F-0C7C1372FD9D}">
      <dgm:prSet/>
      <dgm:spPr/>
      <dgm:t>
        <a:bodyPr/>
        <a:lstStyle/>
        <a:p>
          <a:endParaRPr lang="it-IT"/>
        </a:p>
      </dgm:t>
    </dgm:pt>
    <dgm:pt modelId="{C4AE71DB-8C65-41FE-BFDF-E315E6B3AB0E}" type="sibTrans" cxnId="{182AA147-047C-443D-923F-0C7C1372FD9D}">
      <dgm:prSet/>
      <dgm:spPr/>
      <dgm:t>
        <a:bodyPr/>
        <a:lstStyle/>
        <a:p>
          <a:endParaRPr lang="it-IT"/>
        </a:p>
      </dgm:t>
    </dgm:pt>
    <dgm:pt modelId="{AA9BC7F5-8D70-40E6-8601-1D43634989CF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Ripetere step 4 fino allo step 5 fino alla convergenza;</a:t>
          </a:r>
          <a:endParaRPr lang="it-IT" dirty="0"/>
        </a:p>
      </dgm:t>
    </dgm:pt>
    <dgm:pt modelId="{A9616F32-C3DC-4CAF-A63D-F5FEE4E5ED77}" type="parTrans" cxnId="{348915E8-379B-43F4-B7A8-0A3F7675ACEB}">
      <dgm:prSet/>
      <dgm:spPr/>
      <dgm:t>
        <a:bodyPr/>
        <a:lstStyle/>
        <a:p>
          <a:endParaRPr lang="it-IT"/>
        </a:p>
      </dgm:t>
    </dgm:pt>
    <dgm:pt modelId="{F99017F6-362B-46B8-B10D-2E11CC55AB82}" type="sibTrans" cxnId="{348915E8-379B-43F4-B7A8-0A3F7675ACEB}">
      <dgm:prSet/>
      <dgm:spPr/>
      <dgm:t>
        <a:bodyPr/>
        <a:lstStyle/>
        <a:p>
          <a:endParaRPr lang="it-IT"/>
        </a:p>
      </dgm:t>
    </dgm:pt>
    <dgm:pt modelId="{476D5A15-4903-4BC4-95F5-6FEC1E1C97DD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Scegliere un punto M scelto uniformemente dall’insieme dei punti X;</a:t>
          </a:r>
          <a:endParaRPr lang="it-IT" dirty="0"/>
        </a:p>
      </dgm:t>
    </dgm:pt>
    <dgm:pt modelId="{8AF03530-29A7-4730-9F60-4A2F62EAFC00}" type="parTrans" cxnId="{B4C9C2C3-04F4-4D85-80A3-87D117298FE2}">
      <dgm:prSet/>
      <dgm:spPr/>
      <dgm:t>
        <a:bodyPr/>
        <a:lstStyle/>
        <a:p>
          <a:endParaRPr lang="it-IT"/>
        </a:p>
      </dgm:t>
    </dgm:pt>
    <dgm:pt modelId="{710ECA80-508E-4040-AF0A-A288115FB5FC}" type="sibTrans" cxnId="{B4C9C2C3-04F4-4D85-80A3-87D117298FE2}">
      <dgm:prSet/>
      <dgm:spPr/>
      <dgm:t>
        <a:bodyPr/>
        <a:lstStyle/>
        <a:p>
          <a:endParaRPr lang="it-IT"/>
        </a:p>
      </dgm:t>
    </dgm:pt>
    <dgm:pt modelId="{FC74B5D5-D64D-4019-A5B8-83F9B9B40F93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Applicare la fase di Map e Reduce per determinare un nuovo centroide;</a:t>
          </a:r>
          <a:endParaRPr lang="it-IT" dirty="0"/>
        </a:p>
      </dgm:t>
    </dgm:pt>
    <dgm:pt modelId="{5681CF23-65D4-4023-83C1-D4F9A489E33E}" type="parTrans" cxnId="{338B9BF0-1315-43EC-92E7-57E3717D6F16}">
      <dgm:prSet/>
      <dgm:spPr/>
      <dgm:t>
        <a:bodyPr/>
        <a:lstStyle/>
        <a:p>
          <a:endParaRPr lang="it-IT"/>
        </a:p>
      </dgm:t>
    </dgm:pt>
    <dgm:pt modelId="{3BC08218-0F6C-4BE2-ABCE-F2851D4B3827}" type="sibTrans" cxnId="{338B9BF0-1315-43EC-92E7-57E3717D6F16}">
      <dgm:prSet/>
      <dgm:spPr/>
      <dgm:t>
        <a:bodyPr/>
        <a:lstStyle/>
        <a:p>
          <a:endParaRPr lang="it-IT"/>
        </a:p>
      </dgm:t>
    </dgm:pt>
    <dgm:pt modelId="{B6D9BAF0-702D-41E2-81A9-39F2707632E2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Aggiungere il punto x all’insieme M;</a:t>
          </a:r>
          <a:endParaRPr lang="it-IT" dirty="0"/>
        </a:p>
      </dgm:t>
    </dgm:pt>
    <dgm:pt modelId="{A0A680F3-7319-46E7-B507-E830AB7F52B6}" type="parTrans" cxnId="{4EE076B2-E1C4-4536-B899-A896A200DA06}">
      <dgm:prSet/>
      <dgm:spPr/>
      <dgm:t>
        <a:bodyPr/>
        <a:lstStyle/>
        <a:p>
          <a:endParaRPr lang="it-IT"/>
        </a:p>
      </dgm:t>
    </dgm:pt>
    <dgm:pt modelId="{DF447AFB-62B1-4201-92D0-ED17BB1D7913}" type="sibTrans" cxnId="{4EE076B2-E1C4-4536-B899-A896A200DA06}">
      <dgm:prSet/>
      <dgm:spPr/>
      <dgm:t>
        <a:bodyPr/>
        <a:lstStyle/>
        <a:p>
          <a:endParaRPr lang="it-IT"/>
        </a:p>
      </dgm:t>
    </dgm:pt>
    <dgm:pt modelId="{14FE3AD4-1153-4378-BE9D-840B1633B81D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Ripetere step 3 fino a 4 per un totale di k-1 centroidi;</a:t>
          </a:r>
          <a:endParaRPr lang="it-IT" dirty="0"/>
        </a:p>
      </dgm:t>
    </dgm:pt>
    <dgm:pt modelId="{31AC1A24-C53C-4C9E-A4A5-564A556297EA}" type="parTrans" cxnId="{8AE17582-E299-4A1E-84CE-FF24616B34A0}">
      <dgm:prSet/>
      <dgm:spPr/>
      <dgm:t>
        <a:bodyPr/>
        <a:lstStyle/>
        <a:p>
          <a:endParaRPr lang="it-IT"/>
        </a:p>
      </dgm:t>
    </dgm:pt>
    <dgm:pt modelId="{D7D03630-6182-4A49-BFDA-E905AF3B217B}" type="sibTrans" cxnId="{8AE17582-E299-4A1E-84CE-FF24616B34A0}">
      <dgm:prSet/>
      <dgm:spPr/>
      <dgm:t>
        <a:bodyPr/>
        <a:lstStyle/>
        <a:p>
          <a:endParaRPr lang="it-IT"/>
        </a:p>
      </dgm:t>
    </dgm:pt>
    <dgm:pt modelId="{5A61164D-4EF8-4AE3-A731-6F884954605D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i="1" dirty="0"/>
            <a:t>Applicare la fase di Map e Reduce dell’algoritmo </a:t>
          </a:r>
          <a:r>
            <a:rPr lang="it-IT" i="1" dirty="0" err="1"/>
            <a:t>Llyod</a:t>
          </a:r>
          <a:r>
            <a:rPr lang="it-IT" i="1" dirty="0"/>
            <a:t> con questi centroidi.</a:t>
          </a:r>
          <a:endParaRPr lang="it-IT" dirty="0"/>
        </a:p>
      </dgm:t>
    </dgm:pt>
    <dgm:pt modelId="{ED167C14-0504-4E91-BD03-CD6223EEC756}" type="parTrans" cxnId="{D14413BD-20BC-44E7-94F3-DBA47C4FB4AD}">
      <dgm:prSet/>
      <dgm:spPr/>
      <dgm:t>
        <a:bodyPr/>
        <a:lstStyle/>
        <a:p>
          <a:endParaRPr lang="it-IT"/>
        </a:p>
      </dgm:t>
    </dgm:pt>
    <dgm:pt modelId="{A9C1AFDA-9F9C-4233-9770-B85290ED7F8D}" type="sibTrans" cxnId="{D14413BD-20BC-44E7-94F3-DBA47C4FB4AD}">
      <dgm:prSet/>
      <dgm:spPr/>
      <dgm:t>
        <a:bodyPr/>
        <a:lstStyle/>
        <a:p>
          <a:endParaRPr lang="it-IT"/>
        </a:p>
      </dgm:t>
    </dgm:pt>
    <dgm:pt modelId="{9989C1C0-BABA-4E57-96AA-D2F0AE726CBA}" type="pres">
      <dgm:prSet presAssocID="{2ABD1C5B-1F15-4DF9-9023-632F57ED987A}" presName="Name0" presStyleCnt="0">
        <dgm:presLayoutVars>
          <dgm:dir/>
          <dgm:animLvl val="lvl"/>
          <dgm:resizeHandles val="exact"/>
        </dgm:presLayoutVars>
      </dgm:prSet>
      <dgm:spPr/>
    </dgm:pt>
    <dgm:pt modelId="{761F5FAB-2F9D-4494-9F82-8CEC3E906872}" type="pres">
      <dgm:prSet presAssocID="{72EF9251-258B-4506-AD30-C4C52E5A96E7}" presName="composite" presStyleCnt="0"/>
      <dgm:spPr/>
    </dgm:pt>
    <dgm:pt modelId="{924B06B5-7A60-4FBB-A0E0-3CB6ED2A8CB2}" type="pres">
      <dgm:prSet presAssocID="{72EF9251-258B-4506-AD30-C4C52E5A96E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BD5950F-43F0-4376-B2CA-009B3160D569}" type="pres">
      <dgm:prSet presAssocID="{72EF9251-258B-4506-AD30-C4C52E5A96E7}" presName="desTx" presStyleLbl="alignAccFollowNode1" presStyleIdx="0" presStyleCnt="3">
        <dgm:presLayoutVars>
          <dgm:bulletEnabled val="1"/>
        </dgm:presLayoutVars>
      </dgm:prSet>
      <dgm:spPr/>
    </dgm:pt>
    <dgm:pt modelId="{D0AEA472-B1CB-4B23-8044-574877466A91}" type="pres">
      <dgm:prSet presAssocID="{C9988B9E-5026-4C05-B10D-0D64C363D417}" presName="space" presStyleCnt="0"/>
      <dgm:spPr/>
    </dgm:pt>
    <dgm:pt modelId="{A112ACF8-3E15-4FF0-848D-C974B5B2B673}" type="pres">
      <dgm:prSet presAssocID="{BFFDE0F2-B5E3-4308-B223-3B641F1707FA}" presName="composite" presStyleCnt="0"/>
      <dgm:spPr/>
    </dgm:pt>
    <dgm:pt modelId="{1DA8A6D9-DFDD-4870-B2A2-E34EFF50976D}" type="pres">
      <dgm:prSet presAssocID="{BFFDE0F2-B5E3-4308-B223-3B641F1707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D7EC505-DDD7-4E70-8EF0-5706471AC0FF}" type="pres">
      <dgm:prSet presAssocID="{BFFDE0F2-B5E3-4308-B223-3B641F1707FA}" presName="desTx" presStyleLbl="alignAccFollowNode1" presStyleIdx="1" presStyleCnt="3">
        <dgm:presLayoutVars>
          <dgm:bulletEnabled val="1"/>
        </dgm:presLayoutVars>
      </dgm:prSet>
      <dgm:spPr/>
    </dgm:pt>
    <dgm:pt modelId="{169D467C-055E-4F23-A2BE-1F14AD6C156D}" type="pres">
      <dgm:prSet presAssocID="{3A388D66-9145-414D-A7F1-9A8C7B3C7997}" presName="space" presStyleCnt="0"/>
      <dgm:spPr/>
    </dgm:pt>
    <dgm:pt modelId="{ABE7F484-23CB-4C74-9058-3CD1587817C5}" type="pres">
      <dgm:prSet presAssocID="{F071F29D-F8E6-406B-BBA7-F344271834C6}" presName="composite" presStyleCnt="0"/>
      <dgm:spPr/>
    </dgm:pt>
    <dgm:pt modelId="{16EF8DE7-B4CD-40E6-BC75-126DA69396A4}" type="pres">
      <dgm:prSet presAssocID="{F071F29D-F8E6-406B-BBA7-F344271834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8DC5351-4BFB-4D31-AC13-7C4E518C6485}" type="pres">
      <dgm:prSet presAssocID="{F071F29D-F8E6-406B-BBA7-F344271834C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9D73003-4D28-4268-8B05-91A864065A3E}" type="presOf" srcId="{AA9BC7F5-8D70-40E6-8601-1D43634989CF}" destId="{EBD5950F-43F0-4376-B2CA-009B3160D569}" srcOrd="0" destOrd="5" presId="urn:microsoft.com/office/officeart/2005/8/layout/hList1"/>
    <dgm:cxn modelId="{C434CD08-0F39-4C16-B9E4-0AD1F7D015B3}" type="presOf" srcId="{34C8EFA4-2C8A-41BF-B8E3-16E41C22FC6A}" destId="{7D7EC505-DDD7-4E70-8EF0-5706471AC0FF}" srcOrd="0" destOrd="1" presId="urn:microsoft.com/office/officeart/2005/8/layout/hList1"/>
    <dgm:cxn modelId="{78509910-01DA-4856-A9CC-682F93CA05A6}" type="presOf" srcId="{2ABD1C5B-1F15-4DF9-9023-632F57ED987A}" destId="{9989C1C0-BABA-4E57-96AA-D2F0AE726CBA}" srcOrd="0" destOrd="0" presId="urn:microsoft.com/office/officeart/2005/8/layout/hList1"/>
    <dgm:cxn modelId="{207EFB10-DBE1-4D76-B846-810FE477CC18}" type="presOf" srcId="{E7596CB2-92C3-40CB-A1AD-5F96241B6863}" destId="{EBD5950F-43F0-4376-B2CA-009B3160D569}" srcOrd="0" destOrd="1" presId="urn:microsoft.com/office/officeart/2005/8/layout/hList1"/>
    <dgm:cxn modelId="{A666BB13-0EA6-42F6-9679-E10976144124}" type="presOf" srcId="{BFFDE0F2-B5E3-4308-B223-3B641F1707FA}" destId="{1DA8A6D9-DFDD-4870-B2A2-E34EFF50976D}" srcOrd="0" destOrd="0" presId="urn:microsoft.com/office/officeart/2005/8/layout/hList1"/>
    <dgm:cxn modelId="{CAC3D816-B0AF-42B8-A0FA-C6FA395EF730}" type="presOf" srcId="{DB815714-0A1D-42A9-B921-6751E109490C}" destId="{EBD5950F-43F0-4376-B2CA-009B3160D569}" srcOrd="0" destOrd="2" presId="urn:microsoft.com/office/officeart/2005/8/layout/hList1"/>
    <dgm:cxn modelId="{6DA45B17-0511-4992-9AC2-5057223E0951}" type="presOf" srcId="{476D5A15-4903-4BC4-95F5-6FEC1E1C97DD}" destId="{68DC5351-4BFB-4D31-AC13-7C4E518C6485}" srcOrd="0" destOrd="1" presId="urn:microsoft.com/office/officeart/2005/8/layout/hList1"/>
    <dgm:cxn modelId="{9A3B9A29-F2C8-487F-92E9-3F666EC6CC03}" srcId="{BFFDE0F2-B5E3-4308-B223-3B641F1707FA}" destId="{34C8EFA4-2C8A-41BF-B8E3-16E41C22FC6A}" srcOrd="1" destOrd="0" parTransId="{99AA2824-B94A-400A-A779-C911AEC9A65B}" sibTransId="{FEAE9FA5-BCF2-4A09-90F1-9212BAA67839}"/>
    <dgm:cxn modelId="{3952C12B-2CCD-447E-8DAF-866D5B66E42B}" srcId="{72EF9251-258B-4506-AD30-C4C52E5A96E7}" destId="{DB815714-0A1D-42A9-B921-6751E109490C}" srcOrd="2" destOrd="0" parTransId="{A45AC63E-FAE8-4482-ADBC-73AEC0719D2B}" sibTransId="{CF6DA649-8D82-45F0-A120-1359263C16F2}"/>
    <dgm:cxn modelId="{A6C8BE2F-5BEA-46F7-807C-F242F131993F}" type="presOf" srcId="{14FE3AD4-1153-4378-BE9D-840B1633B81D}" destId="{68DC5351-4BFB-4D31-AC13-7C4E518C6485}" srcOrd="0" destOrd="4" presId="urn:microsoft.com/office/officeart/2005/8/layout/hList1"/>
    <dgm:cxn modelId="{F1A2FE3A-BF95-4852-B6D6-6CF1462A8818}" type="presOf" srcId="{B6D9BAF0-702D-41E2-81A9-39F2707632E2}" destId="{68DC5351-4BFB-4D31-AC13-7C4E518C6485}" srcOrd="0" destOrd="3" presId="urn:microsoft.com/office/officeart/2005/8/layout/hList1"/>
    <dgm:cxn modelId="{D8244D3D-BB29-4177-A214-ED7738BEE448}" srcId="{72EF9251-258B-4506-AD30-C4C52E5A96E7}" destId="{CAAA5655-B725-41F3-AEB5-203575C1280C}" srcOrd="0" destOrd="0" parTransId="{07C4CA8C-44AE-4045-AB0D-7186213A282C}" sibTransId="{55C7C0EC-3271-4713-9FDD-0D1B5DBA2436}"/>
    <dgm:cxn modelId="{87197B5E-45CF-4C05-B6AB-060B3EBF0849}" type="presOf" srcId="{3BDAB565-55B9-4E6E-A378-95AC675F9AC9}" destId="{68DC5351-4BFB-4D31-AC13-7C4E518C6485}" srcOrd="0" destOrd="0" presId="urn:microsoft.com/office/officeart/2005/8/layout/hList1"/>
    <dgm:cxn modelId="{D015D261-81EA-449F-ABD7-FA07126B504F}" srcId="{BFFDE0F2-B5E3-4308-B223-3B641F1707FA}" destId="{CC5CACD0-2DBC-42F8-9823-BA5A4C4B0BC9}" srcOrd="3" destOrd="0" parTransId="{127DFE40-93F3-4275-B881-C9A8D12FB192}" sibTransId="{77BF79A7-2B33-451F-AE5E-9DE6C6FFACB7}"/>
    <dgm:cxn modelId="{753EDB44-E2E4-4EF8-AE37-CF6AF596545B}" srcId="{BFFDE0F2-B5E3-4308-B223-3B641F1707FA}" destId="{62A04C11-2CC7-4429-84D8-3D01548D7F4A}" srcOrd="0" destOrd="0" parTransId="{1E45BE46-A8E7-4A16-A959-95F32384D8B4}" sibTransId="{0AA5A108-09AF-49FB-9EF7-30A867ACA10E}"/>
    <dgm:cxn modelId="{612B4667-AD47-4BA3-AC25-5150F2D65BBF}" srcId="{72EF9251-258B-4506-AD30-C4C52E5A96E7}" destId="{E7596CB2-92C3-40CB-A1AD-5F96241B6863}" srcOrd="1" destOrd="0" parTransId="{CC305759-284C-47ED-B197-4815F085B727}" sibTransId="{F3297957-5D59-410C-B105-17A10E3FA592}"/>
    <dgm:cxn modelId="{182AA147-047C-443D-923F-0C7C1372FD9D}" srcId="{72EF9251-258B-4506-AD30-C4C52E5A96E7}" destId="{4735EA47-6CD3-4D32-88FA-20CA07534617}" srcOrd="4" destOrd="0" parTransId="{1376A2DB-0497-46FE-A7EE-909DBEC59DE3}" sibTransId="{C4AE71DB-8C65-41FE-BFDF-E315E6B3AB0E}"/>
    <dgm:cxn modelId="{668A8A6B-2EBB-4240-8A8C-19FB557EC6BA}" srcId="{F071F29D-F8E6-406B-BBA7-F344271834C6}" destId="{3BDAB565-55B9-4E6E-A378-95AC675F9AC9}" srcOrd="0" destOrd="0" parTransId="{1AAB28D7-9D68-45CE-9AB6-2404A7B99F8D}" sibTransId="{ED8E7DEF-EB81-40C3-89E4-C9CB12B4EF07}"/>
    <dgm:cxn modelId="{2955FA6E-F582-4F05-9122-27ED2923A49C}" srcId="{2ABD1C5B-1F15-4DF9-9023-632F57ED987A}" destId="{BFFDE0F2-B5E3-4308-B223-3B641F1707FA}" srcOrd="1" destOrd="0" parTransId="{E92D7EAD-90D0-4A9D-9F8B-86C30DE32436}" sibTransId="{3A388D66-9145-414D-A7F1-9A8C7B3C7997}"/>
    <dgm:cxn modelId="{773A3C80-73F9-4316-A0E9-319FAE4DFF98}" type="presOf" srcId="{F071F29D-F8E6-406B-BBA7-F344271834C6}" destId="{16EF8DE7-B4CD-40E6-BC75-126DA69396A4}" srcOrd="0" destOrd="0" presId="urn:microsoft.com/office/officeart/2005/8/layout/hList1"/>
    <dgm:cxn modelId="{8AE17582-E299-4A1E-84CE-FF24616B34A0}" srcId="{F071F29D-F8E6-406B-BBA7-F344271834C6}" destId="{14FE3AD4-1153-4378-BE9D-840B1633B81D}" srcOrd="4" destOrd="0" parTransId="{31AC1A24-C53C-4C9E-A4A5-564A556297EA}" sibTransId="{D7D03630-6182-4A49-BFDA-E905AF3B217B}"/>
    <dgm:cxn modelId="{44E6FB86-8353-47B5-A802-1C119C42B92B}" srcId="{72EF9251-258B-4506-AD30-C4C52E5A96E7}" destId="{BE1DC0E0-2AAA-4B76-BE79-08CC3107DF4A}" srcOrd="3" destOrd="0" parTransId="{03932398-2569-43C4-91F2-3EEB312A2512}" sibTransId="{15321CF4-615D-4B2F-B8ED-6C4D7429FC02}"/>
    <dgm:cxn modelId="{5C5E2B8C-AF6C-47B7-9A83-E5C26802A1A2}" srcId="{BFFDE0F2-B5E3-4308-B223-3B641F1707FA}" destId="{D0C85F11-76DC-4CD1-9AEF-66C9AF5AA16D}" srcOrd="4" destOrd="0" parTransId="{636333D0-45ED-4329-B925-CFA07808C354}" sibTransId="{B67C507B-88FD-461A-A371-D5485C9B659E}"/>
    <dgm:cxn modelId="{FA697B92-62D2-4528-B265-0AE1434106DA}" type="presOf" srcId="{4735EA47-6CD3-4D32-88FA-20CA07534617}" destId="{EBD5950F-43F0-4376-B2CA-009B3160D569}" srcOrd="0" destOrd="4" presId="urn:microsoft.com/office/officeart/2005/8/layout/hList1"/>
    <dgm:cxn modelId="{4EE076B2-E1C4-4536-B899-A896A200DA06}" srcId="{F071F29D-F8E6-406B-BBA7-F344271834C6}" destId="{B6D9BAF0-702D-41E2-81A9-39F2707632E2}" srcOrd="3" destOrd="0" parTransId="{A0A680F3-7319-46E7-B507-E830AB7F52B6}" sibTransId="{DF447AFB-62B1-4201-92D0-ED17BB1D7913}"/>
    <dgm:cxn modelId="{EFD7B7B5-0424-4F0D-BEF7-501274EA14FE}" type="presOf" srcId="{72EF9251-258B-4506-AD30-C4C52E5A96E7}" destId="{924B06B5-7A60-4FBB-A0E0-3CB6ED2A8CB2}" srcOrd="0" destOrd="0" presId="urn:microsoft.com/office/officeart/2005/8/layout/hList1"/>
    <dgm:cxn modelId="{D14413BD-20BC-44E7-94F3-DBA47C4FB4AD}" srcId="{F071F29D-F8E6-406B-BBA7-F344271834C6}" destId="{5A61164D-4EF8-4AE3-A731-6F884954605D}" srcOrd="5" destOrd="0" parTransId="{ED167C14-0504-4E91-BD03-CD6223EEC756}" sibTransId="{A9C1AFDA-9F9C-4233-9770-B85290ED7F8D}"/>
    <dgm:cxn modelId="{D62C3FC2-7F81-4E3F-AEF1-E64B870EBA29}" type="presOf" srcId="{5A61164D-4EF8-4AE3-A731-6F884954605D}" destId="{68DC5351-4BFB-4D31-AC13-7C4E518C6485}" srcOrd="0" destOrd="5" presId="urn:microsoft.com/office/officeart/2005/8/layout/hList1"/>
    <dgm:cxn modelId="{B4C9C2C3-04F4-4D85-80A3-87D117298FE2}" srcId="{F071F29D-F8E6-406B-BBA7-F344271834C6}" destId="{476D5A15-4903-4BC4-95F5-6FEC1E1C97DD}" srcOrd="1" destOrd="0" parTransId="{8AF03530-29A7-4730-9F60-4A2F62EAFC00}" sibTransId="{710ECA80-508E-4040-AF0A-A288115FB5FC}"/>
    <dgm:cxn modelId="{2A8867C4-A749-4191-BE80-B2FAE6C4B397}" type="presOf" srcId="{CC5CACD0-2DBC-42F8-9823-BA5A4C4B0BC9}" destId="{7D7EC505-DDD7-4E70-8EF0-5706471AC0FF}" srcOrd="0" destOrd="3" presId="urn:microsoft.com/office/officeart/2005/8/layout/hList1"/>
    <dgm:cxn modelId="{267DA5D0-F4F2-4C28-BE29-813FFC0F7C2A}" type="presOf" srcId="{33016E98-CB81-4932-ACF4-1B45DF3B9658}" destId="{7D7EC505-DDD7-4E70-8EF0-5706471AC0FF}" srcOrd="0" destOrd="2" presId="urn:microsoft.com/office/officeart/2005/8/layout/hList1"/>
    <dgm:cxn modelId="{58C6A2D3-192E-459D-B09D-2443A06F620E}" type="presOf" srcId="{62A04C11-2CC7-4429-84D8-3D01548D7F4A}" destId="{7D7EC505-DDD7-4E70-8EF0-5706471AC0FF}" srcOrd="0" destOrd="0" presId="urn:microsoft.com/office/officeart/2005/8/layout/hList1"/>
    <dgm:cxn modelId="{3B893ADA-CEBF-4821-9C7E-1D65613DF0C6}" srcId="{BFFDE0F2-B5E3-4308-B223-3B641F1707FA}" destId="{33016E98-CB81-4932-ACF4-1B45DF3B9658}" srcOrd="2" destOrd="0" parTransId="{C8E59D3F-B6B4-457D-8218-9CF5F1CE2D52}" sibTransId="{CB01FEA2-D16F-48C7-BF04-D841F0515858}"/>
    <dgm:cxn modelId="{184585DB-4EAD-40CA-A630-22D7A1903D8D}" srcId="{2ABD1C5B-1F15-4DF9-9023-632F57ED987A}" destId="{72EF9251-258B-4506-AD30-C4C52E5A96E7}" srcOrd="0" destOrd="0" parTransId="{B4BC1A85-0797-4579-BCEE-B69E752B17BD}" sibTransId="{C9988B9E-5026-4C05-B10D-0D64C363D417}"/>
    <dgm:cxn modelId="{348915E8-379B-43F4-B7A8-0A3F7675ACEB}" srcId="{72EF9251-258B-4506-AD30-C4C52E5A96E7}" destId="{AA9BC7F5-8D70-40E6-8601-1D43634989CF}" srcOrd="5" destOrd="0" parTransId="{A9616F32-C3DC-4CAF-A63D-F5FEE4E5ED77}" sibTransId="{F99017F6-362B-46B8-B10D-2E11CC55AB82}"/>
    <dgm:cxn modelId="{271AE9E8-E4C0-41EC-ACBC-95FE36044160}" type="presOf" srcId="{FC74B5D5-D64D-4019-A5B8-83F9B9B40F93}" destId="{68DC5351-4BFB-4D31-AC13-7C4E518C6485}" srcOrd="0" destOrd="2" presId="urn:microsoft.com/office/officeart/2005/8/layout/hList1"/>
    <dgm:cxn modelId="{0FA067EE-D16F-435E-8387-136B93EBC048}" type="presOf" srcId="{D0C85F11-76DC-4CD1-9AEF-66C9AF5AA16D}" destId="{7D7EC505-DDD7-4E70-8EF0-5706471AC0FF}" srcOrd="0" destOrd="4" presId="urn:microsoft.com/office/officeart/2005/8/layout/hList1"/>
    <dgm:cxn modelId="{338B9BF0-1315-43EC-92E7-57E3717D6F16}" srcId="{F071F29D-F8E6-406B-BBA7-F344271834C6}" destId="{FC74B5D5-D64D-4019-A5B8-83F9B9B40F93}" srcOrd="2" destOrd="0" parTransId="{5681CF23-65D4-4023-83C1-D4F9A489E33E}" sibTransId="{3BC08218-0F6C-4BE2-ABCE-F2851D4B3827}"/>
    <dgm:cxn modelId="{AD98B7F0-5D95-4CF3-9EBC-868D34AC56E7}" type="presOf" srcId="{CAAA5655-B725-41F3-AEB5-203575C1280C}" destId="{EBD5950F-43F0-4376-B2CA-009B3160D569}" srcOrd="0" destOrd="0" presId="urn:microsoft.com/office/officeart/2005/8/layout/hList1"/>
    <dgm:cxn modelId="{7F2487F3-EF11-4104-9234-E13E126F40A5}" srcId="{2ABD1C5B-1F15-4DF9-9023-632F57ED987A}" destId="{F071F29D-F8E6-406B-BBA7-F344271834C6}" srcOrd="2" destOrd="0" parTransId="{BED63248-A180-4621-8440-690076247283}" sibTransId="{2E180918-60B7-4FFE-A5B7-DA3FAB49E7DF}"/>
    <dgm:cxn modelId="{547000F7-B0A0-4DFF-920E-390403E5ADCC}" type="presOf" srcId="{BE1DC0E0-2AAA-4B76-BE79-08CC3107DF4A}" destId="{EBD5950F-43F0-4376-B2CA-009B3160D569}" srcOrd="0" destOrd="3" presId="urn:microsoft.com/office/officeart/2005/8/layout/hList1"/>
    <dgm:cxn modelId="{8651F715-4151-44D4-98D7-F375113E9171}" type="presParOf" srcId="{9989C1C0-BABA-4E57-96AA-D2F0AE726CBA}" destId="{761F5FAB-2F9D-4494-9F82-8CEC3E906872}" srcOrd="0" destOrd="0" presId="urn:microsoft.com/office/officeart/2005/8/layout/hList1"/>
    <dgm:cxn modelId="{91C41601-5D76-4377-9BF0-BE1695795B27}" type="presParOf" srcId="{761F5FAB-2F9D-4494-9F82-8CEC3E906872}" destId="{924B06B5-7A60-4FBB-A0E0-3CB6ED2A8CB2}" srcOrd="0" destOrd="0" presId="urn:microsoft.com/office/officeart/2005/8/layout/hList1"/>
    <dgm:cxn modelId="{B6025BBC-ADDA-4E8C-9AEA-8BB9C7793640}" type="presParOf" srcId="{761F5FAB-2F9D-4494-9F82-8CEC3E906872}" destId="{EBD5950F-43F0-4376-B2CA-009B3160D569}" srcOrd="1" destOrd="0" presId="urn:microsoft.com/office/officeart/2005/8/layout/hList1"/>
    <dgm:cxn modelId="{D325560C-7241-450F-8CFD-1DFC9E4CF627}" type="presParOf" srcId="{9989C1C0-BABA-4E57-96AA-D2F0AE726CBA}" destId="{D0AEA472-B1CB-4B23-8044-574877466A91}" srcOrd="1" destOrd="0" presId="urn:microsoft.com/office/officeart/2005/8/layout/hList1"/>
    <dgm:cxn modelId="{9B81CCD1-4020-40F4-899E-1F534CD4FD25}" type="presParOf" srcId="{9989C1C0-BABA-4E57-96AA-D2F0AE726CBA}" destId="{A112ACF8-3E15-4FF0-848D-C974B5B2B673}" srcOrd="2" destOrd="0" presId="urn:microsoft.com/office/officeart/2005/8/layout/hList1"/>
    <dgm:cxn modelId="{40D64598-5796-4EE0-BD32-1251FFAB0EBF}" type="presParOf" srcId="{A112ACF8-3E15-4FF0-848D-C974B5B2B673}" destId="{1DA8A6D9-DFDD-4870-B2A2-E34EFF50976D}" srcOrd="0" destOrd="0" presId="urn:microsoft.com/office/officeart/2005/8/layout/hList1"/>
    <dgm:cxn modelId="{B193E23D-9BB7-464E-8C34-3E60D080084D}" type="presParOf" srcId="{A112ACF8-3E15-4FF0-848D-C974B5B2B673}" destId="{7D7EC505-DDD7-4E70-8EF0-5706471AC0FF}" srcOrd="1" destOrd="0" presId="urn:microsoft.com/office/officeart/2005/8/layout/hList1"/>
    <dgm:cxn modelId="{8AE58A60-4854-48B4-AD65-0376D797507D}" type="presParOf" srcId="{9989C1C0-BABA-4E57-96AA-D2F0AE726CBA}" destId="{169D467C-055E-4F23-A2BE-1F14AD6C156D}" srcOrd="3" destOrd="0" presId="urn:microsoft.com/office/officeart/2005/8/layout/hList1"/>
    <dgm:cxn modelId="{4B5E19A6-9468-4DCA-8AC0-AC8D3246542D}" type="presParOf" srcId="{9989C1C0-BABA-4E57-96AA-D2F0AE726CBA}" destId="{ABE7F484-23CB-4C74-9058-3CD1587817C5}" srcOrd="4" destOrd="0" presId="urn:microsoft.com/office/officeart/2005/8/layout/hList1"/>
    <dgm:cxn modelId="{04E88F07-060A-4022-9A53-263668826E11}" type="presParOf" srcId="{ABE7F484-23CB-4C74-9058-3CD1587817C5}" destId="{16EF8DE7-B4CD-40E6-BC75-126DA69396A4}" srcOrd="0" destOrd="0" presId="urn:microsoft.com/office/officeart/2005/8/layout/hList1"/>
    <dgm:cxn modelId="{592AC8AF-9009-4501-888C-E2D97507ECE2}" type="presParOf" srcId="{ABE7F484-23CB-4C74-9058-3CD1587817C5}" destId="{68DC5351-4BFB-4D31-AC13-7C4E518C648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BD1C5B-1F15-4DF9-9023-632F57ED987A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2EF9251-258B-4506-AD30-C4C52E5A96E7}">
      <dgm:prSet phldrT="[Testo]" custT="1"/>
      <dgm:spPr/>
      <dgm:t>
        <a:bodyPr/>
        <a:lstStyle/>
        <a:p>
          <a:r>
            <a:rPr lang="it-IT" sz="1800" dirty="0"/>
            <a:t>Master</a:t>
          </a:r>
        </a:p>
      </dgm:t>
    </dgm:pt>
    <dgm:pt modelId="{B4BC1A85-0797-4579-BCEE-B69E752B17BD}" type="parTrans" cxnId="{184585DB-4EAD-40CA-A630-22D7A1903D8D}">
      <dgm:prSet/>
      <dgm:spPr/>
      <dgm:t>
        <a:bodyPr/>
        <a:lstStyle/>
        <a:p>
          <a:endParaRPr lang="it-IT"/>
        </a:p>
      </dgm:t>
    </dgm:pt>
    <dgm:pt modelId="{C9988B9E-5026-4C05-B10D-0D64C363D417}" type="sibTrans" cxnId="{184585DB-4EAD-40CA-A630-22D7A1903D8D}">
      <dgm:prSet/>
      <dgm:spPr/>
      <dgm:t>
        <a:bodyPr/>
        <a:lstStyle/>
        <a:p>
          <a:endParaRPr lang="it-IT"/>
        </a:p>
      </dgm:t>
    </dgm:pt>
    <dgm:pt modelId="{BFFDE0F2-B5E3-4308-B223-3B641F1707FA}">
      <dgm:prSet phldrT="[Testo]" custT="1"/>
      <dgm:spPr/>
      <dgm:t>
        <a:bodyPr/>
        <a:lstStyle/>
        <a:p>
          <a:r>
            <a:rPr lang="it-IT" sz="1800" dirty="0"/>
            <a:t>Worker</a:t>
          </a:r>
        </a:p>
      </dgm:t>
    </dgm:pt>
    <dgm:pt modelId="{E92D7EAD-90D0-4A9D-9F8B-86C30DE32436}" type="parTrans" cxnId="{2955FA6E-F582-4F05-9122-27ED2923A49C}">
      <dgm:prSet/>
      <dgm:spPr/>
      <dgm:t>
        <a:bodyPr/>
        <a:lstStyle/>
        <a:p>
          <a:endParaRPr lang="it-IT"/>
        </a:p>
      </dgm:t>
    </dgm:pt>
    <dgm:pt modelId="{3A388D66-9145-414D-A7F1-9A8C7B3C7997}" type="sibTrans" cxnId="{2955FA6E-F582-4F05-9122-27ED2923A49C}">
      <dgm:prSet/>
      <dgm:spPr/>
      <dgm:t>
        <a:bodyPr/>
        <a:lstStyle/>
        <a:p>
          <a:endParaRPr lang="it-IT"/>
        </a:p>
      </dgm:t>
    </dgm:pt>
    <dgm:pt modelId="{62A04C11-2CC7-4429-84D8-3D01548D7F4A}">
      <dgm:prSet phldrT="[Testo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Esegue la funzione di Map e Reduce.</a:t>
          </a:r>
        </a:p>
      </dgm:t>
    </dgm:pt>
    <dgm:pt modelId="{1E45BE46-A8E7-4A16-A959-95F32384D8B4}" type="parTrans" cxnId="{753EDB44-E2E4-4EF8-AE37-CF6AF596545B}">
      <dgm:prSet/>
      <dgm:spPr/>
      <dgm:t>
        <a:bodyPr/>
        <a:lstStyle/>
        <a:p>
          <a:endParaRPr lang="it-IT"/>
        </a:p>
      </dgm:t>
    </dgm:pt>
    <dgm:pt modelId="{0AA5A108-09AF-49FB-9EF7-30A867ACA10E}" type="sibTrans" cxnId="{753EDB44-E2E4-4EF8-AE37-CF6AF596545B}">
      <dgm:prSet/>
      <dgm:spPr/>
      <dgm:t>
        <a:bodyPr/>
        <a:lstStyle/>
        <a:p>
          <a:endParaRPr lang="it-IT"/>
        </a:p>
      </dgm:t>
    </dgm:pt>
    <dgm:pt modelId="{CAAA5655-B725-41F3-AEB5-203575C1280C}">
      <dgm:prSet phldrT="[Testo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Prende in input i punti e suddivide il carico di lavoro ai worker.</a:t>
          </a:r>
        </a:p>
      </dgm:t>
    </dgm:pt>
    <dgm:pt modelId="{55C7C0EC-3271-4713-9FDD-0D1B5DBA2436}" type="sibTrans" cxnId="{D8244D3D-BB29-4177-A214-ED7738BEE448}">
      <dgm:prSet/>
      <dgm:spPr/>
      <dgm:t>
        <a:bodyPr/>
        <a:lstStyle/>
        <a:p>
          <a:endParaRPr lang="it-IT"/>
        </a:p>
      </dgm:t>
    </dgm:pt>
    <dgm:pt modelId="{07C4CA8C-44AE-4045-AB0D-7186213A282C}" type="parTrans" cxnId="{D8244D3D-BB29-4177-A214-ED7738BEE448}">
      <dgm:prSet/>
      <dgm:spPr/>
      <dgm:t>
        <a:bodyPr/>
        <a:lstStyle/>
        <a:p>
          <a:endParaRPr lang="it-IT"/>
        </a:p>
      </dgm:t>
    </dgm:pt>
    <dgm:pt modelId="{D60B7427-CFAA-41F0-AC7C-813349D2B51F}">
      <dgm:prSet phldrT="[Testo]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it-IT" sz="1800" kern="1200" dirty="0"/>
        </a:p>
      </dgm:t>
    </dgm:pt>
    <dgm:pt modelId="{BC0D02B5-DFA9-4F1A-A96B-ECE9E071BA85}" type="parTrans" cxnId="{160016E1-DBFB-45BB-945A-744D1E89611C}">
      <dgm:prSet/>
      <dgm:spPr/>
      <dgm:t>
        <a:bodyPr/>
        <a:lstStyle/>
        <a:p>
          <a:endParaRPr lang="it-IT"/>
        </a:p>
      </dgm:t>
    </dgm:pt>
    <dgm:pt modelId="{C66BAE8F-0753-43C7-AF8A-AA907C302B43}" type="sibTrans" cxnId="{160016E1-DBFB-45BB-945A-744D1E89611C}">
      <dgm:prSet/>
      <dgm:spPr/>
      <dgm:t>
        <a:bodyPr/>
        <a:lstStyle/>
        <a:p>
          <a:endParaRPr lang="it-IT"/>
        </a:p>
      </dgm:t>
    </dgm:pt>
    <dgm:pt modelId="{9989C1C0-BABA-4E57-96AA-D2F0AE726CBA}" type="pres">
      <dgm:prSet presAssocID="{2ABD1C5B-1F15-4DF9-9023-632F57ED987A}" presName="Name0" presStyleCnt="0">
        <dgm:presLayoutVars>
          <dgm:dir/>
          <dgm:animLvl val="lvl"/>
          <dgm:resizeHandles val="exact"/>
        </dgm:presLayoutVars>
      </dgm:prSet>
      <dgm:spPr/>
    </dgm:pt>
    <dgm:pt modelId="{761F5FAB-2F9D-4494-9F82-8CEC3E906872}" type="pres">
      <dgm:prSet presAssocID="{72EF9251-258B-4506-AD30-C4C52E5A96E7}" presName="composite" presStyleCnt="0"/>
      <dgm:spPr/>
    </dgm:pt>
    <dgm:pt modelId="{924B06B5-7A60-4FBB-A0E0-3CB6ED2A8CB2}" type="pres">
      <dgm:prSet presAssocID="{72EF9251-258B-4506-AD30-C4C52E5A96E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BD5950F-43F0-4376-B2CA-009B3160D569}" type="pres">
      <dgm:prSet presAssocID="{72EF9251-258B-4506-AD30-C4C52E5A96E7}" presName="desTx" presStyleLbl="alignAccFollowNode1" presStyleIdx="0" presStyleCnt="2">
        <dgm:presLayoutVars>
          <dgm:bulletEnabled val="1"/>
        </dgm:presLayoutVars>
      </dgm:prSet>
      <dgm:spPr/>
    </dgm:pt>
    <dgm:pt modelId="{D0AEA472-B1CB-4B23-8044-574877466A91}" type="pres">
      <dgm:prSet presAssocID="{C9988B9E-5026-4C05-B10D-0D64C363D417}" presName="space" presStyleCnt="0"/>
      <dgm:spPr/>
    </dgm:pt>
    <dgm:pt modelId="{A112ACF8-3E15-4FF0-848D-C974B5B2B673}" type="pres">
      <dgm:prSet presAssocID="{BFFDE0F2-B5E3-4308-B223-3B641F1707FA}" presName="composite" presStyleCnt="0"/>
      <dgm:spPr/>
    </dgm:pt>
    <dgm:pt modelId="{1DA8A6D9-DFDD-4870-B2A2-E34EFF50976D}" type="pres">
      <dgm:prSet presAssocID="{BFFDE0F2-B5E3-4308-B223-3B641F1707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D7EC505-DDD7-4E70-8EF0-5706471AC0FF}" type="pres">
      <dgm:prSet presAssocID="{BFFDE0F2-B5E3-4308-B223-3B641F1707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8509910-01DA-4856-A9CC-682F93CA05A6}" type="presOf" srcId="{2ABD1C5B-1F15-4DF9-9023-632F57ED987A}" destId="{9989C1C0-BABA-4E57-96AA-D2F0AE726CBA}" srcOrd="0" destOrd="0" presId="urn:microsoft.com/office/officeart/2005/8/layout/hList1"/>
    <dgm:cxn modelId="{A666BB13-0EA6-42F6-9679-E10976144124}" type="presOf" srcId="{BFFDE0F2-B5E3-4308-B223-3B641F1707FA}" destId="{1DA8A6D9-DFDD-4870-B2A2-E34EFF50976D}" srcOrd="0" destOrd="0" presId="urn:microsoft.com/office/officeart/2005/8/layout/hList1"/>
    <dgm:cxn modelId="{D8244D3D-BB29-4177-A214-ED7738BEE448}" srcId="{72EF9251-258B-4506-AD30-C4C52E5A96E7}" destId="{CAAA5655-B725-41F3-AEB5-203575C1280C}" srcOrd="0" destOrd="0" parTransId="{07C4CA8C-44AE-4045-AB0D-7186213A282C}" sibTransId="{55C7C0EC-3271-4713-9FDD-0D1B5DBA2436}"/>
    <dgm:cxn modelId="{753EDB44-E2E4-4EF8-AE37-CF6AF596545B}" srcId="{BFFDE0F2-B5E3-4308-B223-3B641F1707FA}" destId="{62A04C11-2CC7-4429-84D8-3D01548D7F4A}" srcOrd="0" destOrd="0" parTransId="{1E45BE46-A8E7-4A16-A959-95F32384D8B4}" sibTransId="{0AA5A108-09AF-49FB-9EF7-30A867ACA10E}"/>
    <dgm:cxn modelId="{94BCD54B-DF58-4703-B840-2CBEBE226C77}" type="presOf" srcId="{D60B7427-CFAA-41F0-AC7C-813349D2B51F}" destId="{EBD5950F-43F0-4376-B2CA-009B3160D569}" srcOrd="0" destOrd="1" presId="urn:microsoft.com/office/officeart/2005/8/layout/hList1"/>
    <dgm:cxn modelId="{2955FA6E-F582-4F05-9122-27ED2923A49C}" srcId="{2ABD1C5B-1F15-4DF9-9023-632F57ED987A}" destId="{BFFDE0F2-B5E3-4308-B223-3B641F1707FA}" srcOrd="1" destOrd="0" parTransId="{E92D7EAD-90D0-4A9D-9F8B-86C30DE32436}" sibTransId="{3A388D66-9145-414D-A7F1-9A8C7B3C7997}"/>
    <dgm:cxn modelId="{EFD7B7B5-0424-4F0D-BEF7-501274EA14FE}" type="presOf" srcId="{72EF9251-258B-4506-AD30-C4C52E5A96E7}" destId="{924B06B5-7A60-4FBB-A0E0-3CB6ED2A8CB2}" srcOrd="0" destOrd="0" presId="urn:microsoft.com/office/officeart/2005/8/layout/hList1"/>
    <dgm:cxn modelId="{58C6A2D3-192E-459D-B09D-2443A06F620E}" type="presOf" srcId="{62A04C11-2CC7-4429-84D8-3D01548D7F4A}" destId="{7D7EC505-DDD7-4E70-8EF0-5706471AC0FF}" srcOrd="0" destOrd="0" presId="urn:microsoft.com/office/officeart/2005/8/layout/hList1"/>
    <dgm:cxn modelId="{184585DB-4EAD-40CA-A630-22D7A1903D8D}" srcId="{2ABD1C5B-1F15-4DF9-9023-632F57ED987A}" destId="{72EF9251-258B-4506-AD30-C4C52E5A96E7}" srcOrd="0" destOrd="0" parTransId="{B4BC1A85-0797-4579-BCEE-B69E752B17BD}" sibTransId="{C9988B9E-5026-4C05-B10D-0D64C363D417}"/>
    <dgm:cxn modelId="{160016E1-DBFB-45BB-945A-744D1E89611C}" srcId="{72EF9251-258B-4506-AD30-C4C52E5A96E7}" destId="{D60B7427-CFAA-41F0-AC7C-813349D2B51F}" srcOrd="1" destOrd="0" parTransId="{BC0D02B5-DFA9-4F1A-A96B-ECE9E071BA85}" sibTransId="{C66BAE8F-0753-43C7-AF8A-AA907C302B43}"/>
    <dgm:cxn modelId="{AD98B7F0-5D95-4CF3-9EBC-868D34AC56E7}" type="presOf" srcId="{CAAA5655-B725-41F3-AEB5-203575C1280C}" destId="{EBD5950F-43F0-4376-B2CA-009B3160D569}" srcOrd="0" destOrd="0" presId="urn:microsoft.com/office/officeart/2005/8/layout/hList1"/>
    <dgm:cxn modelId="{8651F715-4151-44D4-98D7-F375113E9171}" type="presParOf" srcId="{9989C1C0-BABA-4E57-96AA-D2F0AE726CBA}" destId="{761F5FAB-2F9D-4494-9F82-8CEC3E906872}" srcOrd="0" destOrd="0" presId="urn:microsoft.com/office/officeart/2005/8/layout/hList1"/>
    <dgm:cxn modelId="{91C41601-5D76-4377-9BF0-BE1695795B27}" type="presParOf" srcId="{761F5FAB-2F9D-4494-9F82-8CEC3E906872}" destId="{924B06B5-7A60-4FBB-A0E0-3CB6ED2A8CB2}" srcOrd="0" destOrd="0" presId="urn:microsoft.com/office/officeart/2005/8/layout/hList1"/>
    <dgm:cxn modelId="{B6025BBC-ADDA-4E8C-9AEA-8BB9C7793640}" type="presParOf" srcId="{761F5FAB-2F9D-4494-9F82-8CEC3E906872}" destId="{EBD5950F-43F0-4376-B2CA-009B3160D569}" srcOrd="1" destOrd="0" presId="urn:microsoft.com/office/officeart/2005/8/layout/hList1"/>
    <dgm:cxn modelId="{D325560C-7241-450F-8CFD-1DFC9E4CF627}" type="presParOf" srcId="{9989C1C0-BABA-4E57-96AA-D2F0AE726CBA}" destId="{D0AEA472-B1CB-4B23-8044-574877466A91}" srcOrd="1" destOrd="0" presId="urn:microsoft.com/office/officeart/2005/8/layout/hList1"/>
    <dgm:cxn modelId="{9B81CCD1-4020-40F4-899E-1F534CD4FD25}" type="presParOf" srcId="{9989C1C0-BABA-4E57-96AA-D2F0AE726CBA}" destId="{A112ACF8-3E15-4FF0-848D-C974B5B2B673}" srcOrd="2" destOrd="0" presId="urn:microsoft.com/office/officeart/2005/8/layout/hList1"/>
    <dgm:cxn modelId="{40D64598-5796-4EE0-BD32-1251FFAB0EBF}" type="presParOf" srcId="{A112ACF8-3E15-4FF0-848D-C974B5B2B673}" destId="{1DA8A6D9-DFDD-4870-B2A2-E34EFF50976D}" srcOrd="0" destOrd="0" presId="urn:microsoft.com/office/officeart/2005/8/layout/hList1"/>
    <dgm:cxn modelId="{B193E23D-9BB7-464E-8C34-3E60D080084D}" type="presParOf" srcId="{A112ACF8-3E15-4FF0-848D-C974B5B2B673}" destId="{7D7EC505-DDD7-4E70-8EF0-5706471AC0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BD1C5B-1F15-4DF9-9023-632F57ED987A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2EF9251-258B-4506-AD30-C4C52E5A96E7}">
      <dgm:prSet phldrT="[Testo]" custT="1"/>
      <dgm:spPr/>
      <dgm:t>
        <a:bodyPr/>
        <a:lstStyle/>
        <a:p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Server</a:t>
          </a:r>
        </a:p>
      </dgm:t>
    </dgm:pt>
    <dgm:pt modelId="{B4BC1A85-0797-4579-BCEE-B69E752B17BD}" type="parTrans" cxnId="{184585DB-4EAD-40CA-A630-22D7A1903D8D}">
      <dgm:prSet/>
      <dgm:spPr/>
      <dgm:t>
        <a:bodyPr/>
        <a:lstStyle/>
        <a:p>
          <a:endParaRPr lang="it-IT"/>
        </a:p>
      </dgm:t>
    </dgm:pt>
    <dgm:pt modelId="{C9988B9E-5026-4C05-B10D-0D64C363D417}" type="sibTrans" cxnId="{184585DB-4EAD-40CA-A630-22D7A1903D8D}">
      <dgm:prSet/>
      <dgm:spPr/>
      <dgm:t>
        <a:bodyPr/>
        <a:lstStyle/>
        <a:p>
          <a:endParaRPr lang="it-IT"/>
        </a:p>
      </dgm:t>
    </dgm:pt>
    <dgm:pt modelId="{BFFDE0F2-B5E3-4308-B223-3B641F1707FA}">
      <dgm:prSet phldrT="[Testo]"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Client</a:t>
          </a:r>
        </a:p>
      </dgm:t>
    </dgm:pt>
    <dgm:pt modelId="{E92D7EAD-90D0-4A9D-9F8B-86C30DE32436}" type="parTrans" cxnId="{2955FA6E-F582-4F05-9122-27ED2923A49C}">
      <dgm:prSet/>
      <dgm:spPr/>
      <dgm:t>
        <a:bodyPr/>
        <a:lstStyle/>
        <a:p>
          <a:endParaRPr lang="it-IT"/>
        </a:p>
      </dgm:t>
    </dgm:pt>
    <dgm:pt modelId="{3A388D66-9145-414D-A7F1-9A8C7B3C7997}" type="sibTrans" cxnId="{2955FA6E-F582-4F05-9122-27ED2923A49C}">
      <dgm:prSet/>
      <dgm:spPr/>
      <dgm:t>
        <a:bodyPr/>
        <a:lstStyle/>
        <a:p>
          <a:endParaRPr lang="it-IT"/>
        </a:p>
      </dgm:t>
    </dgm:pt>
    <dgm:pt modelId="{62A04C11-2CC7-4429-84D8-3D01548D7F4A}">
      <dgm:prSet phldrT="[Testo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client, 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err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:= 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rpc.DialHTTP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tcp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«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IP»:«port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»)</a:t>
          </a:r>
        </a:p>
      </dgm:t>
    </dgm:pt>
    <dgm:pt modelId="{1E45BE46-A8E7-4A16-A959-95F32384D8B4}" type="parTrans" cxnId="{753EDB44-E2E4-4EF8-AE37-CF6AF596545B}">
      <dgm:prSet/>
      <dgm:spPr/>
      <dgm:t>
        <a:bodyPr/>
        <a:lstStyle/>
        <a:p>
          <a:endParaRPr lang="it-IT"/>
        </a:p>
      </dgm:t>
    </dgm:pt>
    <dgm:pt modelId="{0AA5A108-09AF-49FB-9EF7-30A867ACA10E}" type="sibTrans" cxnId="{753EDB44-E2E4-4EF8-AE37-CF6AF596545B}">
      <dgm:prSet/>
      <dgm:spPr/>
      <dgm:t>
        <a:bodyPr/>
        <a:lstStyle/>
        <a:p>
          <a:endParaRPr lang="it-IT"/>
        </a:p>
      </dgm:t>
    </dgm:pt>
    <dgm:pt modelId="{CAAA5655-B725-41F3-AEB5-203575C1280C}">
      <dgm:prSet phldrT="[Testo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rpc.Register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(API)</a:t>
          </a:r>
        </a:p>
      </dgm:t>
    </dgm:pt>
    <dgm:pt modelId="{55C7C0EC-3271-4713-9FDD-0D1B5DBA2436}" type="sibTrans" cxnId="{D8244D3D-BB29-4177-A214-ED7738BEE448}">
      <dgm:prSet/>
      <dgm:spPr/>
      <dgm:t>
        <a:bodyPr/>
        <a:lstStyle/>
        <a:p>
          <a:endParaRPr lang="it-IT"/>
        </a:p>
      </dgm:t>
    </dgm:pt>
    <dgm:pt modelId="{07C4CA8C-44AE-4045-AB0D-7186213A282C}" type="parTrans" cxnId="{D8244D3D-BB29-4177-A214-ED7738BEE448}">
      <dgm:prSet/>
      <dgm:spPr/>
      <dgm:t>
        <a:bodyPr/>
        <a:lstStyle/>
        <a:p>
          <a:endParaRPr lang="it-IT"/>
        </a:p>
      </dgm:t>
    </dgm:pt>
    <dgm:pt modelId="{D60B7427-CFAA-41F0-AC7C-813349D2B51F}">
      <dgm:prSet phldrT="[Testo]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it-IT" sz="1800" kern="1200" dirty="0"/>
        </a:p>
      </dgm:t>
    </dgm:pt>
    <dgm:pt modelId="{BC0D02B5-DFA9-4F1A-A96B-ECE9E071BA85}" type="parTrans" cxnId="{160016E1-DBFB-45BB-945A-744D1E89611C}">
      <dgm:prSet/>
      <dgm:spPr/>
      <dgm:t>
        <a:bodyPr/>
        <a:lstStyle/>
        <a:p>
          <a:endParaRPr lang="it-IT"/>
        </a:p>
      </dgm:t>
    </dgm:pt>
    <dgm:pt modelId="{C66BAE8F-0753-43C7-AF8A-AA907C302B43}" type="sibTrans" cxnId="{160016E1-DBFB-45BB-945A-744D1E89611C}">
      <dgm:prSet/>
      <dgm:spPr/>
      <dgm:t>
        <a:bodyPr/>
        <a:lstStyle/>
        <a:p>
          <a:endParaRPr lang="it-IT"/>
        </a:p>
      </dgm:t>
    </dgm:pt>
    <dgm:pt modelId="{1D91EDF4-F14B-4543-9D48-F4BEF17A3D99}">
      <dgm:prSet phldrT="[Testo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rpc.HandleHTTP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()</a:t>
          </a:r>
        </a:p>
      </dgm:t>
    </dgm:pt>
    <dgm:pt modelId="{CFAFC6EC-56B4-48F5-8CE7-7D6DC5CFFAF0}" type="parTrans" cxnId="{424930DC-2FC1-4B2C-AFC4-7D467F456508}">
      <dgm:prSet/>
      <dgm:spPr/>
      <dgm:t>
        <a:bodyPr/>
        <a:lstStyle/>
        <a:p>
          <a:endParaRPr lang="it-IT"/>
        </a:p>
      </dgm:t>
    </dgm:pt>
    <dgm:pt modelId="{57AB5026-030E-4B09-B3F8-9A3943ADA0B3}" type="sibTrans" cxnId="{424930DC-2FC1-4B2C-AFC4-7D467F456508}">
      <dgm:prSet/>
      <dgm:spPr/>
      <dgm:t>
        <a:bodyPr/>
        <a:lstStyle/>
        <a:p>
          <a:endParaRPr lang="it-IT"/>
        </a:p>
      </dgm:t>
    </dgm:pt>
    <dgm:pt modelId="{7303C8D3-F41B-4F89-AA1D-DD590B04DE99}">
      <dgm:prSet phldrT="[Testo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lis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e := 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net.Listen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tcp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«port»)</a:t>
          </a:r>
        </a:p>
      </dgm:t>
    </dgm:pt>
    <dgm:pt modelId="{23A57385-7F99-498A-941A-6E5C1C2F8069}" type="parTrans" cxnId="{0E08F931-0DB5-4D9C-B6B7-7FB14C90EC83}">
      <dgm:prSet/>
      <dgm:spPr/>
      <dgm:t>
        <a:bodyPr/>
        <a:lstStyle/>
        <a:p>
          <a:endParaRPr lang="it-IT"/>
        </a:p>
      </dgm:t>
    </dgm:pt>
    <dgm:pt modelId="{44B836DE-07C5-4AED-A74A-94983D028345}" type="sibTrans" cxnId="{0E08F931-0DB5-4D9C-B6B7-7FB14C90EC83}">
      <dgm:prSet/>
      <dgm:spPr/>
      <dgm:t>
        <a:bodyPr/>
        <a:lstStyle/>
        <a:p>
          <a:endParaRPr lang="it-IT"/>
        </a:p>
      </dgm:t>
    </dgm:pt>
    <dgm:pt modelId="{297B6DFE-A2F3-4F95-A554-29C14D6B7B5E}">
      <dgm:prSet phldrT="[Testo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http.Serve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lis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nil)</a:t>
          </a:r>
        </a:p>
      </dgm:t>
    </dgm:pt>
    <dgm:pt modelId="{1433279F-F6DF-41EC-9182-1B886B8BCC93}" type="parTrans" cxnId="{9237A84B-D537-4BD8-B146-E98457AE3751}">
      <dgm:prSet/>
      <dgm:spPr/>
      <dgm:t>
        <a:bodyPr/>
        <a:lstStyle/>
        <a:p>
          <a:endParaRPr lang="it-IT"/>
        </a:p>
      </dgm:t>
    </dgm:pt>
    <dgm:pt modelId="{0CC33F26-3BE1-43AF-B8F2-4CDA19D464BA}" type="sibTrans" cxnId="{9237A84B-D537-4BD8-B146-E98457AE3751}">
      <dgm:prSet/>
      <dgm:spPr/>
      <dgm:t>
        <a:bodyPr/>
        <a:lstStyle/>
        <a:p>
          <a:endParaRPr lang="it-IT"/>
        </a:p>
      </dgm:t>
    </dgm:pt>
    <dgm:pt modelId="{A1BA50C8-1D3E-4838-AFC8-7A48AA5A4F21}">
      <dgm:prSet phldrT="[Testo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err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= 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client.Call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(API.&lt;name&gt;, &amp;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args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&amp;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reply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2653391D-549A-454B-89ED-B0911715459C}" type="parTrans" cxnId="{2CB8BAEB-1104-4007-9A3C-6378E41578E2}">
      <dgm:prSet/>
      <dgm:spPr/>
      <dgm:t>
        <a:bodyPr/>
        <a:lstStyle/>
        <a:p>
          <a:endParaRPr lang="it-IT"/>
        </a:p>
      </dgm:t>
    </dgm:pt>
    <dgm:pt modelId="{6F10E2CF-1ADE-43D1-99CC-B8977BB6E256}" type="sibTrans" cxnId="{2CB8BAEB-1104-4007-9A3C-6378E41578E2}">
      <dgm:prSet/>
      <dgm:spPr/>
      <dgm:t>
        <a:bodyPr/>
        <a:lstStyle/>
        <a:p>
          <a:endParaRPr lang="it-IT"/>
        </a:p>
      </dgm:t>
    </dgm:pt>
    <dgm:pt modelId="{9989C1C0-BABA-4E57-96AA-D2F0AE726CBA}" type="pres">
      <dgm:prSet presAssocID="{2ABD1C5B-1F15-4DF9-9023-632F57ED987A}" presName="Name0" presStyleCnt="0">
        <dgm:presLayoutVars>
          <dgm:dir/>
          <dgm:animLvl val="lvl"/>
          <dgm:resizeHandles val="exact"/>
        </dgm:presLayoutVars>
      </dgm:prSet>
      <dgm:spPr/>
    </dgm:pt>
    <dgm:pt modelId="{761F5FAB-2F9D-4494-9F82-8CEC3E906872}" type="pres">
      <dgm:prSet presAssocID="{72EF9251-258B-4506-AD30-C4C52E5A96E7}" presName="composite" presStyleCnt="0"/>
      <dgm:spPr/>
    </dgm:pt>
    <dgm:pt modelId="{924B06B5-7A60-4FBB-A0E0-3CB6ED2A8CB2}" type="pres">
      <dgm:prSet presAssocID="{72EF9251-258B-4506-AD30-C4C52E5A96E7}" presName="parTx" presStyleLbl="alignNode1" presStyleIdx="0" presStyleCnt="2" custLinFactNeighborX="-1823">
        <dgm:presLayoutVars>
          <dgm:chMax val="0"/>
          <dgm:chPref val="0"/>
          <dgm:bulletEnabled val="1"/>
        </dgm:presLayoutVars>
      </dgm:prSet>
      <dgm:spPr/>
    </dgm:pt>
    <dgm:pt modelId="{EBD5950F-43F0-4376-B2CA-009B3160D569}" type="pres">
      <dgm:prSet presAssocID="{72EF9251-258B-4506-AD30-C4C52E5A96E7}" presName="desTx" presStyleLbl="alignAccFollowNode1" presStyleIdx="0" presStyleCnt="2">
        <dgm:presLayoutVars>
          <dgm:bulletEnabled val="1"/>
        </dgm:presLayoutVars>
      </dgm:prSet>
      <dgm:spPr/>
    </dgm:pt>
    <dgm:pt modelId="{D0AEA472-B1CB-4B23-8044-574877466A91}" type="pres">
      <dgm:prSet presAssocID="{C9988B9E-5026-4C05-B10D-0D64C363D417}" presName="space" presStyleCnt="0"/>
      <dgm:spPr/>
    </dgm:pt>
    <dgm:pt modelId="{A112ACF8-3E15-4FF0-848D-C974B5B2B673}" type="pres">
      <dgm:prSet presAssocID="{BFFDE0F2-B5E3-4308-B223-3B641F1707FA}" presName="composite" presStyleCnt="0"/>
      <dgm:spPr/>
    </dgm:pt>
    <dgm:pt modelId="{1DA8A6D9-DFDD-4870-B2A2-E34EFF50976D}" type="pres">
      <dgm:prSet presAssocID="{BFFDE0F2-B5E3-4308-B223-3B641F1707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D7EC505-DDD7-4E70-8EF0-5706471AC0FF}" type="pres">
      <dgm:prSet presAssocID="{BFFDE0F2-B5E3-4308-B223-3B641F1707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8509910-01DA-4856-A9CC-682F93CA05A6}" type="presOf" srcId="{2ABD1C5B-1F15-4DF9-9023-632F57ED987A}" destId="{9989C1C0-BABA-4E57-96AA-D2F0AE726CBA}" srcOrd="0" destOrd="0" presId="urn:microsoft.com/office/officeart/2005/8/layout/hList1"/>
    <dgm:cxn modelId="{A666BB13-0EA6-42F6-9679-E10976144124}" type="presOf" srcId="{BFFDE0F2-B5E3-4308-B223-3B641F1707FA}" destId="{1DA8A6D9-DFDD-4870-B2A2-E34EFF50976D}" srcOrd="0" destOrd="0" presId="urn:microsoft.com/office/officeart/2005/8/layout/hList1"/>
    <dgm:cxn modelId="{DC9EFE21-2799-4F1C-811F-66F64B1FD3DF}" type="presOf" srcId="{7303C8D3-F41B-4F89-AA1D-DD590B04DE99}" destId="{EBD5950F-43F0-4376-B2CA-009B3160D569}" srcOrd="0" destOrd="2" presId="urn:microsoft.com/office/officeart/2005/8/layout/hList1"/>
    <dgm:cxn modelId="{BBF57130-CD35-4E1B-A01E-29ED7CE6F63B}" type="presOf" srcId="{297B6DFE-A2F3-4F95-A554-29C14D6B7B5E}" destId="{EBD5950F-43F0-4376-B2CA-009B3160D569}" srcOrd="0" destOrd="3" presId="urn:microsoft.com/office/officeart/2005/8/layout/hList1"/>
    <dgm:cxn modelId="{0E08F931-0DB5-4D9C-B6B7-7FB14C90EC83}" srcId="{72EF9251-258B-4506-AD30-C4C52E5A96E7}" destId="{7303C8D3-F41B-4F89-AA1D-DD590B04DE99}" srcOrd="2" destOrd="0" parTransId="{23A57385-7F99-498A-941A-6E5C1C2F8069}" sibTransId="{44B836DE-07C5-4AED-A74A-94983D028345}"/>
    <dgm:cxn modelId="{D8244D3D-BB29-4177-A214-ED7738BEE448}" srcId="{72EF9251-258B-4506-AD30-C4C52E5A96E7}" destId="{CAAA5655-B725-41F3-AEB5-203575C1280C}" srcOrd="0" destOrd="0" parTransId="{07C4CA8C-44AE-4045-AB0D-7186213A282C}" sibTransId="{55C7C0EC-3271-4713-9FDD-0D1B5DBA2436}"/>
    <dgm:cxn modelId="{753EDB44-E2E4-4EF8-AE37-CF6AF596545B}" srcId="{BFFDE0F2-B5E3-4308-B223-3B641F1707FA}" destId="{62A04C11-2CC7-4429-84D8-3D01548D7F4A}" srcOrd="0" destOrd="0" parTransId="{1E45BE46-A8E7-4A16-A959-95F32384D8B4}" sibTransId="{0AA5A108-09AF-49FB-9EF7-30A867ACA10E}"/>
    <dgm:cxn modelId="{CC5C9C66-DA3E-42AD-8B49-FADF04FD5004}" type="presOf" srcId="{A1BA50C8-1D3E-4838-AFC8-7A48AA5A4F21}" destId="{7D7EC505-DDD7-4E70-8EF0-5706471AC0FF}" srcOrd="0" destOrd="1" presId="urn:microsoft.com/office/officeart/2005/8/layout/hList1"/>
    <dgm:cxn modelId="{314A2467-5EB9-4F91-A65E-4E6D40C74DD0}" type="presOf" srcId="{1D91EDF4-F14B-4543-9D48-F4BEF17A3D99}" destId="{EBD5950F-43F0-4376-B2CA-009B3160D569}" srcOrd="0" destOrd="1" presId="urn:microsoft.com/office/officeart/2005/8/layout/hList1"/>
    <dgm:cxn modelId="{9237A84B-D537-4BD8-B146-E98457AE3751}" srcId="{72EF9251-258B-4506-AD30-C4C52E5A96E7}" destId="{297B6DFE-A2F3-4F95-A554-29C14D6B7B5E}" srcOrd="3" destOrd="0" parTransId="{1433279F-F6DF-41EC-9182-1B886B8BCC93}" sibTransId="{0CC33F26-3BE1-43AF-B8F2-4CDA19D464BA}"/>
    <dgm:cxn modelId="{94BCD54B-DF58-4703-B840-2CBEBE226C77}" type="presOf" srcId="{D60B7427-CFAA-41F0-AC7C-813349D2B51F}" destId="{EBD5950F-43F0-4376-B2CA-009B3160D569}" srcOrd="0" destOrd="4" presId="urn:microsoft.com/office/officeart/2005/8/layout/hList1"/>
    <dgm:cxn modelId="{2955FA6E-F582-4F05-9122-27ED2923A49C}" srcId="{2ABD1C5B-1F15-4DF9-9023-632F57ED987A}" destId="{BFFDE0F2-B5E3-4308-B223-3B641F1707FA}" srcOrd="1" destOrd="0" parTransId="{E92D7EAD-90D0-4A9D-9F8B-86C30DE32436}" sibTransId="{3A388D66-9145-414D-A7F1-9A8C7B3C7997}"/>
    <dgm:cxn modelId="{EFD7B7B5-0424-4F0D-BEF7-501274EA14FE}" type="presOf" srcId="{72EF9251-258B-4506-AD30-C4C52E5A96E7}" destId="{924B06B5-7A60-4FBB-A0E0-3CB6ED2A8CB2}" srcOrd="0" destOrd="0" presId="urn:microsoft.com/office/officeart/2005/8/layout/hList1"/>
    <dgm:cxn modelId="{58C6A2D3-192E-459D-B09D-2443A06F620E}" type="presOf" srcId="{62A04C11-2CC7-4429-84D8-3D01548D7F4A}" destId="{7D7EC505-DDD7-4E70-8EF0-5706471AC0FF}" srcOrd="0" destOrd="0" presId="urn:microsoft.com/office/officeart/2005/8/layout/hList1"/>
    <dgm:cxn modelId="{184585DB-4EAD-40CA-A630-22D7A1903D8D}" srcId="{2ABD1C5B-1F15-4DF9-9023-632F57ED987A}" destId="{72EF9251-258B-4506-AD30-C4C52E5A96E7}" srcOrd="0" destOrd="0" parTransId="{B4BC1A85-0797-4579-BCEE-B69E752B17BD}" sibTransId="{C9988B9E-5026-4C05-B10D-0D64C363D417}"/>
    <dgm:cxn modelId="{424930DC-2FC1-4B2C-AFC4-7D467F456508}" srcId="{72EF9251-258B-4506-AD30-C4C52E5A96E7}" destId="{1D91EDF4-F14B-4543-9D48-F4BEF17A3D99}" srcOrd="1" destOrd="0" parTransId="{CFAFC6EC-56B4-48F5-8CE7-7D6DC5CFFAF0}" sibTransId="{57AB5026-030E-4B09-B3F8-9A3943ADA0B3}"/>
    <dgm:cxn modelId="{160016E1-DBFB-45BB-945A-744D1E89611C}" srcId="{72EF9251-258B-4506-AD30-C4C52E5A96E7}" destId="{D60B7427-CFAA-41F0-AC7C-813349D2B51F}" srcOrd="4" destOrd="0" parTransId="{BC0D02B5-DFA9-4F1A-A96B-ECE9E071BA85}" sibTransId="{C66BAE8F-0753-43C7-AF8A-AA907C302B43}"/>
    <dgm:cxn modelId="{2CB8BAEB-1104-4007-9A3C-6378E41578E2}" srcId="{BFFDE0F2-B5E3-4308-B223-3B641F1707FA}" destId="{A1BA50C8-1D3E-4838-AFC8-7A48AA5A4F21}" srcOrd="1" destOrd="0" parTransId="{2653391D-549A-454B-89ED-B0911715459C}" sibTransId="{6F10E2CF-1ADE-43D1-99CC-B8977BB6E256}"/>
    <dgm:cxn modelId="{AD98B7F0-5D95-4CF3-9EBC-868D34AC56E7}" type="presOf" srcId="{CAAA5655-B725-41F3-AEB5-203575C1280C}" destId="{EBD5950F-43F0-4376-B2CA-009B3160D569}" srcOrd="0" destOrd="0" presId="urn:microsoft.com/office/officeart/2005/8/layout/hList1"/>
    <dgm:cxn modelId="{8651F715-4151-44D4-98D7-F375113E9171}" type="presParOf" srcId="{9989C1C0-BABA-4E57-96AA-D2F0AE726CBA}" destId="{761F5FAB-2F9D-4494-9F82-8CEC3E906872}" srcOrd="0" destOrd="0" presId="urn:microsoft.com/office/officeart/2005/8/layout/hList1"/>
    <dgm:cxn modelId="{91C41601-5D76-4377-9BF0-BE1695795B27}" type="presParOf" srcId="{761F5FAB-2F9D-4494-9F82-8CEC3E906872}" destId="{924B06B5-7A60-4FBB-A0E0-3CB6ED2A8CB2}" srcOrd="0" destOrd="0" presId="urn:microsoft.com/office/officeart/2005/8/layout/hList1"/>
    <dgm:cxn modelId="{B6025BBC-ADDA-4E8C-9AEA-8BB9C7793640}" type="presParOf" srcId="{761F5FAB-2F9D-4494-9F82-8CEC3E906872}" destId="{EBD5950F-43F0-4376-B2CA-009B3160D569}" srcOrd="1" destOrd="0" presId="urn:microsoft.com/office/officeart/2005/8/layout/hList1"/>
    <dgm:cxn modelId="{D325560C-7241-450F-8CFD-1DFC9E4CF627}" type="presParOf" srcId="{9989C1C0-BABA-4E57-96AA-D2F0AE726CBA}" destId="{D0AEA472-B1CB-4B23-8044-574877466A91}" srcOrd="1" destOrd="0" presId="urn:microsoft.com/office/officeart/2005/8/layout/hList1"/>
    <dgm:cxn modelId="{9B81CCD1-4020-40F4-899E-1F534CD4FD25}" type="presParOf" srcId="{9989C1C0-BABA-4E57-96AA-D2F0AE726CBA}" destId="{A112ACF8-3E15-4FF0-848D-C974B5B2B673}" srcOrd="2" destOrd="0" presId="urn:microsoft.com/office/officeart/2005/8/layout/hList1"/>
    <dgm:cxn modelId="{40D64598-5796-4EE0-BD32-1251FFAB0EBF}" type="presParOf" srcId="{A112ACF8-3E15-4FF0-848D-C974B5B2B673}" destId="{1DA8A6D9-DFDD-4870-B2A2-E34EFF50976D}" srcOrd="0" destOrd="0" presId="urn:microsoft.com/office/officeart/2005/8/layout/hList1"/>
    <dgm:cxn modelId="{B193E23D-9BB7-464E-8C34-3E60D080084D}" type="presParOf" srcId="{A112ACF8-3E15-4FF0-848D-C974B5B2B673}" destId="{7D7EC505-DDD7-4E70-8EF0-5706471AC0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BD1C5B-1F15-4DF9-9023-632F57ED987A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2EF9251-258B-4506-AD30-C4C52E5A96E7}">
      <dgm:prSet phldrT="[Testo]" custT="1"/>
      <dgm:spPr/>
      <dgm:t>
        <a:bodyPr/>
        <a:lstStyle/>
        <a:p>
          <a:r>
            <a:rPr lang="it-IT" sz="1800" dirty="0"/>
            <a:t>Tecnologie</a:t>
          </a:r>
        </a:p>
      </dgm:t>
    </dgm:pt>
    <dgm:pt modelId="{B4BC1A85-0797-4579-BCEE-B69E752B17BD}" type="parTrans" cxnId="{184585DB-4EAD-40CA-A630-22D7A1903D8D}">
      <dgm:prSet/>
      <dgm:spPr/>
      <dgm:t>
        <a:bodyPr/>
        <a:lstStyle/>
        <a:p>
          <a:endParaRPr lang="it-IT"/>
        </a:p>
      </dgm:t>
    </dgm:pt>
    <dgm:pt modelId="{C9988B9E-5026-4C05-B10D-0D64C363D417}" type="sibTrans" cxnId="{184585DB-4EAD-40CA-A630-22D7A1903D8D}">
      <dgm:prSet/>
      <dgm:spPr/>
      <dgm:t>
        <a:bodyPr/>
        <a:lstStyle/>
        <a:p>
          <a:endParaRPr lang="it-IT"/>
        </a:p>
      </dgm:t>
    </dgm:pt>
    <dgm:pt modelId="{BFFDE0F2-B5E3-4308-B223-3B641F1707FA}">
      <dgm:prSet phldrT="[Testo]" custT="1"/>
      <dgm:spPr/>
      <dgm:t>
        <a:bodyPr/>
        <a:lstStyle/>
        <a:p>
          <a:r>
            <a:rPr lang="it-IT" sz="1800" dirty="0"/>
            <a:t>Librerie</a:t>
          </a:r>
        </a:p>
      </dgm:t>
    </dgm:pt>
    <dgm:pt modelId="{E92D7EAD-90D0-4A9D-9F8B-86C30DE32436}" type="parTrans" cxnId="{2955FA6E-F582-4F05-9122-27ED2923A49C}">
      <dgm:prSet/>
      <dgm:spPr/>
      <dgm:t>
        <a:bodyPr/>
        <a:lstStyle/>
        <a:p>
          <a:endParaRPr lang="it-IT"/>
        </a:p>
      </dgm:t>
    </dgm:pt>
    <dgm:pt modelId="{3A388D66-9145-414D-A7F1-9A8C7B3C7997}" type="sibTrans" cxnId="{2955FA6E-F582-4F05-9122-27ED2923A49C}">
      <dgm:prSet/>
      <dgm:spPr/>
      <dgm:t>
        <a:bodyPr/>
        <a:lstStyle/>
        <a:p>
          <a:endParaRPr lang="it-IT"/>
        </a:p>
      </dgm:t>
    </dgm:pt>
    <dgm:pt modelId="{62A04C11-2CC7-4429-84D8-3D01548D7F4A}">
      <dgm:prSet phldrT="[Testo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it-IT" sz="1800" kern="1200" dirty="0"/>
            <a:t>Net/</a:t>
          </a:r>
          <a:r>
            <a:rPr lang="it-IT" sz="1800" kern="1200" dirty="0" err="1"/>
            <a:t>rpc</a:t>
          </a:r>
          <a:r>
            <a:rPr lang="it-IT" sz="1800" kern="1200" dirty="0"/>
            <a:t>: Il pacchetto </a:t>
          </a:r>
          <a:r>
            <a:rPr lang="it-IT" sz="1800" kern="1200" dirty="0" err="1"/>
            <a:t>rpc</a:t>
          </a:r>
          <a:r>
            <a:rPr lang="it-IT" sz="1800" kern="1200" dirty="0"/>
            <a:t> consente di accedere ai metodi esportati di un oggetto attraverso una rete. Un server registra un oggetto, rendendolo visibile come servizio con il nome del tipo dell'oggetto. 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1E45BE46-A8E7-4A16-A959-95F32384D8B4}" type="parTrans" cxnId="{753EDB44-E2E4-4EF8-AE37-CF6AF596545B}">
      <dgm:prSet/>
      <dgm:spPr/>
      <dgm:t>
        <a:bodyPr/>
        <a:lstStyle/>
        <a:p>
          <a:endParaRPr lang="it-IT"/>
        </a:p>
      </dgm:t>
    </dgm:pt>
    <dgm:pt modelId="{0AA5A108-09AF-49FB-9EF7-30A867ACA10E}" type="sibTrans" cxnId="{753EDB44-E2E4-4EF8-AE37-CF6AF596545B}">
      <dgm:prSet/>
      <dgm:spPr/>
      <dgm:t>
        <a:bodyPr/>
        <a:lstStyle/>
        <a:p>
          <a:endParaRPr lang="it-IT"/>
        </a:p>
      </dgm:t>
    </dgm:pt>
    <dgm:pt modelId="{CAAA5655-B725-41F3-AEB5-203575C1280C}">
      <dgm:prSet phldrT="[Testo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it-IT" sz="1800" kern="1200" dirty="0"/>
            <a:t>Go: linguaggio di programmazione usato per l’implementazione dell’applicazione;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5C7C0EC-3271-4713-9FDD-0D1B5DBA2436}" type="sibTrans" cxnId="{D8244D3D-BB29-4177-A214-ED7738BEE448}">
      <dgm:prSet/>
      <dgm:spPr/>
      <dgm:t>
        <a:bodyPr/>
        <a:lstStyle/>
        <a:p>
          <a:endParaRPr lang="it-IT"/>
        </a:p>
      </dgm:t>
    </dgm:pt>
    <dgm:pt modelId="{07C4CA8C-44AE-4045-AB0D-7186213A282C}" type="parTrans" cxnId="{D8244D3D-BB29-4177-A214-ED7738BEE448}">
      <dgm:prSet/>
      <dgm:spPr/>
      <dgm:t>
        <a:bodyPr/>
        <a:lstStyle/>
        <a:p>
          <a:endParaRPr lang="it-IT"/>
        </a:p>
      </dgm:t>
    </dgm:pt>
    <dgm:pt modelId="{48A5CA0C-40CB-4959-9348-B1ADCBB2AF3D}">
      <dgm:prSet phldrT="[Testo]" custT="1"/>
      <dgm:spPr/>
      <dgm:t>
        <a:bodyPr/>
        <a:lstStyle/>
        <a:p>
          <a:r>
            <a:rPr lang="it-IT" sz="1800" kern="1200" dirty="0"/>
            <a:t>Docker: supporto alla virtualizzazione;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827A512-18C0-487A-B5E1-4D73393485B4}" type="parTrans" cxnId="{9B312D62-BD65-436A-8EFC-82853417D84B}">
      <dgm:prSet/>
      <dgm:spPr/>
      <dgm:t>
        <a:bodyPr/>
        <a:lstStyle/>
        <a:p>
          <a:endParaRPr lang="it-IT"/>
        </a:p>
      </dgm:t>
    </dgm:pt>
    <dgm:pt modelId="{0DA2C5E7-912C-41D6-9496-28033D2E81F6}" type="sibTrans" cxnId="{9B312D62-BD65-436A-8EFC-82853417D84B}">
      <dgm:prSet/>
      <dgm:spPr/>
      <dgm:t>
        <a:bodyPr/>
        <a:lstStyle/>
        <a:p>
          <a:endParaRPr lang="it-IT"/>
        </a:p>
      </dgm:t>
    </dgm:pt>
    <dgm:pt modelId="{F6D1A4E5-87C6-4AFC-89F3-557105A84D37}">
      <dgm:prSet phldrT="[Testo]" custT="1"/>
      <dgm:spPr/>
      <dgm:t>
        <a:bodyPr/>
        <a:lstStyle/>
        <a:p>
          <a:r>
            <a:rPr lang="it-IT" sz="1800" kern="1200" dirty="0"/>
            <a:t>go-RPC: per la comunicazione dei diversi container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0057EE2-C3D5-43DC-96F2-ADD872DFA352}" type="parTrans" cxnId="{939280CE-4723-4705-9F44-5133BC660B34}">
      <dgm:prSet/>
      <dgm:spPr/>
      <dgm:t>
        <a:bodyPr/>
        <a:lstStyle/>
        <a:p>
          <a:endParaRPr lang="it-IT"/>
        </a:p>
      </dgm:t>
    </dgm:pt>
    <dgm:pt modelId="{28A157AA-BCC2-40A1-B797-4B3FF5DFCB6D}" type="sibTrans" cxnId="{939280CE-4723-4705-9F44-5133BC660B34}">
      <dgm:prSet/>
      <dgm:spPr/>
      <dgm:t>
        <a:bodyPr/>
        <a:lstStyle/>
        <a:p>
          <a:endParaRPr lang="it-IT"/>
        </a:p>
      </dgm:t>
    </dgm:pt>
    <dgm:pt modelId="{D17FA428-F5A3-40F4-83FA-591F7071B2AA}">
      <dgm:prSet phldrT="[Testo]" custT="1"/>
      <dgm:spPr/>
      <dgm:t>
        <a:bodyPr/>
        <a:lstStyle/>
        <a:p>
          <a:r>
            <a:rPr lang="it-IT" sz="1800" kern="1200" dirty="0"/>
            <a:t>Docker-compose: orchestrazione dei container, per creare una rete che permette di far comunicare i singoli container;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15DE18B6-87DF-4467-978A-29476F7005A1}" type="parTrans" cxnId="{7AAD5BB5-E742-4964-95F3-4B27DBC21853}">
      <dgm:prSet/>
      <dgm:spPr/>
      <dgm:t>
        <a:bodyPr/>
        <a:lstStyle/>
        <a:p>
          <a:endParaRPr lang="it-IT"/>
        </a:p>
      </dgm:t>
    </dgm:pt>
    <dgm:pt modelId="{4A9FA505-6A85-4442-8792-B62DE3654211}" type="sibTrans" cxnId="{7AAD5BB5-E742-4964-95F3-4B27DBC21853}">
      <dgm:prSet/>
      <dgm:spPr/>
      <dgm:t>
        <a:bodyPr/>
        <a:lstStyle/>
        <a:p>
          <a:endParaRPr lang="it-IT"/>
        </a:p>
      </dgm:t>
    </dgm:pt>
    <dgm:pt modelId="{6558FEBA-48CD-437A-9215-287C71EEA958}">
      <dgm:prSet phldrT="[Testo]" custT="1"/>
      <dgm:spPr/>
      <dgm:t>
        <a:bodyPr/>
        <a:lstStyle/>
        <a:p>
          <a:r>
            <a:rPr lang="it-IT" sz="1800" kern="1200" dirty="0"/>
            <a:t>Ec2: sviluppo dell’applicazione su un’istanza della piattaforma </a:t>
          </a:r>
          <a:r>
            <a:rPr lang="it-IT" sz="1800" kern="1200" dirty="0" err="1"/>
            <a:t>aws</a:t>
          </a:r>
          <a:r>
            <a:rPr lang="it-IT" sz="1800" kern="1200" dirty="0"/>
            <a:t>.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5F2AAD9-B8A0-43F7-A79E-8DAA194AAF56}" type="parTrans" cxnId="{2712EE0D-1CDE-402F-9A0F-78685DBDC082}">
      <dgm:prSet/>
      <dgm:spPr/>
      <dgm:t>
        <a:bodyPr/>
        <a:lstStyle/>
        <a:p>
          <a:endParaRPr lang="it-IT"/>
        </a:p>
      </dgm:t>
    </dgm:pt>
    <dgm:pt modelId="{CE7A37C5-AB0C-469C-BAAF-8C2D9ED6E852}" type="sibTrans" cxnId="{2712EE0D-1CDE-402F-9A0F-78685DBDC082}">
      <dgm:prSet/>
      <dgm:spPr/>
      <dgm:t>
        <a:bodyPr/>
        <a:lstStyle/>
        <a:p>
          <a:endParaRPr lang="it-IT"/>
        </a:p>
      </dgm:t>
    </dgm:pt>
    <dgm:pt modelId="{451BE860-E063-4F9B-BCE1-FBEF4CEA0940}">
      <dgm:prSet phldrT="[Testo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it-IT" sz="1800" kern="1200" dirty="0"/>
            <a:t>Testing: Il test dei pacchetti fornisce supporto per il test automatizzato dei pacchetti Go;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D07302F-319F-4D8A-9AC6-8C2BC2E889DD}" type="parTrans" cxnId="{37AFE095-ACB8-47C5-9E88-B86B40F2D004}">
      <dgm:prSet/>
      <dgm:spPr/>
      <dgm:t>
        <a:bodyPr/>
        <a:lstStyle/>
        <a:p>
          <a:endParaRPr lang="it-IT"/>
        </a:p>
      </dgm:t>
    </dgm:pt>
    <dgm:pt modelId="{81A41AAB-FB7E-4A35-816F-AEE42CB2B143}" type="sibTrans" cxnId="{37AFE095-ACB8-47C5-9E88-B86B40F2D004}">
      <dgm:prSet/>
      <dgm:spPr/>
      <dgm:t>
        <a:bodyPr/>
        <a:lstStyle/>
        <a:p>
          <a:endParaRPr lang="it-IT"/>
        </a:p>
      </dgm:t>
    </dgm:pt>
    <dgm:pt modelId="{D298E2F4-00F5-4AB1-B70A-568B5DCFFB94}">
      <dgm:prSet phldrT="[Testo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it-IT" sz="1800" kern="1200" dirty="0" err="1"/>
            <a:t>Errorgroup</a:t>
          </a:r>
          <a:r>
            <a:rPr lang="it-IT" sz="1800" kern="1200" dirty="0"/>
            <a:t>: Il gruppo </a:t>
          </a:r>
          <a:r>
            <a:rPr lang="it-IT" sz="1800" kern="1200" dirty="0" err="1"/>
            <a:t>errgroup</a:t>
          </a:r>
          <a:r>
            <a:rPr lang="it-IT" sz="1800" kern="1200" dirty="0"/>
            <a:t> del pacchetto fornisce la sincronizzazione, la propagazione degli errori e l'annullamento del contesto per gruppi di routine che lavorano su sotto attività di un'attività comune.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5AE52E4-CFD4-493D-8599-C5220E600685}" type="parTrans" cxnId="{6BDB9E4D-97E5-4CBE-883D-2CE4F089AB1A}">
      <dgm:prSet/>
      <dgm:spPr/>
      <dgm:t>
        <a:bodyPr/>
        <a:lstStyle/>
        <a:p>
          <a:endParaRPr lang="it-IT"/>
        </a:p>
      </dgm:t>
    </dgm:pt>
    <dgm:pt modelId="{0BFD8AA0-972B-4A6D-9A4A-79E9504975E2}" type="sibTrans" cxnId="{6BDB9E4D-97E5-4CBE-883D-2CE4F089AB1A}">
      <dgm:prSet/>
      <dgm:spPr/>
      <dgm:t>
        <a:bodyPr/>
        <a:lstStyle/>
        <a:p>
          <a:endParaRPr lang="it-IT"/>
        </a:p>
      </dgm:t>
    </dgm:pt>
    <dgm:pt modelId="{F633153F-4BFE-4A66-9101-CAFFA59C10C6}">
      <dgm:prSet phldrT="[Testo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it-IT" sz="1800" kern="1200" dirty="0" err="1"/>
            <a:t>Godotenv</a:t>
          </a:r>
          <a:r>
            <a:rPr lang="it-IT" sz="1800" kern="1200" dirty="0"/>
            <a:t>: utilizzato per caricare in </a:t>
          </a:r>
          <a:r>
            <a:rPr lang="it-IT" sz="1800" kern="1200" dirty="0" err="1"/>
            <a:t>env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DA88466-6ACF-48E8-8B25-2E2FC887A4B3}" type="parTrans" cxnId="{6945A72D-ACCD-4717-B95D-6EC05EF609A5}">
      <dgm:prSet/>
      <dgm:spPr/>
      <dgm:t>
        <a:bodyPr/>
        <a:lstStyle/>
        <a:p>
          <a:endParaRPr lang="it-IT"/>
        </a:p>
      </dgm:t>
    </dgm:pt>
    <dgm:pt modelId="{40C4A388-D1C6-4805-A371-A5E207F9BCA6}" type="sibTrans" cxnId="{6945A72D-ACCD-4717-B95D-6EC05EF609A5}">
      <dgm:prSet/>
      <dgm:spPr/>
      <dgm:t>
        <a:bodyPr/>
        <a:lstStyle/>
        <a:p>
          <a:endParaRPr lang="it-IT"/>
        </a:p>
      </dgm:t>
    </dgm:pt>
    <dgm:pt modelId="{CB2EF178-A92E-4D7A-B7C6-F24A22609B4F}">
      <dgm:prSet phldrT="[Testo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it-IT" sz="1800" kern="1200" dirty="0"/>
            <a:t>Plot: package che fornisce un’API per disegnare grafici. 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4238C4A-EC32-4803-8FC0-0804BAC32C23}" type="parTrans" cxnId="{E8F297AC-9F29-47BA-938D-30A9E049A260}">
      <dgm:prSet/>
      <dgm:spPr/>
      <dgm:t>
        <a:bodyPr/>
        <a:lstStyle/>
        <a:p>
          <a:endParaRPr lang="it-IT"/>
        </a:p>
      </dgm:t>
    </dgm:pt>
    <dgm:pt modelId="{5FD97540-3ED3-4910-BC75-4748F24D8F21}" type="sibTrans" cxnId="{E8F297AC-9F29-47BA-938D-30A9E049A260}">
      <dgm:prSet/>
      <dgm:spPr/>
      <dgm:t>
        <a:bodyPr/>
        <a:lstStyle/>
        <a:p>
          <a:endParaRPr lang="it-IT"/>
        </a:p>
      </dgm:t>
    </dgm:pt>
    <dgm:pt modelId="{9989C1C0-BABA-4E57-96AA-D2F0AE726CBA}" type="pres">
      <dgm:prSet presAssocID="{2ABD1C5B-1F15-4DF9-9023-632F57ED987A}" presName="Name0" presStyleCnt="0">
        <dgm:presLayoutVars>
          <dgm:dir/>
          <dgm:animLvl val="lvl"/>
          <dgm:resizeHandles val="exact"/>
        </dgm:presLayoutVars>
      </dgm:prSet>
      <dgm:spPr/>
    </dgm:pt>
    <dgm:pt modelId="{761F5FAB-2F9D-4494-9F82-8CEC3E906872}" type="pres">
      <dgm:prSet presAssocID="{72EF9251-258B-4506-AD30-C4C52E5A96E7}" presName="composite" presStyleCnt="0"/>
      <dgm:spPr/>
    </dgm:pt>
    <dgm:pt modelId="{924B06B5-7A60-4FBB-A0E0-3CB6ED2A8CB2}" type="pres">
      <dgm:prSet presAssocID="{72EF9251-258B-4506-AD30-C4C52E5A96E7}" presName="parTx" presStyleLbl="alignNode1" presStyleIdx="0" presStyleCnt="2" custScaleX="89377">
        <dgm:presLayoutVars>
          <dgm:chMax val="0"/>
          <dgm:chPref val="0"/>
          <dgm:bulletEnabled val="1"/>
        </dgm:presLayoutVars>
      </dgm:prSet>
      <dgm:spPr/>
    </dgm:pt>
    <dgm:pt modelId="{EBD5950F-43F0-4376-B2CA-009B3160D569}" type="pres">
      <dgm:prSet presAssocID="{72EF9251-258B-4506-AD30-C4C52E5A96E7}" presName="desTx" presStyleLbl="alignAccFollowNode1" presStyleIdx="0" presStyleCnt="2" custScaleX="99435" custScaleY="100000" custLinFactNeighborX="-1002" custLinFactNeighborY="29870">
        <dgm:presLayoutVars>
          <dgm:bulletEnabled val="1"/>
        </dgm:presLayoutVars>
      </dgm:prSet>
      <dgm:spPr/>
    </dgm:pt>
    <dgm:pt modelId="{D0AEA472-B1CB-4B23-8044-574877466A91}" type="pres">
      <dgm:prSet presAssocID="{C9988B9E-5026-4C05-B10D-0D64C363D417}" presName="space" presStyleCnt="0"/>
      <dgm:spPr/>
    </dgm:pt>
    <dgm:pt modelId="{A112ACF8-3E15-4FF0-848D-C974B5B2B673}" type="pres">
      <dgm:prSet presAssocID="{BFFDE0F2-B5E3-4308-B223-3B641F1707FA}" presName="composite" presStyleCnt="0"/>
      <dgm:spPr/>
    </dgm:pt>
    <dgm:pt modelId="{1DA8A6D9-DFDD-4870-B2A2-E34EFF50976D}" type="pres">
      <dgm:prSet presAssocID="{BFFDE0F2-B5E3-4308-B223-3B641F1707FA}" presName="parTx" presStyleLbl="alignNode1" presStyleIdx="1" presStyleCnt="2" custScaleX="91789">
        <dgm:presLayoutVars>
          <dgm:chMax val="0"/>
          <dgm:chPref val="0"/>
          <dgm:bulletEnabled val="1"/>
        </dgm:presLayoutVars>
      </dgm:prSet>
      <dgm:spPr/>
    </dgm:pt>
    <dgm:pt modelId="{7D7EC505-DDD7-4E70-8EF0-5706471AC0FF}" type="pres">
      <dgm:prSet presAssocID="{BFFDE0F2-B5E3-4308-B223-3B641F1707FA}" presName="desTx" presStyleLbl="alignAccFollowNode1" presStyleIdx="1" presStyleCnt="2" custScaleX="138627" custScaleY="100000">
        <dgm:presLayoutVars>
          <dgm:bulletEnabled val="1"/>
        </dgm:presLayoutVars>
      </dgm:prSet>
      <dgm:spPr/>
    </dgm:pt>
  </dgm:ptLst>
  <dgm:cxnLst>
    <dgm:cxn modelId="{2712EE0D-1CDE-402F-9A0F-78685DBDC082}" srcId="{72EF9251-258B-4506-AD30-C4C52E5A96E7}" destId="{6558FEBA-48CD-437A-9215-287C71EEA958}" srcOrd="3" destOrd="0" parTransId="{35F2AAD9-B8A0-43F7-A79E-8DAA194AAF56}" sibTransId="{CE7A37C5-AB0C-469C-BAAF-8C2D9ED6E852}"/>
    <dgm:cxn modelId="{78509910-01DA-4856-A9CC-682F93CA05A6}" type="presOf" srcId="{2ABD1C5B-1F15-4DF9-9023-632F57ED987A}" destId="{9989C1C0-BABA-4E57-96AA-D2F0AE726CBA}" srcOrd="0" destOrd="0" presId="urn:microsoft.com/office/officeart/2005/8/layout/hList1"/>
    <dgm:cxn modelId="{D3176B13-0347-4870-B434-4A3F1D197FA1}" type="presOf" srcId="{48A5CA0C-40CB-4959-9348-B1ADCBB2AF3D}" destId="{EBD5950F-43F0-4376-B2CA-009B3160D569}" srcOrd="0" destOrd="1" presId="urn:microsoft.com/office/officeart/2005/8/layout/hList1"/>
    <dgm:cxn modelId="{9FF29313-8B63-4D2E-AB09-9AB16EADBFC4}" type="presOf" srcId="{451BE860-E063-4F9B-BCE1-FBEF4CEA0940}" destId="{7D7EC505-DDD7-4E70-8EF0-5706471AC0FF}" srcOrd="0" destOrd="1" presId="urn:microsoft.com/office/officeart/2005/8/layout/hList1"/>
    <dgm:cxn modelId="{A666BB13-0EA6-42F6-9679-E10976144124}" type="presOf" srcId="{BFFDE0F2-B5E3-4308-B223-3B641F1707FA}" destId="{1DA8A6D9-DFDD-4870-B2A2-E34EFF50976D}" srcOrd="0" destOrd="0" presId="urn:microsoft.com/office/officeart/2005/8/layout/hList1"/>
    <dgm:cxn modelId="{6945A72D-ACCD-4717-B95D-6EC05EF609A5}" srcId="{BFFDE0F2-B5E3-4308-B223-3B641F1707FA}" destId="{F633153F-4BFE-4A66-9101-CAFFA59C10C6}" srcOrd="3" destOrd="0" parTransId="{DDA88466-6ACF-48E8-8B25-2E2FC887A4B3}" sibTransId="{40C4A388-D1C6-4805-A371-A5E207F9BCA6}"/>
    <dgm:cxn modelId="{D8244D3D-BB29-4177-A214-ED7738BEE448}" srcId="{72EF9251-258B-4506-AD30-C4C52E5A96E7}" destId="{CAAA5655-B725-41F3-AEB5-203575C1280C}" srcOrd="0" destOrd="0" parTransId="{07C4CA8C-44AE-4045-AB0D-7186213A282C}" sibTransId="{55C7C0EC-3271-4713-9FDD-0D1B5DBA2436}"/>
    <dgm:cxn modelId="{5442CC60-2715-419E-8B93-6E666CFA4320}" type="presOf" srcId="{F6D1A4E5-87C6-4AFC-89F3-557105A84D37}" destId="{EBD5950F-43F0-4376-B2CA-009B3160D569}" srcOrd="0" destOrd="4" presId="urn:microsoft.com/office/officeart/2005/8/layout/hList1"/>
    <dgm:cxn modelId="{9B312D62-BD65-436A-8EFC-82853417D84B}" srcId="{72EF9251-258B-4506-AD30-C4C52E5A96E7}" destId="{48A5CA0C-40CB-4959-9348-B1ADCBB2AF3D}" srcOrd="1" destOrd="0" parTransId="{9827A512-18C0-487A-B5E1-4D73393485B4}" sibTransId="{0DA2C5E7-912C-41D6-9496-28033D2E81F6}"/>
    <dgm:cxn modelId="{753EDB44-E2E4-4EF8-AE37-CF6AF596545B}" srcId="{BFFDE0F2-B5E3-4308-B223-3B641F1707FA}" destId="{62A04C11-2CC7-4429-84D8-3D01548D7F4A}" srcOrd="0" destOrd="0" parTransId="{1E45BE46-A8E7-4A16-A959-95F32384D8B4}" sibTransId="{0AA5A108-09AF-49FB-9EF7-30A867ACA10E}"/>
    <dgm:cxn modelId="{6BDB9E4D-97E5-4CBE-883D-2CE4F089AB1A}" srcId="{BFFDE0F2-B5E3-4308-B223-3B641F1707FA}" destId="{D298E2F4-00F5-4AB1-B70A-568B5DCFFB94}" srcOrd="2" destOrd="0" parTransId="{35AE52E4-CFD4-493D-8599-C5220E600685}" sibTransId="{0BFD8AA0-972B-4A6D-9A4A-79E9504975E2}"/>
    <dgm:cxn modelId="{2955FA6E-F582-4F05-9122-27ED2923A49C}" srcId="{2ABD1C5B-1F15-4DF9-9023-632F57ED987A}" destId="{BFFDE0F2-B5E3-4308-B223-3B641F1707FA}" srcOrd="1" destOrd="0" parTransId="{E92D7EAD-90D0-4A9D-9F8B-86C30DE32436}" sibTransId="{3A388D66-9145-414D-A7F1-9A8C7B3C7997}"/>
    <dgm:cxn modelId="{DD441C6F-E0D0-4D23-88BB-D13C3A03D37B}" type="presOf" srcId="{D17FA428-F5A3-40F4-83FA-591F7071B2AA}" destId="{EBD5950F-43F0-4376-B2CA-009B3160D569}" srcOrd="0" destOrd="2" presId="urn:microsoft.com/office/officeart/2005/8/layout/hList1"/>
    <dgm:cxn modelId="{CD745978-E313-44E9-B281-59513DD34D1A}" type="presOf" srcId="{CB2EF178-A92E-4D7A-B7C6-F24A22609B4F}" destId="{7D7EC505-DDD7-4E70-8EF0-5706471AC0FF}" srcOrd="0" destOrd="4" presId="urn:microsoft.com/office/officeart/2005/8/layout/hList1"/>
    <dgm:cxn modelId="{4DC1037A-0E5F-4EC8-9609-250DC6924168}" type="presOf" srcId="{D298E2F4-00F5-4AB1-B70A-568B5DCFFB94}" destId="{7D7EC505-DDD7-4E70-8EF0-5706471AC0FF}" srcOrd="0" destOrd="2" presId="urn:microsoft.com/office/officeart/2005/8/layout/hList1"/>
    <dgm:cxn modelId="{37AFE095-ACB8-47C5-9E88-B86B40F2D004}" srcId="{BFFDE0F2-B5E3-4308-B223-3B641F1707FA}" destId="{451BE860-E063-4F9B-BCE1-FBEF4CEA0940}" srcOrd="1" destOrd="0" parTransId="{5D07302F-319F-4D8A-9AC6-8C2BC2E889DD}" sibTransId="{81A41AAB-FB7E-4A35-816F-AEE42CB2B143}"/>
    <dgm:cxn modelId="{DD90A29A-4F7F-40B0-B38F-07C1C734CC21}" type="presOf" srcId="{6558FEBA-48CD-437A-9215-287C71EEA958}" destId="{EBD5950F-43F0-4376-B2CA-009B3160D569}" srcOrd="0" destOrd="3" presId="urn:microsoft.com/office/officeart/2005/8/layout/hList1"/>
    <dgm:cxn modelId="{E8F297AC-9F29-47BA-938D-30A9E049A260}" srcId="{BFFDE0F2-B5E3-4308-B223-3B641F1707FA}" destId="{CB2EF178-A92E-4D7A-B7C6-F24A22609B4F}" srcOrd="4" destOrd="0" parTransId="{B4238C4A-EC32-4803-8FC0-0804BAC32C23}" sibTransId="{5FD97540-3ED3-4910-BC75-4748F24D8F21}"/>
    <dgm:cxn modelId="{7AAD5BB5-E742-4964-95F3-4B27DBC21853}" srcId="{72EF9251-258B-4506-AD30-C4C52E5A96E7}" destId="{D17FA428-F5A3-40F4-83FA-591F7071B2AA}" srcOrd="2" destOrd="0" parTransId="{15DE18B6-87DF-4467-978A-29476F7005A1}" sibTransId="{4A9FA505-6A85-4442-8792-B62DE3654211}"/>
    <dgm:cxn modelId="{EFD7B7B5-0424-4F0D-BEF7-501274EA14FE}" type="presOf" srcId="{72EF9251-258B-4506-AD30-C4C52E5A96E7}" destId="{924B06B5-7A60-4FBB-A0E0-3CB6ED2A8CB2}" srcOrd="0" destOrd="0" presId="urn:microsoft.com/office/officeart/2005/8/layout/hList1"/>
    <dgm:cxn modelId="{939280CE-4723-4705-9F44-5133BC660B34}" srcId="{72EF9251-258B-4506-AD30-C4C52E5A96E7}" destId="{F6D1A4E5-87C6-4AFC-89F3-557105A84D37}" srcOrd="4" destOrd="0" parTransId="{90057EE2-C3D5-43DC-96F2-ADD872DFA352}" sibTransId="{28A157AA-BCC2-40A1-B797-4B3FF5DFCB6D}"/>
    <dgm:cxn modelId="{58C6A2D3-192E-459D-B09D-2443A06F620E}" type="presOf" srcId="{62A04C11-2CC7-4429-84D8-3D01548D7F4A}" destId="{7D7EC505-DDD7-4E70-8EF0-5706471AC0FF}" srcOrd="0" destOrd="0" presId="urn:microsoft.com/office/officeart/2005/8/layout/hList1"/>
    <dgm:cxn modelId="{184585DB-4EAD-40CA-A630-22D7A1903D8D}" srcId="{2ABD1C5B-1F15-4DF9-9023-632F57ED987A}" destId="{72EF9251-258B-4506-AD30-C4C52E5A96E7}" srcOrd="0" destOrd="0" parTransId="{B4BC1A85-0797-4579-BCEE-B69E752B17BD}" sibTransId="{C9988B9E-5026-4C05-B10D-0D64C363D417}"/>
    <dgm:cxn modelId="{AD98B7F0-5D95-4CF3-9EBC-868D34AC56E7}" type="presOf" srcId="{CAAA5655-B725-41F3-AEB5-203575C1280C}" destId="{EBD5950F-43F0-4376-B2CA-009B3160D569}" srcOrd="0" destOrd="0" presId="urn:microsoft.com/office/officeart/2005/8/layout/hList1"/>
    <dgm:cxn modelId="{DEEDBDF5-2DAB-4ECF-BAA4-EF08A3931172}" type="presOf" srcId="{F633153F-4BFE-4A66-9101-CAFFA59C10C6}" destId="{7D7EC505-DDD7-4E70-8EF0-5706471AC0FF}" srcOrd="0" destOrd="3" presId="urn:microsoft.com/office/officeart/2005/8/layout/hList1"/>
    <dgm:cxn modelId="{8651F715-4151-44D4-98D7-F375113E9171}" type="presParOf" srcId="{9989C1C0-BABA-4E57-96AA-D2F0AE726CBA}" destId="{761F5FAB-2F9D-4494-9F82-8CEC3E906872}" srcOrd="0" destOrd="0" presId="urn:microsoft.com/office/officeart/2005/8/layout/hList1"/>
    <dgm:cxn modelId="{91C41601-5D76-4377-9BF0-BE1695795B27}" type="presParOf" srcId="{761F5FAB-2F9D-4494-9F82-8CEC3E906872}" destId="{924B06B5-7A60-4FBB-A0E0-3CB6ED2A8CB2}" srcOrd="0" destOrd="0" presId="urn:microsoft.com/office/officeart/2005/8/layout/hList1"/>
    <dgm:cxn modelId="{B6025BBC-ADDA-4E8C-9AEA-8BB9C7793640}" type="presParOf" srcId="{761F5FAB-2F9D-4494-9F82-8CEC3E906872}" destId="{EBD5950F-43F0-4376-B2CA-009B3160D569}" srcOrd="1" destOrd="0" presId="urn:microsoft.com/office/officeart/2005/8/layout/hList1"/>
    <dgm:cxn modelId="{D325560C-7241-450F-8CFD-1DFC9E4CF627}" type="presParOf" srcId="{9989C1C0-BABA-4E57-96AA-D2F0AE726CBA}" destId="{D0AEA472-B1CB-4B23-8044-574877466A91}" srcOrd="1" destOrd="0" presId="urn:microsoft.com/office/officeart/2005/8/layout/hList1"/>
    <dgm:cxn modelId="{9B81CCD1-4020-40F4-899E-1F534CD4FD25}" type="presParOf" srcId="{9989C1C0-BABA-4E57-96AA-D2F0AE726CBA}" destId="{A112ACF8-3E15-4FF0-848D-C974B5B2B673}" srcOrd="2" destOrd="0" presId="urn:microsoft.com/office/officeart/2005/8/layout/hList1"/>
    <dgm:cxn modelId="{40D64598-5796-4EE0-BD32-1251FFAB0EBF}" type="presParOf" srcId="{A112ACF8-3E15-4FF0-848D-C974B5B2B673}" destId="{1DA8A6D9-DFDD-4870-B2A2-E34EFF50976D}" srcOrd="0" destOrd="0" presId="urn:microsoft.com/office/officeart/2005/8/layout/hList1"/>
    <dgm:cxn modelId="{B193E23D-9BB7-464E-8C34-3E60D080084D}" type="presParOf" srcId="{A112ACF8-3E15-4FF0-848D-C974B5B2B673}" destId="{7D7EC505-DDD7-4E70-8EF0-5706471AC0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C901C8-202B-409F-840C-ADD09B44236F}" type="doc">
      <dgm:prSet loTypeId="urn:microsoft.com/office/officeart/2008/layout/Square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F88EB6D-A79A-4842-9253-C443171EE9F8}">
      <dgm:prSet phldrT="[Testo]" custT="1"/>
      <dgm:spPr/>
      <dgm:t>
        <a:bodyPr/>
        <a:lstStyle/>
        <a:p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Locale</a:t>
          </a:r>
        </a:p>
      </dgm:t>
    </dgm:pt>
    <dgm:pt modelId="{054DC82F-A832-46A7-9517-560DFD45A1B7}" type="parTrans" cxnId="{444EAD95-F21D-4A48-8786-0C79F263D27C}">
      <dgm:prSet/>
      <dgm:spPr/>
      <dgm:t>
        <a:bodyPr/>
        <a:lstStyle/>
        <a:p>
          <a:endParaRPr lang="it-IT"/>
        </a:p>
      </dgm:t>
    </dgm:pt>
    <dgm:pt modelId="{E5B9B498-3FC4-4680-B86D-933BC5EC56BA}" type="sibTrans" cxnId="{444EAD95-F21D-4A48-8786-0C79F263D27C}">
      <dgm:prSet/>
      <dgm:spPr/>
      <dgm:t>
        <a:bodyPr/>
        <a:lstStyle/>
        <a:p>
          <a:endParaRPr lang="it-IT"/>
        </a:p>
      </dgm:t>
    </dgm:pt>
    <dgm:pt modelId="{28A38631-4716-4280-8F07-759DC94AC163}">
      <dgm:prSet phldrT="[Testo]" custT="1"/>
      <dgm:spPr/>
      <dgm:t>
        <a:bodyPr/>
        <a:lstStyle/>
        <a:p>
          <a:r>
            <a:rPr lang="it-IT" sz="1800" dirty="0"/>
            <a:t>Eseguire lo script run.cmd</a:t>
          </a:r>
        </a:p>
      </dgm:t>
    </dgm:pt>
    <dgm:pt modelId="{D57F6AF6-61BA-4A46-9748-C19F8ADCF5AC}" type="parTrans" cxnId="{9B5DFCD4-01A2-4E22-8569-9CCE4CF0EC8E}">
      <dgm:prSet/>
      <dgm:spPr/>
      <dgm:t>
        <a:bodyPr/>
        <a:lstStyle/>
        <a:p>
          <a:endParaRPr lang="it-IT"/>
        </a:p>
      </dgm:t>
    </dgm:pt>
    <dgm:pt modelId="{A3F6AF35-461C-43C3-B2F4-1991E7DFF305}" type="sibTrans" cxnId="{9B5DFCD4-01A2-4E22-8569-9CCE4CF0EC8E}">
      <dgm:prSet/>
      <dgm:spPr/>
      <dgm:t>
        <a:bodyPr/>
        <a:lstStyle/>
        <a:p>
          <a:endParaRPr lang="it-IT"/>
        </a:p>
      </dgm:t>
    </dgm:pt>
    <dgm:pt modelId="{1A80C3F1-D046-4CDA-BA61-4034A7CDB26C}">
      <dgm:prSet phldrT="[Testo]" custT="1"/>
      <dgm:spPr/>
      <dgm:t>
        <a:bodyPr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EC2</a:t>
          </a:r>
        </a:p>
      </dgm:t>
    </dgm:pt>
    <dgm:pt modelId="{BC673DD1-164F-4E5F-9D0C-D68EB983C712}" type="parTrans" cxnId="{C493E117-F391-405C-AE8D-218F5CEF6507}">
      <dgm:prSet/>
      <dgm:spPr/>
      <dgm:t>
        <a:bodyPr/>
        <a:lstStyle/>
        <a:p>
          <a:endParaRPr lang="it-IT"/>
        </a:p>
      </dgm:t>
    </dgm:pt>
    <dgm:pt modelId="{DA165B03-AB2F-4D56-9B73-C4C0D1AB43DA}" type="sibTrans" cxnId="{C493E117-F391-405C-AE8D-218F5CEF6507}">
      <dgm:prSet/>
      <dgm:spPr/>
      <dgm:t>
        <a:bodyPr/>
        <a:lstStyle/>
        <a:p>
          <a:endParaRPr lang="it-IT"/>
        </a:p>
      </dgm:t>
    </dgm:pt>
    <dgm:pt modelId="{BEEF42E2-36FB-44BB-8540-5E17E352BAC2}">
      <dgm:prSet phldrT="[Testo]" custT="1"/>
      <dgm:spPr/>
      <dgm:t>
        <a:bodyPr/>
        <a:lstStyle/>
        <a:p>
          <a:r>
            <a:rPr lang="it-IT" sz="1800" dirty="0"/>
            <a:t>Creare una chiave privata su </a:t>
          </a:r>
          <a:r>
            <a:rPr lang="it-IT" sz="1800" dirty="0" err="1"/>
            <a:t>aws</a:t>
          </a:r>
          <a:r>
            <a:rPr lang="it-IT" sz="1800" dirty="0"/>
            <a:t> ed avviare lo script create_ec2.sh:</a:t>
          </a:r>
        </a:p>
        <a:p>
          <a:endParaRPr lang="it-IT" sz="1800" dirty="0"/>
        </a:p>
        <a:p>
          <a:endParaRPr lang="it-IT" sz="1800" dirty="0"/>
        </a:p>
        <a:p>
          <a:r>
            <a:rPr lang="it-IT" sz="1800" dirty="0"/>
            <a:t> </a:t>
          </a:r>
        </a:p>
        <a:p>
          <a:r>
            <a:rPr lang="it-IT" sz="1800" dirty="0"/>
            <a:t>Connettersi all’istanza tramite comando:</a:t>
          </a:r>
        </a:p>
        <a:p>
          <a:r>
            <a:rPr lang="it-IT" sz="1800" b="1" i="1" dirty="0" err="1"/>
            <a:t>ssh</a:t>
          </a:r>
          <a:r>
            <a:rPr lang="it-IT" sz="1800" b="1" i="1" dirty="0"/>
            <a:t> -i key-</a:t>
          </a:r>
          <a:r>
            <a:rPr lang="it-IT" sz="1800" b="1" i="1" dirty="0" err="1"/>
            <a:t>sdcc.pem</a:t>
          </a:r>
          <a:r>
            <a:rPr lang="it-IT" sz="1800" b="1" i="1" dirty="0"/>
            <a:t> ec2-user@&lt;</a:t>
          </a:r>
          <a:r>
            <a:rPr lang="it-IT" sz="1800" b="1" i="1" dirty="0" err="1"/>
            <a:t>IndirizzoIP</a:t>
          </a:r>
          <a:r>
            <a:rPr lang="it-IT" sz="1800" b="1" i="1" dirty="0"/>
            <a:t> dell'istanza&gt;</a:t>
          </a:r>
        </a:p>
        <a:p>
          <a:r>
            <a:rPr lang="it-IT" sz="1800" dirty="0"/>
            <a:t>E avviare run.sh</a:t>
          </a:r>
        </a:p>
      </dgm:t>
    </dgm:pt>
    <dgm:pt modelId="{AF0528BA-D4AA-487D-ADED-3761F7FAF74C}" type="sibTrans" cxnId="{011018EC-8D3F-4E0F-A8D6-1DC458E58C04}">
      <dgm:prSet/>
      <dgm:spPr/>
      <dgm:t>
        <a:bodyPr/>
        <a:lstStyle/>
        <a:p>
          <a:endParaRPr lang="it-IT"/>
        </a:p>
      </dgm:t>
    </dgm:pt>
    <dgm:pt modelId="{AD145ABE-B7B8-49D9-86B0-CD8A3D0C1663}" type="parTrans" cxnId="{011018EC-8D3F-4E0F-A8D6-1DC458E58C04}">
      <dgm:prSet/>
      <dgm:spPr/>
      <dgm:t>
        <a:bodyPr/>
        <a:lstStyle/>
        <a:p>
          <a:endParaRPr lang="it-IT"/>
        </a:p>
      </dgm:t>
    </dgm:pt>
    <dgm:pt modelId="{93BB6FD9-65E9-4F97-9BD3-C7933CDBDC22}" type="pres">
      <dgm:prSet presAssocID="{07C901C8-202B-409F-840C-ADD09B44236F}" presName="layout" presStyleCnt="0">
        <dgm:presLayoutVars>
          <dgm:chMax/>
          <dgm:chPref/>
          <dgm:dir/>
          <dgm:resizeHandles/>
        </dgm:presLayoutVars>
      </dgm:prSet>
      <dgm:spPr/>
    </dgm:pt>
    <dgm:pt modelId="{F39BAD14-EFD2-4859-8377-D1813181E35C}" type="pres">
      <dgm:prSet presAssocID="{4F88EB6D-A79A-4842-9253-C443171EE9F8}" presName="root" presStyleCnt="0">
        <dgm:presLayoutVars>
          <dgm:chMax/>
          <dgm:chPref/>
        </dgm:presLayoutVars>
      </dgm:prSet>
      <dgm:spPr/>
    </dgm:pt>
    <dgm:pt modelId="{95334623-9D92-46ED-9FC3-97F0FCB487C6}" type="pres">
      <dgm:prSet presAssocID="{4F88EB6D-A79A-4842-9253-C443171EE9F8}" presName="rootComposite" presStyleCnt="0">
        <dgm:presLayoutVars/>
      </dgm:prSet>
      <dgm:spPr/>
    </dgm:pt>
    <dgm:pt modelId="{71BA42F9-77A8-4388-B525-BEED85AB5B8B}" type="pres">
      <dgm:prSet presAssocID="{4F88EB6D-A79A-4842-9253-C443171EE9F8}" presName="ParentAccent" presStyleLbl="alignNode1" presStyleIdx="0" presStyleCnt="2" custScaleX="73014" custLinFactNeighborX="-16291" custLinFactNeighborY="15390"/>
      <dgm:spPr/>
    </dgm:pt>
    <dgm:pt modelId="{6B0C53F8-F679-439F-960F-37BE7288D7E8}" type="pres">
      <dgm:prSet presAssocID="{4F88EB6D-A79A-4842-9253-C443171EE9F8}" presName="ParentSmallAccent" presStyleLbl="fgAcc1" presStyleIdx="0" presStyleCnt="2"/>
      <dgm:spPr/>
    </dgm:pt>
    <dgm:pt modelId="{E85C50E0-E47D-4A3B-834D-2CB7013946EE}" type="pres">
      <dgm:prSet presAssocID="{4F88EB6D-A79A-4842-9253-C443171EE9F8}" presName="Parent" presStyleLbl="revTx" presStyleIdx="0" presStyleCnt="4" custScaleX="71763" custLinFactNeighborX="-2665" custLinFactNeighborY="85715">
        <dgm:presLayoutVars>
          <dgm:chMax/>
          <dgm:chPref val="4"/>
          <dgm:bulletEnabled val="1"/>
        </dgm:presLayoutVars>
      </dgm:prSet>
      <dgm:spPr/>
    </dgm:pt>
    <dgm:pt modelId="{112CD0CA-29FC-4EB1-9915-7E080E290B4F}" type="pres">
      <dgm:prSet presAssocID="{4F88EB6D-A79A-4842-9253-C443171EE9F8}" presName="childShape" presStyleCnt="0">
        <dgm:presLayoutVars>
          <dgm:chMax val="0"/>
          <dgm:chPref val="0"/>
        </dgm:presLayoutVars>
      </dgm:prSet>
      <dgm:spPr/>
    </dgm:pt>
    <dgm:pt modelId="{B2775E4D-2D77-4BC1-9966-ED60D5CCFEE2}" type="pres">
      <dgm:prSet presAssocID="{28A38631-4716-4280-8F07-759DC94AC163}" presName="childComposite" presStyleCnt="0">
        <dgm:presLayoutVars>
          <dgm:chMax val="0"/>
          <dgm:chPref val="0"/>
        </dgm:presLayoutVars>
      </dgm:prSet>
      <dgm:spPr/>
    </dgm:pt>
    <dgm:pt modelId="{47255608-D5F6-4A39-B632-FB15EC1C495B}" type="pres">
      <dgm:prSet presAssocID="{28A38631-4716-4280-8F07-759DC94AC163}" presName="ChildAccent" presStyleLbl="solidFgAcc1" presStyleIdx="0" presStyleCnt="2"/>
      <dgm:spPr/>
    </dgm:pt>
    <dgm:pt modelId="{984A0368-182F-4F9C-B974-BFC7171C1CEB}" type="pres">
      <dgm:prSet presAssocID="{28A38631-4716-4280-8F07-759DC94AC163}" presName="Child" presStyleLbl="revTx" presStyleIdx="1" presStyleCnt="4" custScaleX="45518" custLinFactNeighborX="-24682" custLinFactNeighborY="11689">
        <dgm:presLayoutVars>
          <dgm:chMax val="0"/>
          <dgm:chPref val="0"/>
          <dgm:bulletEnabled val="1"/>
        </dgm:presLayoutVars>
      </dgm:prSet>
      <dgm:spPr/>
    </dgm:pt>
    <dgm:pt modelId="{62BF0EF6-3E20-4AE9-B1CE-0D2197A825A7}" type="pres">
      <dgm:prSet presAssocID="{1A80C3F1-D046-4CDA-BA61-4034A7CDB26C}" presName="root" presStyleCnt="0">
        <dgm:presLayoutVars>
          <dgm:chMax/>
          <dgm:chPref/>
        </dgm:presLayoutVars>
      </dgm:prSet>
      <dgm:spPr/>
    </dgm:pt>
    <dgm:pt modelId="{18289AC2-CB30-4612-882A-005548940C00}" type="pres">
      <dgm:prSet presAssocID="{1A80C3F1-D046-4CDA-BA61-4034A7CDB26C}" presName="rootComposite" presStyleCnt="0">
        <dgm:presLayoutVars/>
      </dgm:prSet>
      <dgm:spPr/>
    </dgm:pt>
    <dgm:pt modelId="{20D0C616-3598-4332-9469-FC62DA859BD5}" type="pres">
      <dgm:prSet presAssocID="{1A80C3F1-D046-4CDA-BA61-4034A7CDB26C}" presName="ParentAccent" presStyleLbl="alignNode1" presStyleIdx="1" presStyleCnt="2" custLinFactNeighborX="-8899" custLinFactNeighborY="10217"/>
      <dgm:spPr/>
    </dgm:pt>
    <dgm:pt modelId="{A8BE1E9E-60F5-4687-A152-E1EEAF3F43F2}" type="pres">
      <dgm:prSet presAssocID="{1A80C3F1-D046-4CDA-BA61-4034A7CDB26C}" presName="ParentSmallAccent" presStyleLbl="fgAcc1" presStyleIdx="1" presStyleCnt="2" custLinFactNeighborX="-65227" custLinFactNeighborY="-9318"/>
      <dgm:spPr/>
    </dgm:pt>
    <dgm:pt modelId="{EB60BBCD-5F64-4C2F-8B7B-E51562C2C42A}" type="pres">
      <dgm:prSet presAssocID="{1A80C3F1-D046-4CDA-BA61-4034A7CDB26C}" presName="Parent" presStyleLbl="revTx" presStyleIdx="2" presStyleCnt="4" custScaleX="71237" custLinFactNeighborX="-5287" custLinFactNeighborY="85715">
        <dgm:presLayoutVars>
          <dgm:chMax/>
          <dgm:chPref val="4"/>
          <dgm:bulletEnabled val="1"/>
        </dgm:presLayoutVars>
      </dgm:prSet>
      <dgm:spPr/>
    </dgm:pt>
    <dgm:pt modelId="{5A825A11-0A33-4DBA-A446-C40C385EAAE6}" type="pres">
      <dgm:prSet presAssocID="{1A80C3F1-D046-4CDA-BA61-4034A7CDB26C}" presName="childShape" presStyleCnt="0">
        <dgm:presLayoutVars>
          <dgm:chMax val="0"/>
          <dgm:chPref val="0"/>
        </dgm:presLayoutVars>
      </dgm:prSet>
      <dgm:spPr/>
    </dgm:pt>
    <dgm:pt modelId="{10792E64-898D-4739-B1E1-F097F5AB9BA9}" type="pres">
      <dgm:prSet presAssocID="{BEEF42E2-36FB-44BB-8540-5E17E352BAC2}" presName="childComposite" presStyleCnt="0">
        <dgm:presLayoutVars>
          <dgm:chMax val="0"/>
          <dgm:chPref val="0"/>
        </dgm:presLayoutVars>
      </dgm:prSet>
      <dgm:spPr/>
    </dgm:pt>
    <dgm:pt modelId="{17A8B6D2-5B2D-46ED-9FF5-ADBE1A55E02A}" type="pres">
      <dgm:prSet presAssocID="{BEEF42E2-36FB-44BB-8540-5E17E352BAC2}" presName="ChildAccent" presStyleLbl="solidFgAcc1" presStyleIdx="1" presStyleCnt="2" custLinFactX="-165957" custLinFactY="-167628" custLinFactNeighborX="-200000" custLinFactNeighborY="-200000"/>
      <dgm:spPr/>
    </dgm:pt>
    <dgm:pt modelId="{51C43E02-F26D-41FD-BE8E-5AD5962C05AC}" type="pres">
      <dgm:prSet presAssocID="{BEEF42E2-36FB-44BB-8540-5E17E352BAC2}" presName="Child" presStyleLbl="revTx" presStyleIdx="3" presStyleCnt="4" custScaleX="149539" custScaleY="408805" custLinFactNeighborX="-2814" custLinFactNeighborY="-3467">
        <dgm:presLayoutVars>
          <dgm:chMax val="0"/>
          <dgm:chPref val="0"/>
          <dgm:bulletEnabled val="1"/>
        </dgm:presLayoutVars>
      </dgm:prSet>
      <dgm:spPr/>
    </dgm:pt>
  </dgm:ptLst>
  <dgm:cxnLst>
    <dgm:cxn modelId="{C493E117-F391-405C-AE8D-218F5CEF6507}" srcId="{07C901C8-202B-409F-840C-ADD09B44236F}" destId="{1A80C3F1-D046-4CDA-BA61-4034A7CDB26C}" srcOrd="1" destOrd="0" parTransId="{BC673DD1-164F-4E5F-9D0C-D68EB983C712}" sibTransId="{DA165B03-AB2F-4D56-9B73-C4C0D1AB43DA}"/>
    <dgm:cxn modelId="{707CF372-2257-4ABC-9890-93E9D1C8557C}" type="presOf" srcId="{4F88EB6D-A79A-4842-9253-C443171EE9F8}" destId="{E85C50E0-E47D-4A3B-834D-2CB7013946EE}" srcOrd="0" destOrd="0" presId="urn:microsoft.com/office/officeart/2008/layout/SquareAccentList"/>
    <dgm:cxn modelId="{B92B035A-625E-4419-8D7B-812BDE6D5FC1}" type="presOf" srcId="{07C901C8-202B-409F-840C-ADD09B44236F}" destId="{93BB6FD9-65E9-4F97-9BD3-C7933CDBDC22}" srcOrd="0" destOrd="0" presId="urn:microsoft.com/office/officeart/2008/layout/SquareAccentList"/>
    <dgm:cxn modelId="{444EAD95-F21D-4A48-8786-0C79F263D27C}" srcId="{07C901C8-202B-409F-840C-ADD09B44236F}" destId="{4F88EB6D-A79A-4842-9253-C443171EE9F8}" srcOrd="0" destOrd="0" parTransId="{054DC82F-A832-46A7-9517-560DFD45A1B7}" sibTransId="{E5B9B498-3FC4-4680-B86D-933BC5EC56BA}"/>
    <dgm:cxn modelId="{BD52659D-0D43-4D14-823B-D03398A8AA27}" type="presOf" srcId="{1A80C3F1-D046-4CDA-BA61-4034A7CDB26C}" destId="{EB60BBCD-5F64-4C2F-8B7B-E51562C2C42A}" srcOrd="0" destOrd="0" presId="urn:microsoft.com/office/officeart/2008/layout/SquareAccentList"/>
    <dgm:cxn modelId="{7E5348A4-0556-400B-BCFB-A3EA943B6E50}" type="presOf" srcId="{BEEF42E2-36FB-44BB-8540-5E17E352BAC2}" destId="{51C43E02-F26D-41FD-BE8E-5AD5962C05AC}" srcOrd="0" destOrd="0" presId="urn:microsoft.com/office/officeart/2008/layout/SquareAccentList"/>
    <dgm:cxn modelId="{9B5DFCD4-01A2-4E22-8569-9CCE4CF0EC8E}" srcId="{4F88EB6D-A79A-4842-9253-C443171EE9F8}" destId="{28A38631-4716-4280-8F07-759DC94AC163}" srcOrd="0" destOrd="0" parTransId="{D57F6AF6-61BA-4A46-9748-C19F8ADCF5AC}" sibTransId="{A3F6AF35-461C-43C3-B2F4-1991E7DFF305}"/>
    <dgm:cxn modelId="{39E4ABE1-D5AC-46E2-8F51-6C3CF838BB3D}" type="presOf" srcId="{28A38631-4716-4280-8F07-759DC94AC163}" destId="{984A0368-182F-4F9C-B974-BFC7171C1CEB}" srcOrd="0" destOrd="0" presId="urn:microsoft.com/office/officeart/2008/layout/SquareAccentList"/>
    <dgm:cxn modelId="{011018EC-8D3F-4E0F-A8D6-1DC458E58C04}" srcId="{1A80C3F1-D046-4CDA-BA61-4034A7CDB26C}" destId="{BEEF42E2-36FB-44BB-8540-5E17E352BAC2}" srcOrd="0" destOrd="0" parTransId="{AD145ABE-B7B8-49D9-86B0-CD8A3D0C1663}" sibTransId="{AF0528BA-D4AA-487D-ADED-3761F7FAF74C}"/>
    <dgm:cxn modelId="{196581AE-04BC-4ECE-AF43-58C1F5C79FC2}" type="presParOf" srcId="{93BB6FD9-65E9-4F97-9BD3-C7933CDBDC22}" destId="{F39BAD14-EFD2-4859-8377-D1813181E35C}" srcOrd="0" destOrd="0" presId="urn:microsoft.com/office/officeart/2008/layout/SquareAccentList"/>
    <dgm:cxn modelId="{F28095F7-8B88-4707-A468-263EF96327C0}" type="presParOf" srcId="{F39BAD14-EFD2-4859-8377-D1813181E35C}" destId="{95334623-9D92-46ED-9FC3-97F0FCB487C6}" srcOrd="0" destOrd="0" presId="urn:microsoft.com/office/officeart/2008/layout/SquareAccentList"/>
    <dgm:cxn modelId="{2A05005F-FCE6-4B9E-81A7-EABD98F48EFA}" type="presParOf" srcId="{95334623-9D92-46ED-9FC3-97F0FCB487C6}" destId="{71BA42F9-77A8-4388-B525-BEED85AB5B8B}" srcOrd="0" destOrd="0" presId="urn:microsoft.com/office/officeart/2008/layout/SquareAccentList"/>
    <dgm:cxn modelId="{C07E0CD5-F303-48E9-9A97-121204D4133F}" type="presParOf" srcId="{95334623-9D92-46ED-9FC3-97F0FCB487C6}" destId="{6B0C53F8-F679-439F-960F-37BE7288D7E8}" srcOrd="1" destOrd="0" presId="urn:microsoft.com/office/officeart/2008/layout/SquareAccentList"/>
    <dgm:cxn modelId="{7E92D629-B861-4D32-BBD7-7B333C302D0D}" type="presParOf" srcId="{95334623-9D92-46ED-9FC3-97F0FCB487C6}" destId="{E85C50E0-E47D-4A3B-834D-2CB7013946EE}" srcOrd="2" destOrd="0" presId="urn:microsoft.com/office/officeart/2008/layout/SquareAccentList"/>
    <dgm:cxn modelId="{7965353D-F6BF-4F4D-8446-8BAEB24ACA20}" type="presParOf" srcId="{F39BAD14-EFD2-4859-8377-D1813181E35C}" destId="{112CD0CA-29FC-4EB1-9915-7E080E290B4F}" srcOrd="1" destOrd="0" presId="urn:microsoft.com/office/officeart/2008/layout/SquareAccentList"/>
    <dgm:cxn modelId="{C9769DA8-FCA2-43D3-8EC3-A9EAEF8ACCEF}" type="presParOf" srcId="{112CD0CA-29FC-4EB1-9915-7E080E290B4F}" destId="{B2775E4D-2D77-4BC1-9966-ED60D5CCFEE2}" srcOrd="0" destOrd="0" presId="urn:microsoft.com/office/officeart/2008/layout/SquareAccentList"/>
    <dgm:cxn modelId="{3948A116-D9B5-47C1-B93F-994221AB3D2D}" type="presParOf" srcId="{B2775E4D-2D77-4BC1-9966-ED60D5CCFEE2}" destId="{47255608-D5F6-4A39-B632-FB15EC1C495B}" srcOrd="0" destOrd="0" presId="urn:microsoft.com/office/officeart/2008/layout/SquareAccentList"/>
    <dgm:cxn modelId="{11C423D2-0776-440F-81AA-361C50487E5E}" type="presParOf" srcId="{B2775E4D-2D77-4BC1-9966-ED60D5CCFEE2}" destId="{984A0368-182F-4F9C-B974-BFC7171C1CEB}" srcOrd="1" destOrd="0" presId="urn:microsoft.com/office/officeart/2008/layout/SquareAccentList"/>
    <dgm:cxn modelId="{C100DCC3-BB9D-4E56-AEE8-02C1D5782709}" type="presParOf" srcId="{93BB6FD9-65E9-4F97-9BD3-C7933CDBDC22}" destId="{62BF0EF6-3E20-4AE9-B1CE-0D2197A825A7}" srcOrd="1" destOrd="0" presId="urn:microsoft.com/office/officeart/2008/layout/SquareAccentList"/>
    <dgm:cxn modelId="{F263E16F-B3E3-4CE7-A929-D83AB0FBFE1A}" type="presParOf" srcId="{62BF0EF6-3E20-4AE9-B1CE-0D2197A825A7}" destId="{18289AC2-CB30-4612-882A-005548940C00}" srcOrd="0" destOrd="0" presId="urn:microsoft.com/office/officeart/2008/layout/SquareAccentList"/>
    <dgm:cxn modelId="{3FFB5861-DA78-4FA8-8F44-16FFD74F68F6}" type="presParOf" srcId="{18289AC2-CB30-4612-882A-005548940C00}" destId="{20D0C616-3598-4332-9469-FC62DA859BD5}" srcOrd="0" destOrd="0" presId="urn:microsoft.com/office/officeart/2008/layout/SquareAccentList"/>
    <dgm:cxn modelId="{F59F8FC4-8ECE-4C2D-AD06-1519C71AB9DB}" type="presParOf" srcId="{18289AC2-CB30-4612-882A-005548940C00}" destId="{A8BE1E9E-60F5-4687-A152-E1EEAF3F43F2}" srcOrd="1" destOrd="0" presId="urn:microsoft.com/office/officeart/2008/layout/SquareAccentList"/>
    <dgm:cxn modelId="{DDC0BFC4-8ED4-4B38-8BA0-36DBA420720D}" type="presParOf" srcId="{18289AC2-CB30-4612-882A-005548940C00}" destId="{EB60BBCD-5F64-4C2F-8B7B-E51562C2C42A}" srcOrd="2" destOrd="0" presId="urn:microsoft.com/office/officeart/2008/layout/SquareAccentList"/>
    <dgm:cxn modelId="{1B272E12-7C40-4F72-A66C-1D58EF7EC836}" type="presParOf" srcId="{62BF0EF6-3E20-4AE9-B1CE-0D2197A825A7}" destId="{5A825A11-0A33-4DBA-A446-C40C385EAAE6}" srcOrd="1" destOrd="0" presId="urn:microsoft.com/office/officeart/2008/layout/SquareAccentList"/>
    <dgm:cxn modelId="{8C5FCF5A-3D34-4472-9145-1274895A9CC4}" type="presParOf" srcId="{5A825A11-0A33-4DBA-A446-C40C385EAAE6}" destId="{10792E64-898D-4739-B1E1-F097F5AB9BA9}" srcOrd="0" destOrd="0" presId="urn:microsoft.com/office/officeart/2008/layout/SquareAccentList"/>
    <dgm:cxn modelId="{509E5FB5-3236-402F-9470-B7EFF7C5A6F6}" type="presParOf" srcId="{10792E64-898D-4739-B1E1-F097F5AB9BA9}" destId="{17A8B6D2-5B2D-46ED-9FF5-ADBE1A55E02A}" srcOrd="0" destOrd="0" presId="urn:microsoft.com/office/officeart/2008/layout/SquareAccentList"/>
    <dgm:cxn modelId="{72853C1E-A2FE-4F6C-89B2-42C0C18F11B3}" type="presParOf" srcId="{10792E64-898D-4739-B1E1-F097F5AB9BA9}" destId="{51C43E02-F26D-41FD-BE8E-5AD5962C05A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40AD-2F51-4706-8381-23D146AD1690}">
      <dsp:nvSpPr>
        <dsp:cNvPr id="0" name=""/>
        <dsp:cNvSpPr/>
      </dsp:nvSpPr>
      <dsp:spPr>
        <a:xfrm>
          <a:off x="0" y="248492"/>
          <a:ext cx="66316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C319D-3726-4B24-9EA0-9169B0A1A177}">
      <dsp:nvSpPr>
        <dsp:cNvPr id="0" name=""/>
        <dsp:cNvSpPr/>
      </dsp:nvSpPr>
      <dsp:spPr>
        <a:xfrm>
          <a:off x="331584" y="41852"/>
          <a:ext cx="464217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463" tIns="0" rIns="1754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Introduzione</a:t>
          </a:r>
        </a:p>
      </dsp:txBody>
      <dsp:txXfrm>
        <a:off x="351759" y="62027"/>
        <a:ext cx="4601828" cy="372930"/>
      </dsp:txXfrm>
    </dsp:sp>
    <dsp:sp modelId="{5C138C77-440C-483F-9FA6-5C4EB23899F6}">
      <dsp:nvSpPr>
        <dsp:cNvPr id="0" name=""/>
        <dsp:cNvSpPr/>
      </dsp:nvSpPr>
      <dsp:spPr>
        <a:xfrm>
          <a:off x="0" y="883532"/>
          <a:ext cx="66316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C5D50-A3A3-470D-8E52-900845CBD414}">
      <dsp:nvSpPr>
        <dsp:cNvPr id="0" name=""/>
        <dsp:cNvSpPr/>
      </dsp:nvSpPr>
      <dsp:spPr>
        <a:xfrm>
          <a:off x="331584" y="676892"/>
          <a:ext cx="464217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463" tIns="0" rIns="1754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Architettura</a:t>
          </a:r>
        </a:p>
      </dsp:txBody>
      <dsp:txXfrm>
        <a:off x="351759" y="697067"/>
        <a:ext cx="4601828" cy="372930"/>
      </dsp:txXfrm>
    </dsp:sp>
    <dsp:sp modelId="{63FF2029-FABC-4832-9D95-80299B6E9B04}">
      <dsp:nvSpPr>
        <dsp:cNvPr id="0" name=""/>
        <dsp:cNvSpPr/>
      </dsp:nvSpPr>
      <dsp:spPr>
        <a:xfrm>
          <a:off x="0" y="1518572"/>
          <a:ext cx="66316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36289-390C-4AF7-8879-BE171BFF0AD2}">
      <dsp:nvSpPr>
        <dsp:cNvPr id="0" name=""/>
        <dsp:cNvSpPr/>
      </dsp:nvSpPr>
      <dsp:spPr>
        <a:xfrm>
          <a:off x="331584" y="1311932"/>
          <a:ext cx="464217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463" tIns="0" rIns="1754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Implementazione</a:t>
          </a:r>
        </a:p>
      </dsp:txBody>
      <dsp:txXfrm>
        <a:off x="351759" y="1332107"/>
        <a:ext cx="4601828" cy="372930"/>
      </dsp:txXfrm>
    </dsp:sp>
    <dsp:sp modelId="{E706C887-54D8-4EDC-951D-AAF25028201A}">
      <dsp:nvSpPr>
        <dsp:cNvPr id="0" name=""/>
        <dsp:cNvSpPr/>
      </dsp:nvSpPr>
      <dsp:spPr>
        <a:xfrm>
          <a:off x="0" y="2153612"/>
          <a:ext cx="66316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82FEE-4BBA-4AAA-9DC3-9712DAB17098}">
      <dsp:nvSpPr>
        <dsp:cNvPr id="0" name=""/>
        <dsp:cNvSpPr/>
      </dsp:nvSpPr>
      <dsp:spPr>
        <a:xfrm>
          <a:off x="331584" y="1946972"/>
          <a:ext cx="464217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463" tIns="0" rIns="1754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Tecnologie e Librerie</a:t>
          </a:r>
        </a:p>
      </dsp:txBody>
      <dsp:txXfrm>
        <a:off x="351759" y="1967147"/>
        <a:ext cx="4601828" cy="372930"/>
      </dsp:txXfrm>
    </dsp:sp>
    <dsp:sp modelId="{07D4774A-736B-4E46-B138-FE3901C1918F}">
      <dsp:nvSpPr>
        <dsp:cNvPr id="0" name=""/>
        <dsp:cNvSpPr/>
      </dsp:nvSpPr>
      <dsp:spPr>
        <a:xfrm>
          <a:off x="0" y="2788652"/>
          <a:ext cx="66316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25C29-BB29-44C5-AFE3-AA715D448EE4}">
      <dsp:nvSpPr>
        <dsp:cNvPr id="0" name=""/>
        <dsp:cNvSpPr/>
      </dsp:nvSpPr>
      <dsp:spPr>
        <a:xfrm>
          <a:off x="331584" y="2582012"/>
          <a:ext cx="464217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463" tIns="0" rIns="1754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Esecuzione</a:t>
          </a:r>
        </a:p>
      </dsp:txBody>
      <dsp:txXfrm>
        <a:off x="351759" y="2602187"/>
        <a:ext cx="4601828" cy="372930"/>
      </dsp:txXfrm>
    </dsp:sp>
    <dsp:sp modelId="{D0A606E1-5593-42BC-812C-E038DA20559F}">
      <dsp:nvSpPr>
        <dsp:cNvPr id="0" name=""/>
        <dsp:cNvSpPr/>
      </dsp:nvSpPr>
      <dsp:spPr>
        <a:xfrm>
          <a:off x="0" y="3423692"/>
          <a:ext cx="66316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0A349-2A4A-4CBD-B546-BA5E26080811}">
      <dsp:nvSpPr>
        <dsp:cNvPr id="0" name=""/>
        <dsp:cNvSpPr/>
      </dsp:nvSpPr>
      <dsp:spPr>
        <a:xfrm>
          <a:off x="331584" y="3217052"/>
          <a:ext cx="464217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463" tIns="0" rIns="1754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Analisi delle prestazioni</a:t>
          </a:r>
        </a:p>
      </dsp:txBody>
      <dsp:txXfrm>
        <a:off x="351759" y="3237227"/>
        <a:ext cx="4601828" cy="372930"/>
      </dsp:txXfrm>
    </dsp:sp>
    <dsp:sp modelId="{E5DCDC66-66E2-4D70-B8F3-821370E48F53}">
      <dsp:nvSpPr>
        <dsp:cNvPr id="0" name=""/>
        <dsp:cNvSpPr/>
      </dsp:nvSpPr>
      <dsp:spPr>
        <a:xfrm>
          <a:off x="0" y="4058732"/>
          <a:ext cx="66316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884DF-9AD2-4644-9D1F-A4058474D608}">
      <dsp:nvSpPr>
        <dsp:cNvPr id="0" name=""/>
        <dsp:cNvSpPr/>
      </dsp:nvSpPr>
      <dsp:spPr>
        <a:xfrm>
          <a:off x="331584" y="3852092"/>
          <a:ext cx="464217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463" tIns="0" rIns="17546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Conclusioni</a:t>
          </a:r>
        </a:p>
      </dsp:txBody>
      <dsp:txXfrm>
        <a:off x="351759" y="3872267"/>
        <a:ext cx="4601828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5BD5A-8721-4323-877E-1AF3278534FD}">
      <dsp:nvSpPr>
        <dsp:cNvPr id="0" name=""/>
        <dsp:cNvSpPr/>
      </dsp:nvSpPr>
      <dsp:spPr>
        <a:xfrm>
          <a:off x="0" y="243162"/>
          <a:ext cx="9559778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1945" tIns="312420" rIns="74194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 err="1"/>
            <a:t>Llyod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Standard K-means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K-means++</a:t>
          </a:r>
        </a:p>
      </dsp:txBody>
      <dsp:txXfrm>
        <a:off x="0" y="243162"/>
        <a:ext cx="9559778" cy="1134000"/>
      </dsp:txXfrm>
    </dsp:sp>
    <dsp:sp modelId="{F5681222-6BEC-4D9A-B49C-15A0129A5F5D}">
      <dsp:nvSpPr>
        <dsp:cNvPr id="0" name=""/>
        <dsp:cNvSpPr/>
      </dsp:nvSpPr>
      <dsp:spPr>
        <a:xfrm>
          <a:off x="477988" y="21762"/>
          <a:ext cx="6691844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2936" tIns="0" rIns="2529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Algoritmi</a:t>
          </a:r>
        </a:p>
      </dsp:txBody>
      <dsp:txXfrm>
        <a:off x="499604" y="43378"/>
        <a:ext cx="6648612" cy="399568"/>
      </dsp:txXfrm>
    </dsp:sp>
    <dsp:sp modelId="{9BC9575F-AE8B-4AB9-8091-9E4E1199AF2B}">
      <dsp:nvSpPr>
        <dsp:cNvPr id="0" name=""/>
        <dsp:cNvSpPr/>
      </dsp:nvSpPr>
      <dsp:spPr>
        <a:xfrm>
          <a:off x="0" y="1679563"/>
          <a:ext cx="9559778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1945" tIns="312420" rIns="74194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 err="1"/>
            <a:t>Golang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Docker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Docker-compose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EC2</a:t>
          </a:r>
        </a:p>
      </dsp:txBody>
      <dsp:txXfrm>
        <a:off x="0" y="1679563"/>
        <a:ext cx="9559778" cy="1370250"/>
      </dsp:txXfrm>
    </dsp:sp>
    <dsp:sp modelId="{61DF2D8C-FC19-4D33-97C2-ACF3C0C1B66D}">
      <dsp:nvSpPr>
        <dsp:cNvPr id="0" name=""/>
        <dsp:cNvSpPr/>
      </dsp:nvSpPr>
      <dsp:spPr>
        <a:xfrm>
          <a:off x="477988" y="1458163"/>
          <a:ext cx="6691844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2936" tIns="0" rIns="2529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Tecnologie</a:t>
          </a:r>
        </a:p>
      </dsp:txBody>
      <dsp:txXfrm>
        <a:off x="499604" y="1479779"/>
        <a:ext cx="6648612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A42F9-77A8-4388-B525-BEED85AB5B8B}">
      <dsp:nvSpPr>
        <dsp:cNvPr id="0" name=""/>
        <dsp:cNvSpPr/>
      </dsp:nvSpPr>
      <dsp:spPr>
        <a:xfrm>
          <a:off x="0" y="858598"/>
          <a:ext cx="3741991" cy="4402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0C53F8-F679-439F-960F-37BE7288D7E8}">
      <dsp:nvSpPr>
        <dsp:cNvPr id="0" name=""/>
        <dsp:cNvSpPr/>
      </dsp:nvSpPr>
      <dsp:spPr>
        <a:xfrm>
          <a:off x="415" y="956180"/>
          <a:ext cx="274900" cy="27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C50E0-E47D-4A3B-834D-2CB7013946EE}">
      <dsp:nvSpPr>
        <dsp:cNvPr id="0" name=""/>
        <dsp:cNvSpPr/>
      </dsp:nvSpPr>
      <dsp:spPr>
        <a:xfrm>
          <a:off x="429004" y="677873"/>
          <a:ext cx="2685365" cy="790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Map</a:t>
          </a:r>
        </a:p>
      </dsp:txBody>
      <dsp:txXfrm>
        <a:off x="429004" y="677873"/>
        <a:ext cx="2685365" cy="790846"/>
      </dsp:txXfrm>
    </dsp:sp>
    <dsp:sp modelId="{47255608-D5F6-4A39-B632-FB15EC1C495B}">
      <dsp:nvSpPr>
        <dsp:cNvPr id="0" name=""/>
        <dsp:cNvSpPr/>
      </dsp:nvSpPr>
      <dsp:spPr>
        <a:xfrm>
          <a:off x="415" y="1596964"/>
          <a:ext cx="274893" cy="2748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84A0368-182F-4F9C-B974-BFC7171C1CEB}">
      <dsp:nvSpPr>
        <dsp:cNvPr id="0" name=""/>
        <dsp:cNvSpPr/>
      </dsp:nvSpPr>
      <dsp:spPr>
        <a:xfrm>
          <a:off x="335714" y="2153844"/>
          <a:ext cx="3480052" cy="64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ciascun mapper riceve in input un sottoinsieme di punti e per ogni punto determina la distanza euclidea con ognuno dei centroidi, determinando la distanza minima e assegnandolo al cluster più vicino</a:t>
          </a:r>
        </a:p>
      </dsp:txBody>
      <dsp:txXfrm>
        <a:off x="335714" y="2153844"/>
        <a:ext cx="3480052" cy="640777"/>
      </dsp:txXfrm>
    </dsp:sp>
    <dsp:sp modelId="{20D0C616-3598-4332-9469-FC62DA859BD5}">
      <dsp:nvSpPr>
        <dsp:cNvPr id="0" name=""/>
        <dsp:cNvSpPr/>
      </dsp:nvSpPr>
      <dsp:spPr>
        <a:xfrm>
          <a:off x="3929506" y="790846"/>
          <a:ext cx="3741991" cy="4402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BE1E9E-60F5-4687-A152-E1EEAF3F43F2}">
      <dsp:nvSpPr>
        <dsp:cNvPr id="0" name=""/>
        <dsp:cNvSpPr/>
      </dsp:nvSpPr>
      <dsp:spPr>
        <a:xfrm>
          <a:off x="3929506" y="956180"/>
          <a:ext cx="274900" cy="27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0BBCD-5F64-4C2F-8B7B-E51562C2C42A}">
      <dsp:nvSpPr>
        <dsp:cNvPr id="0" name=""/>
        <dsp:cNvSpPr/>
      </dsp:nvSpPr>
      <dsp:spPr>
        <a:xfrm>
          <a:off x="4269822" y="677873"/>
          <a:ext cx="2665682" cy="790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Reduce</a:t>
          </a:r>
        </a:p>
      </dsp:txBody>
      <dsp:txXfrm>
        <a:off x="4269822" y="677873"/>
        <a:ext cx="2665682" cy="790846"/>
      </dsp:txXfrm>
    </dsp:sp>
    <dsp:sp modelId="{17A8B6D2-5B2D-46ED-9FF5-ADBE1A55E02A}">
      <dsp:nvSpPr>
        <dsp:cNvPr id="0" name=""/>
        <dsp:cNvSpPr/>
      </dsp:nvSpPr>
      <dsp:spPr>
        <a:xfrm>
          <a:off x="3929506" y="1596964"/>
          <a:ext cx="274893" cy="2748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1C43E02-F26D-41FD-BE8E-5AD5962C05AC}">
      <dsp:nvSpPr>
        <dsp:cNvPr id="0" name=""/>
        <dsp:cNvSpPr/>
      </dsp:nvSpPr>
      <dsp:spPr>
        <a:xfrm>
          <a:off x="4160195" y="1708754"/>
          <a:ext cx="3480052" cy="64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ciascun reducer determina per ogni cluster il nuovo centroide calcolando la media dei punti che appartengono a quel cluster.</a:t>
          </a:r>
        </a:p>
      </dsp:txBody>
      <dsp:txXfrm>
        <a:off x="4160195" y="1708754"/>
        <a:ext cx="3480052" cy="640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B06B5-7A60-4FBB-A0E0-3CB6ED2A8CB2}">
      <dsp:nvSpPr>
        <dsp:cNvPr id="0" name=""/>
        <dsp:cNvSpPr/>
      </dsp:nvSpPr>
      <dsp:spPr>
        <a:xfrm>
          <a:off x="2309" y="305908"/>
          <a:ext cx="2251301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Llyod</a:t>
          </a:r>
          <a:endParaRPr lang="it-IT" sz="1800" kern="1200" dirty="0"/>
        </a:p>
      </dsp:txBody>
      <dsp:txXfrm>
        <a:off x="2309" y="305908"/>
        <a:ext cx="2251301" cy="432000"/>
      </dsp:txXfrm>
    </dsp:sp>
    <dsp:sp modelId="{EBD5950F-43F0-4376-B2CA-009B3160D569}">
      <dsp:nvSpPr>
        <dsp:cNvPr id="0" name=""/>
        <dsp:cNvSpPr/>
      </dsp:nvSpPr>
      <dsp:spPr>
        <a:xfrm>
          <a:off x="2309" y="737908"/>
          <a:ext cx="2251301" cy="39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Inizializzare k;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Suddividere i punti dell’insieme X nei k clusters;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Scegliere k punti uniformemente dall’insieme dei k clusters, determinando i centroidi di ogni cluster;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Applicare la fase di Map e Reduce;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Determinare i nuovi centroidi dal risultato della fase di Reduce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Ripetere step 4 fino allo step 5 fino alla convergenza;</a:t>
          </a:r>
          <a:endParaRPr lang="it-IT" sz="1500" kern="1200" dirty="0"/>
        </a:p>
      </dsp:txBody>
      <dsp:txXfrm>
        <a:off x="2309" y="737908"/>
        <a:ext cx="2251301" cy="3952800"/>
      </dsp:txXfrm>
    </dsp:sp>
    <dsp:sp modelId="{1DA8A6D9-DFDD-4870-B2A2-E34EFF50976D}">
      <dsp:nvSpPr>
        <dsp:cNvPr id="0" name=""/>
        <dsp:cNvSpPr/>
      </dsp:nvSpPr>
      <dsp:spPr>
        <a:xfrm>
          <a:off x="2568792" y="305908"/>
          <a:ext cx="2251301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Standard K-means</a:t>
          </a:r>
        </a:p>
      </dsp:txBody>
      <dsp:txXfrm>
        <a:off x="2568792" y="305908"/>
        <a:ext cx="2251301" cy="432000"/>
      </dsp:txXfrm>
    </dsp:sp>
    <dsp:sp modelId="{7D7EC505-DDD7-4E70-8EF0-5706471AC0FF}">
      <dsp:nvSpPr>
        <dsp:cNvPr id="0" name=""/>
        <dsp:cNvSpPr/>
      </dsp:nvSpPr>
      <dsp:spPr>
        <a:xfrm>
          <a:off x="2568792" y="737908"/>
          <a:ext cx="2251301" cy="39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Inizializzare k;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Scegliere k punti uniformemente dall’insieme dei punti X determinando i centroidi di ogni cluster;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Applicare la fase di Map e Reduce;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Determinare i nuovi centroidi dal risultato della fase di Reduce;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Ripetere step 3 fino allo step 4 fino alla convergenza;</a:t>
          </a:r>
          <a:endParaRPr lang="it-IT" sz="1500" kern="1200" dirty="0"/>
        </a:p>
      </dsp:txBody>
      <dsp:txXfrm>
        <a:off x="2568792" y="737908"/>
        <a:ext cx="2251301" cy="3952800"/>
      </dsp:txXfrm>
    </dsp:sp>
    <dsp:sp modelId="{16EF8DE7-B4CD-40E6-BC75-126DA69396A4}">
      <dsp:nvSpPr>
        <dsp:cNvPr id="0" name=""/>
        <dsp:cNvSpPr/>
      </dsp:nvSpPr>
      <dsp:spPr>
        <a:xfrm>
          <a:off x="5135276" y="305908"/>
          <a:ext cx="2251301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K-means</a:t>
          </a:r>
          <a:r>
            <a:rPr lang="it-IT" sz="1500" kern="1200" dirty="0"/>
            <a:t>++</a:t>
          </a:r>
        </a:p>
      </dsp:txBody>
      <dsp:txXfrm>
        <a:off x="5135276" y="305908"/>
        <a:ext cx="2251301" cy="432000"/>
      </dsp:txXfrm>
    </dsp:sp>
    <dsp:sp modelId="{68DC5351-4BFB-4D31-AC13-7C4E518C6485}">
      <dsp:nvSpPr>
        <dsp:cNvPr id="0" name=""/>
        <dsp:cNvSpPr/>
      </dsp:nvSpPr>
      <dsp:spPr>
        <a:xfrm>
          <a:off x="5135276" y="737908"/>
          <a:ext cx="2251301" cy="3952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Inizializzare k;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Scegliere un punto M scelto uniformemente dall’insieme dei punti X;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Applicare la fase di Map e Reduce per determinare un nuovo centroide;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Aggiungere il punto x all’insieme M;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Ripetere step 3 fino a 4 per un totale di k-1 centroidi;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it-IT" sz="1500" i="1" kern="1200" dirty="0"/>
            <a:t>Applicare la fase di Map e Reduce dell’algoritmo </a:t>
          </a:r>
          <a:r>
            <a:rPr lang="it-IT" sz="1500" i="1" kern="1200" dirty="0" err="1"/>
            <a:t>Llyod</a:t>
          </a:r>
          <a:r>
            <a:rPr lang="it-IT" sz="1500" i="1" kern="1200" dirty="0"/>
            <a:t> con questi centroidi.</a:t>
          </a:r>
          <a:endParaRPr lang="it-IT" sz="1500" kern="1200" dirty="0"/>
        </a:p>
      </dsp:txBody>
      <dsp:txXfrm>
        <a:off x="5135276" y="737908"/>
        <a:ext cx="2251301" cy="3952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B06B5-7A60-4FBB-A0E0-3CB6ED2A8CB2}">
      <dsp:nvSpPr>
        <dsp:cNvPr id="0" name=""/>
        <dsp:cNvSpPr/>
      </dsp:nvSpPr>
      <dsp:spPr>
        <a:xfrm>
          <a:off x="36" y="8255"/>
          <a:ext cx="3452717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Master</a:t>
          </a:r>
        </a:p>
      </dsp:txBody>
      <dsp:txXfrm>
        <a:off x="36" y="8255"/>
        <a:ext cx="3452717" cy="432000"/>
      </dsp:txXfrm>
    </dsp:sp>
    <dsp:sp modelId="{EBD5950F-43F0-4376-B2CA-009B3160D569}">
      <dsp:nvSpPr>
        <dsp:cNvPr id="0" name=""/>
        <dsp:cNvSpPr/>
      </dsp:nvSpPr>
      <dsp:spPr>
        <a:xfrm>
          <a:off x="36" y="440255"/>
          <a:ext cx="3452717" cy="1049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Prende in input i punti e suddivide il carico di lavoro ai worker.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it-IT" sz="1800" kern="1200" dirty="0"/>
        </a:p>
      </dsp:txBody>
      <dsp:txXfrm>
        <a:off x="36" y="440255"/>
        <a:ext cx="3452717" cy="1049962"/>
      </dsp:txXfrm>
    </dsp:sp>
    <dsp:sp modelId="{1DA8A6D9-DFDD-4870-B2A2-E34EFF50976D}">
      <dsp:nvSpPr>
        <dsp:cNvPr id="0" name=""/>
        <dsp:cNvSpPr/>
      </dsp:nvSpPr>
      <dsp:spPr>
        <a:xfrm>
          <a:off x="3936133" y="8255"/>
          <a:ext cx="3452717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Worker</a:t>
          </a:r>
        </a:p>
      </dsp:txBody>
      <dsp:txXfrm>
        <a:off x="3936133" y="8255"/>
        <a:ext cx="3452717" cy="432000"/>
      </dsp:txXfrm>
    </dsp:sp>
    <dsp:sp modelId="{7D7EC505-DDD7-4E70-8EF0-5706471AC0FF}">
      <dsp:nvSpPr>
        <dsp:cNvPr id="0" name=""/>
        <dsp:cNvSpPr/>
      </dsp:nvSpPr>
      <dsp:spPr>
        <a:xfrm>
          <a:off x="3936133" y="440255"/>
          <a:ext cx="3452717" cy="1049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Esegue la funzione di Map e Reduce.</a:t>
          </a:r>
        </a:p>
      </dsp:txBody>
      <dsp:txXfrm>
        <a:off x="3936133" y="440255"/>
        <a:ext cx="3452717" cy="10499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B06B5-7A60-4FBB-A0E0-3CB6ED2A8CB2}">
      <dsp:nvSpPr>
        <dsp:cNvPr id="0" name=""/>
        <dsp:cNvSpPr/>
      </dsp:nvSpPr>
      <dsp:spPr>
        <a:xfrm>
          <a:off x="0" y="1106"/>
          <a:ext cx="3452717" cy="777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Server</a:t>
          </a:r>
        </a:p>
      </dsp:txBody>
      <dsp:txXfrm>
        <a:off x="0" y="1106"/>
        <a:ext cx="3452717" cy="777600"/>
      </dsp:txXfrm>
    </dsp:sp>
    <dsp:sp modelId="{EBD5950F-43F0-4376-B2CA-009B3160D569}">
      <dsp:nvSpPr>
        <dsp:cNvPr id="0" name=""/>
        <dsp:cNvSpPr/>
      </dsp:nvSpPr>
      <dsp:spPr>
        <a:xfrm>
          <a:off x="36" y="778706"/>
          <a:ext cx="3452717" cy="1667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rpc.Register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(API)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rpc.HandleHTTP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lis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e := 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net.Listen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tcp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«port»)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http.Serve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lis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nil)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it-IT" sz="1800" kern="1200" dirty="0"/>
        </a:p>
      </dsp:txBody>
      <dsp:txXfrm>
        <a:off x="36" y="778706"/>
        <a:ext cx="3452717" cy="1667587"/>
      </dsp:txXfrm>
    </dsp:sp>
    <dsp:sp modelId="{1DA8A6D9-DFDD-4870-B2A2-E34EFF50976D}">
      <dsp:nvSpPr>
        <dsp:cNvPr id="0" name=""/>
        <dsp:cNvSpPr/>
      </dsp:nvSpPr>
      <dsp:spPr>
        <a:xfrm>
          <a:off x="3936133" y="1106"/>
          <a:ext cx="3452717" cy="777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Client</a:t>
          </a:r>
        </a:p>
      </dsp:txBody>
      <dsp:txXfrm>
        <a:off x="3936133" y="1106"/>
        <a:ext cx="3452717" cy="777600"/>
      </dsp:txXfrm>
    </dsp:sp>
    <dsp:sp modelId="{7D7EC505-DDD7-4E70-8EF0-5706471AC0FF}">
      <dsp:nvSpPr>
        <dsp:cNvPr id="0" name=""/>
        <dsp:cNvSpPr/>
      </dsp:nvSpPr>
      <dsp:spPr>
        <a:xfrm>
          <a:off x="3936133" y="778706"/>
          <a:ext cx="3452717" cy="16675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client, 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err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:= 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rpc.DialHTTP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tcp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«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IP»:«port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»)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err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= 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client.Call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(API.&lt;name&gt;, &amp;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args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&amp;</a:t>
          </a:r>
          <a:r>
            <a:rPr lang="it-IT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reply</a:t>
          </a:r>
          <a:r>
            <a:rPr lang="it-I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3936133" y="778706"/>
        <a:ext cx="3452717" cy="16675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B06B5-7A60-4FBB-A0E0-3CB6ED2A8CB2}">
      <dsp:nvSpPr>
        <dsp:cNvPr id="0" name=""/>
        <dsp:cNvSpPr/>
      </dsp:nvSpPr>
      <dsp:spPr>
        <a:xfrm>
          <a:off x="127339" y="-200478"/>
          <a:ext cx="1491885" cy="4009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Tecnologie</a:t>
          </a:r>
        </a:p>
      </dsp:txBody>
      <dsp:txXfrm>
        <a:off x="127339" y="-200478"/>
        <a:ext cx="1491885" cy="400957"/>
      </dsp:txXfrm>
    </dsp:sp>
    <dsp:sp modelId="{EBD5950F-43F0-4376-B2CA-009B3160D569}">
      <dsp:nvSpPr>
        <dsp:cNvPr id="0" name=""/>
        <dsp:cNvSpPr/>
      </dsp:nvSpPr>
      <dsp:spPr>
        <a:xfrm>
          <a:off x="18210" y="200478"/>
          <a:ext cx="2828892" cy="5239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1800" kern="1200" dirty="0"/>
            <a:t>Go: linguaggio di programmazione usato per l’implementazione dell’applicazione;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Docker: supporto alla virtualizzazione;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Docker-compose: orchestrazione dei container, per creare una rete che permette di far comunicare i singoli container;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Ec2: sviluppo dell’applicazione su un’istanza della piattaforma </a:t>
          </a:r>
          <a:r>
            <a:rPr lang="it-IT" sz="1800" kern="1200" dirty="0" err="1"/>
            <a:t>aws</a:t>
          </a:r>
          <a:r>
            <a:rPr lang="it-IT" sz="1800" kern="1200" dirty="0"/>
            <a:t>.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go-RPC: per la comunicazione dei diversi container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8210" y="200478"/>
        <a:ext cx="2828892" cy="5239805"/>
      </dsp:txXfrm>
    </dsp:sp>
    <dsp:sp modelId="{1DA8A6D9-DFDD-4870-B2A2-E34EFF50976D}">
      <dsp:nvSpPr>
        <dsp:cNvPr id="0" name=""/>
        <dsp:cNvSpPr/>
      </dsp:nvSpPr>
      <dsp:spPr>
        <a:xfrm>
          <a:off x="3928490" y="-200478"/>
          <a:ext cx="1750348" cy="4009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Librerie</a:t>
          </a:r>
        </a:p>
      </dsp:txBody>
      <dsp:txXfrm>
        <a:off x="3928490" y="-200478"/>
        <a:ext cx="1750348" cy="400957"/>
      </dsp:txXfrm>
    </dsp:sp>
    <dsp:sp modelId="{7D7EC505-DDD7-4E70-8EF0-5706471AC0FF}">
      <dsp:nvSpPr>
        <dsp:cNvPr id="0" name=""/>
        <dsp:cNvSpPr/>
      </dsp:nvSpPr>
      <dsp:spPr>
        <a:xfrm>
          <a:off x="3284949" y="200478"/>
          <a:ext cx="4057220" cy="5239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Net/</a:t>
          </a:r>
          <a:r>
            <a:rPr lang="it-IT" sz="1800" kern="1200" dirty="0" err="1"/>
            <a:t>rpc</a:t>
          </a:r>
          <a:r>
            <a:rPr lang="it-IT" sz="1800" kern="1200" dirty="0"/>
            <a:t>: Il pacchetto </a:t>
          </a:r>
          <a:r>
            <a:rPr lang="it-IT" sz="1800" kern="1200" dirty="0" err="1"/>
            <a:t>rpc</a:t>
          </a:r>
          <a:r>
            <a:rPr lang="it-IT" sz="1800" kern="1200" dirty="0"/>
            <a:t> consente di accedere ai metodi esportati di un oggetto attraverso una rete. Un server registra un oggetto, rendendolo visibile come servizio con il nome del tipo dell'oggetto. 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Testing: Il test dei pacchetti fornisce supporto per il test automatizzato dei pacchetti Go;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 err="1"/>
            <a:t>Errorgroup</a:t>
          </a:r>
          <a:r>
            <a:rPr lang="it-IT" sz="1800" kern="1200" dirty="0"/>
            <a:t>: Il gruppo </a:t>
          </a:r>
          <a:r>
            <a:rPr lang="it-IT" sz="1800" kern="1200" dirty="0" err="1"/>
            <a:t>errgroup</a:t>
          </a:r>
          <a:r>
            <a:rPr lang="it-IT" sz="1800" kern="1200" dirty="0"/>
            <a:t> del pacchetto fornisce la sincronizzazione, la propagazione degli errori e l'annullamento del contesto per gruppi di routine che lavorano su sotto attività di un'attività comune.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 err="1"/>
            <a:t>Godotenv</a:t>
          </a:r>
          <a:r>
            <a:rPr lang="it-IT" sz="1800" kern="1200" dirty="0"/>
            <a:t>: utilizzato per caricare in </a:t>
          </a:r>
          <a:r>
            <a:rPr lang="it-IT" sz="1800" kern="1200" dirty="0" err="1"/>
            <a:t>env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Plot: package che fornisce un’API per disegnare grafici. </a:t>
          </a:r>
          <a:endParaRPr lang="it-IT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284949" y="200478"/>
        <a:ext cx="4057220" cy="52398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A42F9-77A8-4388-B525-BEED85AB5B8B}">
      <dsp:nvSpPr>
        <dsp:cNvPr id="0" name=""/>
        <dsp:cNvSpPr/>
      </dsp:nvSpPr>
      <dsp:spPr>
        <a:xfrm>
          <a:off x="0" y="953489"/>
          <a:ext cx="3034136" cy="4888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0C53F8-F679-439F-960F-37BE7288D7E8}">
      <dsp:nvSpPr>
        <dsp:cNvPr id="0" name=""/>
        <dsp:cNvSpPr/>
      </dsp:nvSpPr>
      <dsp:spPr>
        <a:xfrm>
          <a:off x="4365" y="1061856"/>
          <a:ext cx="305282" cy="3052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C50E0-E47D-4A3B-834D-2CB7013946EE}">
      <dsp:nvSpPr>
        <dsp:cNvPr id="0" name=""/>
        <dsp:cNvSpPr/>
      </dsp:nvSpPr>
      <dsp:spPr>
        <a:xfrm>
          <a:off x="480321" y="752791"/>
          <a:ext cx="2982150" cy="87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Locale</a:t>
          </a:r>
        </a:p>
      </dsp:txBody>
      <dsp:txXfrm>
        <a:off x="480321" y="752791"/>
        <a:ext cx="2982150" cy="878249"/>
      </dsp:txXfrm>
    </dsp:sp>
    <dsp:sp modelId="{47255608-D5F6-4A39-B632-FB15EC1C495B}">
      <dsp:nvSpPr>
        <dsp:cNvPr id="0" name=""/>
        <dsp:cNvSpPr/>
      </dsp:nvSpPr>
      <dsp:spPr>
        <a:xfrm>
          <a:off x="4365" y="1773459"/>
          <a:ext cx="305274" cy="30527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84A0368-182F-4F9C-B974-BFC7171C1CEB}">
      <dsp:nvSpPr>
        <dsp:cNvPr id="0" name=""/>
        <dsp:cNvSpPr/>
      </dsp:nvSpPr>
      <dsp:spPr>
        <a:xfrm>
          <a:off x="394150" y="1653477"/>
          <a:ext cx="1759118" cy="71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Eseguire lo script run.cmd</a:t>
          </a:r>
        </a:p>
      </dsp:txBody>
      <dsp:txXfrm>
        <a:off x="394150" y="1653477"/>
        <a:ext cx="1759118" cy="711595"/>
      </dsp:txXfrm>
    </dsp:sp>
    <dsp:sp modelId="{20D0C616-3598-4332-9469-FC62DA859BD5}">
      <dsp:nvSpPr>
        <dsp:cNvPr id="0" name=""/>
        <dsp:cNvSpPr/>
      </dsp:nvSpPr>
      <dsp:spPr>
        <a:xfrm>
          <a:off x="3437185" y="928199"/>
          <a:ext cx="4155554" cy="4888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BE1E9E-60F5-4687-A152-E1EEAF3F43F2}">
      <dsp:nvSpPr>
        <dsp:cNvPr id="0" name=""/>
        <dsp:cNvSpPr/>
      </dsp:nvSpPr>
      <dsp:spPr>
        <a:xfrm>
          <a:off x="3607861" y="1033410"/>
          <a:ext cx="305282" cy="3052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0BBCD-5F64-4C2F-8B7B-E51562C2C42A}">
      <dsp:nvSpPr>
        <dsp:cNvPr id="0" name=""/>
        <dsp:cNvSpPr/>
      </dsp:nvSpPr>
      <dsp:spPr>
        <a:xfrm>
          <a:off x="4184914" y="752791"/>
          <a:ext cx="2960292" cy="87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EC2</a:t>
          </a:r>
        </a:p>
      </dsp:txBody>
      <dsp:txXfrm>
        <a:off x="4184914" y="752791"/>
        <a:ext cx="2960292" cy="878249"/>
      </dsp:txXfrm>
    </dsp:sp>
    <dsp:sp modelId="{17A8B6D2-5B2D-46ED-9FF5-ADBE1A55E02A}">
      <dsp:nvSpPr>
        <dsp:cNvPr id="0" name=""/>
        <dsp:cNvSpPr/>
      </dsp:nvSpPr>
      <dsp:spPr>
        <a:xfrm>
          <a:off x="3356184" y="1749906"/>
          <a:ext cx="305274" cy="30527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1C43E02-F26D-41FD-BE8E-5AD5962C05AC}">
      <dsp:nvSpPr>
        <dsp:cNvPr id="0" name=""/>
        <dsp:cNvSpPr/>
      </dsp:nvSpPr>
      <dsp:spPr>
        <a:xfrm>
          <a:off x="3698236" y="1545627"/>
          <a:ext cx="5779181" cy="290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Creare una chiave privata su </a:t>
          </a:r>
          <a:r>
            <a:rPr lang="it-IT" sz="1800" kern="1200" dirty="0" err="1"/>
            <a:t>aws</a:t>
          </a:r>
          <a:r>
            <a:rPr lang="it-IT" sz="1800" kern="1200" dirty="0"/>
            <a:t> ed avviare lo script create_ec2.sh: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Connettersi all’istanza tramite comando: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1" kern="1200" dirty="0" err="1"/>
            <a:t>ssh</a:t>
          </a:r>
          <a:r>
            <a:rPr lang="it-IT" sz="1800" b="1" i="1" kern="1200" dirty="0"/>
            <a:t> -i key-</a:t>
          </a:r>
          <a:r>
            <a:rPr lang="it-IT" sz="1800" b="1" i="1" kern="1200" dirty="0" err="1"/>
            <a:t>sdcc.pem</a:t>
          </a:r>
          <a:r>
            <a:rPr lang="it-IT" sz="1800" b="1" i="1" kern="1200" dirty="0"/>
            <a:t> ec2-user@&lt;</a:t>
          </a:r>
          <a:r>
            <a:rPr lang="it-IT" sz="1800" b="1" i="1" kern="1200" dirty="0" err="1"/>
            <a:t>IndirizzoIP</a:t>
          </a:r>
          <a:r>
            <a:rPr lang="it-IT" sz="1800" b="1" i="1" kern="1200" dirty="0"/>
            <a:t> dell'istanza&gt;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E avviare run.sh</a:t>
          </a:r>
        </a:p>
      </dsp:txBody>
      <dsp:txXfrm>
        <a:off x="3698236" y="1545627"/>
        <a:ext cx="5779181" cy="2909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6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2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9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0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8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4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>
            <a:extLst>
              <a:ext uri="{FF2B5EF4-FFF2-40B4-BE49-F238E27FC236}">
                <a16:creationId xmlns:a16="http://schemas.microsoft.com/office/drawing/2014/main" id="{3EC3454C-7154-3558-DB86-D124A50CE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500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4C622B5-D4C9-0B68-6016-5B9CB2C3C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Algoritmo di clustering k-means in stile MapReduce e in Go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45CD1E-6CCF-6F56-78B9-061BE0226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 e Cloud Computing 2021/22</a:t>
            </a:r>
          </a:p>
        </p:txBody>
      </p:sp>
      <p:cxnSp>
        <p:nvCxnSpPr>
          <p:cNvPr id="53" name="Straight Connector 55">
            <a:extLst>
              <a:ext uri="{FF2B5EF4-FFF2-40B4-BE49-F238E27FC236}">
                <a16:creationId xmlns:a16="http://schemas.microsoft.com/office/drawing/2014/main" id="{0268177E-1445-4DCF-955D-1CAE9B76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7">
            <a:extLst>
              <a:ext uri="{FF2B5EF4-FFF2-40B4-BE49-F238E27FC236}">
                <a16:creationId xmlns:a16="http://schemas.microsoft.com/office/drawing/2014/main" id="{85D52B88-A4AE-4B06-AEFC-8E492B903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CFD6FA94-0FE6-4CC5-BC1A-1F4780C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C979C7-9E1D-5774-9B28-A1DD33488C86}"/>
              </a:ext>
            </a:extLst>
          </p:cNvPr>
          <p:cNvSpPr txBox="1"/>
          <p:nvPr/>
        </p:nvSpPr>
        <p:spPr>
          <a:xfrm>
            <a:off x="3381375" y="5075097"/>
            <a:ext cx="6096000" cy="1225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5" algn="ctr">
              <a:spcBef>
                <a:spcPts val="1800"/>
              </a:spcBef>
              <a:spcAft>
                <a:spcPts val="200"/>
              </a:spcAft>
            </a:pPr>
            <a:r>
              <a:rPr lang="it-IT" dirty="0">
                <a:solidFill>
                  <a:schemeClr val="tx2">
                    <a:alpha val="60000"/>
                  </a:schemeClr>
                </a:solidFill>
              </a:rPr>
              <a:t>Melissa Petrolo</a:t>
            </a:r>
          </a:p>
          <a:p>
            <a:pPr algn="ctr"/>
            <a:r>
              <a:rPr lang="it-IT" dirty="0">
                <a:solidFill>
                  <a:schemeClr val="tx2">
                    <a:alpha val="60000"/>
                  </a:schemeClr>
                </a:solidFill>
              </a:rPr>
              <a:t>Corso di Laurea Magistrale in Ingegneria Informatica</a:t>
            </a:r>
            <a:br>
              <a:rPr lang="it-IT" dirty="0">
                <a:solidFill>
                  <a:schemeClr val="tx2">
                    <a:alpha val="60000"/>
                  </a:schemeClr>
                </a:solidFill>
              </a:rPr>
            </a:br>
            <a:r>
              <a:rPr lang="it-IT" dirty="0">
                <a:solidFill>
                  <a:schemeClr val="tx2">
                    <a:alpha val="60000"/>
                  </a:schemeClr>
                </a:solidFill>
              </a:rPr>
              <a:t>Università degli Studi di Roma “Tor Vergata”</a:t>
            </a:r>
            <a:br>
              <a:rPr lang="it-IT" dirty="0">
                <a:solidFill>
                  <a:schemeClr val="tx2">
                    <a:alpha val="60000"/>
                  </a:schemeClr>
                </a:solidFill>
              </a:rPr>
            </a:br>
            <a:r>
              <a:rPr lang="it-IT" dirty="0">
                <a:solidFill>
                  <a:schemeClr val="tx2">
                    <a:alpha val="60000"/>
                  </a:schemeClr>
                </a:solidFill>
              </a:rPr>
              <a:t>emelis.ptr@gmail.com</a:t>
            </a:r>
          </a:p>
        </p:txBody>
      </p:sp>
    </p:spTree>
    <p:extLst>
      <p:ext uri="{BB962C8B-B14F-4D97-AF65-F5344CB8AC3E}">
        <p14:creationId xmlns:p14="http://schemas.microsoft.com/office/powerpoint/2010/main" val="213386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F6186A-BF54-79DF-AFF0-6F858603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IT" sz="3300" dirty="0">
                <a:solidFill>
                  <a:srgbClr val="FFFFFF"/>
                </a:solidFill>
              </a:rPr>
              <a:t>Tecnologie e Librerie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DED7FD9-D7AC-67D0-E186-787CF5270877}"/>
              </a:ext>
            </a:extLst>
          </p:cNvPr>
          <p:cNvCxnSpPr/>
          <p:nvPr/>
        </p:nvCxnSpPr>
        <p:spPr>
          <a:xfrm>
            <a:off x="4310743" y="1045029"/>
            <a:ext cx="7634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2C7D76-789B-78F7-E898-F0F95BD03EEE}"/>
              </a:ext>
            </a:extLst>
          </p:cNvPr>
          <p:cNvSpPr txBox="1"/>
          <p:nvPr/>
        </p:nvSpPr>
        <p:spPr>
          <a:xfrm>
            <a:off x="4450753" y="1234104"/>
            <a:ext cx="64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pc="-5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86B7656D-A364-9DC0-44A0-8E1438DE3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784774"/>
              </p:ext>
            </p:extLst>
          </p:nvPr>
        </p:nvGraphicFramePr>
        <p:xfrm>
          <a:off x="4566936" y="1335166"/>
          <a:ext cx="7388887" cy="5239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1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B0170-4FC6-9DCC-BF36-D83247B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62AF43-237D-9232-2D57-475C00289AEC}"/>
              </a:ext>
            </a:extLst>
          </p:cNvPr>
          <p:cNvSpPr txBox="1"/>
          <p:nvPr/>
        </p:nvSpPr>
        <p:spPr>
          <a:xfrm>
            <a:off x="1204686" y="2104571"/>
            <a:ext cx="995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possibile eseguire l’applicazione sia in locale sia in un’istanza EC2.</a:t>
            </a: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528CAF80-5270-3872-F8DD-F4F2C7E19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869760"/>
              </p:ext>
            </p:extLst>
          </p:nvPr>
        </p:nvGraphicFramePr>
        <p:xfrm>
          <a:off x="1790228" y="1737360"/>
          <a:ext cx="9590535" cy="4508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3CFE86-AA77-592D-5F8F-7B447F000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9479" y="3991707"/>
            <a:ext cx="588727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8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B0170-4FC6-9DCC-BF36-D83247B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62AF43-237D-9232-2D57-475C00289AEC}"/>
              </a:ext>
            </a:extLst>
          </p:cNvPr>
          <p:cNvSpPr txBox="1"/>
          <p:nvPr/>
        </p:nvSpPr>
        <p:spPr>
          <a:xfrm>
            <a:off x="1204686" y="2104571"/>
            <a:ext cx="995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</a:t>
            </a:r>
            <a:r>
              <a:rPr lang="it-IT" dirty="0" err="1"/>
              <a:t>docker</a:t>
            </a:r>
            <a:r>
              <a:rPr lang="it-IT" dirty="0"/>
              <a:t> i diversi servizi sono stati creati con profili differenti; in questo modo è possibile avviare sul </a:t>
            </a:r>
            <a:r>
              <a:rPr lang="it-IT" dirty="0" err="1"/>
              <a:t>docker</a:t>
            </a:r>
            <a:r>
              <a:rPr lang="it-IT" dirty="0"/>
              <a:t> la creazione di container necessari per eseguire l’applicazione o il benchmark.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8A29EA-1631-F0A9-C177-525AB909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771" y="2841114"/>
            <a:ext cx="96084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/>
              <a:t>Per eseguire l’applicazione: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b="1" i="1" dirty="0" err="1"/>
              <a:t>docker</a:t>
            </a:r>
            <a:r>
              <a:rPr lang="it-IT" altLang="it-IT" b="1" i="1" dirty="0"/>
              <a:t>-compose up -d </a:t>
            </a:r>
            <a:r>
              <a:rPr lang="it-IT" altLang="it-IT" b="1" i="1" dirty="0" err="1"/>
              <a:t>master_s</a:t>
            </a:r>
            <a:r>
              <a:rPr lang="it-IT" altLang="it-IT" b="1" i="1" dirty="0"/>
              <a:t> --scale </a:t>
            </a:r>
            <a:r>
              <a:rPr lang="it-IT" altLang="it-IT" b="1" i="1" dirty="0" err="1"/>
              <a:t>worker_s</a:t>
            </a:r>
            <a:r>
              <a:rPr lang="it-IT" altLang="it-IT" b="1" i="1" dirty="0"/>
              <a:t>=%NUMWORKER%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6B37F2-CDDF-6260-D9B5-13410BB6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771" y="3656509"/>
            <a:ext cx="811348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/>
              <a:t>Per eseguire il benchmark: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b="1" i="1" dirty="0" err="1"/>
              <a:t>docker</a:t>
            </a:r>
            <a:r>
              <a:rPr lang="it-IT" altLang="it-IT" b="1" i="1" dirty="0"/>
              <a:t> compose --</a:t>
            </a:r>
            <a:r>
              <a:rPr lang="it-IT" altLang="it-IT" b="1" i="1" dirty="0" err="1"/>
              <a:t>profile</a:t>
            </a:r>
            <a:r>
              <a:rPr lang="it-IT" altLang="it-IT" b="1" i="1" dirty="0"/>
              <a:t> app up </a:t>
            </a:r>
            <a:r>
              <a:rPr lang="it-IT" altLang="it-IT" b="1" i="1" dirty="0" err="1"/>
              <a:t>benchmark_s</a:t>
            </a:r>
            <a:r>
              <a:rPr lang="it-IT" altLang="it-IT" b="1" i="1" dirty="0"/>
              <a:t> --scale </a:t>
            </a:r>
            <a:r>
              <a:rPr lang="it-IT" altLang="it-IT" b="1" i="1" dirty="0" err="1"/>
              <a:t>worker_s</a:t>
            </a:r>
            <a:r>
              <a:rPr lang="it-IT" altLang="it-IT" b="1" i="1" dirty="0"/>
              <a:t>=%NUMWORKER% </a:t>
            </a:r>
          </a:p>
        </p:txBody>
      </p:sp>
    </p:spTree>
    <p:extLst>
      <p:ext uri="{BB962C8B-B14F-4D97-AF65-F5344CB8AC3E}">
        <p14:creationId xmlns:p14="http://schemas.microsoft.com/office/powerpoint/2010/main" val="298642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F6186A-BF54-79DF-AFF0-6F858603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IT" sz="3300" dirty="0">
                <a:solidFill>
                  <a:srgbClr val="FFFFFF"/>
                </a:solidFill>
              </a:rPr>
              <a:t>Analisi delle prestazioni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DED7FD9-D7AC-67D0-E186-787CF5270877}"/>
              </a:ext>
            </a:extLst>
          </p:cNvPr>
          <p:cNvCxnSpPr/>
          <p:nvPr/>
        </p:nvCxnSpPr>
        <p:spPr>
          <a:xfrm>
            <a:off x="4310743" y="1045029"/>
            <a:ext cx="7634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2C7D76-789B-78F7-E898-F0F95BD03EEE}"/>
              </a:ext>
            </a:extLst>
          </p:cNvPr>
          <p:cNvSpPr txBox="1"/>
          <p:nvPr/>
        </p:nvSpPr>
        <p:spPr>
          <a:xfrm>
            <a:off x="4450753" y="1234104"/>
            <a:ext cx="64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pc="-5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E557E49C-8ACB-F159-3992-95E59DDC7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13752"/>
              </p:ext>
            </p:extLst>
          </p:nvPr>
        </p:nvGraphicFramePr>
        <p:xfrm>
          <a:off x="4397481" y="1418770"/>
          <a:ext cx="3635373" cy="483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16">
                  <a:extLst>
                    <a:ext uri="{9D8B030D-6E8A-4147-A177-3AD203B41FA5}">
                      <a16:colId xmlns:a16="http://schemas.microsoft.com/office/drawing/2014/main" val="2730906995"/>
                    </a:ext>
                  </a:extLst>
                </a:gridCol>
                <a:gridCol w="263202">
                  <a:extLst>
                    <a:ext uri="{9D8B030D-6E8A-4147-A177-3AD203B41FA5}">
                      <a16:colId xmlns:a16="http://schemas.microsoft.com/office/drawing/2014/main" val="2303830426"/>
                    </a:ext>
                  </a:extLst>
                </a:gridCol>
                <a:gridCol w="428301">
                  <a:extLst>
                    <a:ext uri="{9D8B030D-6E8A-4147-A177-3AD203B41FA5}">
                      <a16:colId xmlns:a16="http://schemas.microsoft.com/office/drawing/2014/main" val="3495520660"/>
                    </a:ext>
                  </a:extLst>
                </a:gridCol>
                <a:gridCol w="330199">
                  <a:extLst>
                    <a:ext uri="{9D8B030D-6E8A-4147-A177-3AD203B41FA5}">
                      <a16:colId xmlns:a16="http://schemas.microsoft.com/office/drawing/2014/main" val="1297884431"/>
                    </a:ext>
                  </a:extLst>
                </a:gridCol>
                <a:gridCol w="622910">
                  <a:extLst>
                    <a:ext uri="{9D8B030D-6E8A-4147-A177-3AD203B41FA5}">
                      <a16:colId xmlns:a16="http://schemas.microsoft.com/office/drawing/2014/main" val="2221852736"/>
                    </a:ext>
                  </a:extLst>
                </a:gridCol>
                <a:gridCol w="265594">
                  <a:extLst>
                    <a:ext uri="{9D8B030D-6E8A-4147-A177-3AD203B41FA5}">
                      <a16:colId xmlns:a16="http://schemas.microsoft.com/office/drawing/2014/main" val="1597899288"/>
                    </a:ext>
                  </a:extLst>
                </a:gridCol>
                <a:gridCol w="622910">
                  <a:extLst>
                    <a:ext uri="{9D8B030D-6E8A-4147-A177-3AD203B41FA5}">
                      <a16:colId xmlns:a16="http://schemas.microsoft.com/office/drawing/2014/main" val="3405068564"/>
                    </a:ext>
                  </a:extLst>
                </a:gridCol>
                <a:gridCol w="250441">
                  <a:extLst>
                    <a:ext uri="{9D8B030D-6E8A-4147-A177-3AD203B41FA5}">
                      <a16:colId xmlns:a16="http://schemas.microsoft.com/office/drawing/2014/main" val="432773981"/>
                    </a:ext>
                  </a:extLst>
                </a:gridCol>
              </a:tblGrid>
              <a:tr h="210146">
                <a:tc gridSpan="8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Llyod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60204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Latenza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Memoria allocata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Bytes allocati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Numero iterazioni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488872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Cluster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Punti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200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Mapper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Reducer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055265765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1m50.5651021s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10446957 allocs/op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171802056 bytes/op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17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76863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Cluster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Punti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200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Mapper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Reducer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753415559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4m2.9829753s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1046328 allocs/op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170171360 bytes/op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38613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Cluster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Punti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500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Mapper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Reducer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572705491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2m51.4353833s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6030391 alloc/op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922528416 bytes/op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32131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Cluster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Punti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500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Mapper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Reducer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444921768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5m7.0041064s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5938643 alloc/op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903445720 bytes/op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 dirty="0">
                          <a:effectLst/>
                        </a:rPr>
                        <a:t>9</a:t>
                      </a:r>
                      <a:endParaRPr lang="it-I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64428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Cluster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Punti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800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Mapper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Reducer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538747750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5m41.6744888s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14772226 alloc/op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2144435096 bytes/op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 dirty="0">
                          <a:effectLst/>
                        </a:rPr>
                        <a:t>10</a:t>
                      </a:r>
                      <a:endParaRPr lang="it-I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23264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53F09C04-E159-900A-52B6-7618B96A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70667"/>
              </p:ext>
            </p:extLst>
          </p:nvPr>
        </p:nvGraphicFramePr>
        <p:xfrm>
          <a:off x="8326256" y="1418769"/>
          <a:ext cx="3635371" cy="483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16">
                  <a:extLst>
                    <a:ext uri="{9D8B030D-6E8A-4147-A177-3AD203B41FA5}">
                      <a16:colId xmlns:a16="http://schemas.microsoft.com/office/drawing/2014/main" val="594390900"/>
                    </a:ext>
                  </a:extLst>
                </a:gridCol>
                <a:gridCol w="263202">
                  <a:extLst>
                    <a:ext uri="{9D8B030D-6E8A-4147-A177-3AD203B41FA5}">
                      <a16:colId xmlns:a16="http://schemas.microsoft.com/office/drawing/2014/main" val="300388887"/>
                    </a:ext>
                  </a:extLst>
                </a:gridCol>
                <a:gridCol w="428301">
                  <a:extLst>
                    <a:ext uri="{9D8B030D-6E8A-4147-A177-3AD203B41FA5}">
                      <a16:colId xmlns:a16="http://schemas.microsoft.com/office/drawing/2014/main" val="3070591327"/>
                    </a:ext>
                  </a:extLst>
                </a:gridCol>
                <a:gridCol w="330198">
                  <a:extLst>
                    <a:ext uri="{9D8B030D-6E8A-4147-A177-3AD203B41FA5}">
                      <a16:colId xmlns:a16="http://schemas.microsoft.com/office/drawing/2014/main" val="1568647806"/>
                    </a:ext>
                  </a:extLst>
                </a:gridCol>
                <a:gridCol w="622910">
                  <a:extLst>
                    <a:ext uri="{9D8B030D-6E8A-4147-A177-3AD203B41FA5}">
                      <a16:colId xmlns:a16="http://schemas.microsoft.com/office/drawing/2014/main" val="2792308523"/>
                    </a:ext>
                  </a:extLst>
                </a:gridCol>
                <a:gridCol w="265594">
                  <a:extLst>
                    <a:ext uri="{9D8B030D-6E8A-4147-A177-3AD203B41FA5}">
                      <a16:colId xmlns:a16="http://schemas.microsoft.com/office/drawing/2014/main" val="1163095879"/>
                    </a:ext>
                  </a:extLst>
                </a:gridCol>
                <a:gridCol w="622910">
                  <a:extLst>
                    <a:ext uri="{9D8B030D-6E8A-4147-A177-3AD203B41FA5}">
                      <a16:colId xmlns:a16="http://schemas.microsoft.com/office/drawing/2014/main" val="4199565970"/>
                    </a:ext>
                  </a:extLst>
                </a:gridCol>
                <a:gridCol w="250440">
                  <a:extLst>
                    <a:ext uri="{9D8B030D-6E8A-4147-A177-3AD203B41FA5}">
                      <a16:colId xmlns:a16="http://schemas.microsoft.com/office/drawing/2014/main" val="1579354987"/>
                    </a:ext>
                  </a:extLst>
                </a:gridCol>
              </a:tblGrid>
              <a:tr h="210145">
                <a:tc gridSpan="8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K-means++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64172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Latenza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Memoria allocata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Bytes allocati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Numero iterazioni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268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Cluster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Punti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200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Mapper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Reducer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4255211790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1m38.5738274s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1072560 allocs/op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181671784 bytes/op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93349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Cluster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Punti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200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Mapper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Reducer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016762749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3m32.7970837s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1061626 allocs/op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175356432 bytes/op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13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08523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Cluster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Punti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500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Mapper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Reducer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380686303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5m36.2310378s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6198016 alloc/op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923242496 bytes/op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21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5507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Cluster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Punti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500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Mapper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Reducer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024935002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9m6.8351506s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6110487 alloc/op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903597352 bytes/op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17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7149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Cluster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Punti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800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Mapper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Reducer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10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23521443"/>
                  </a:ext>
                </a:extLst>
              </a:tr>
              <a:tr h="420290"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5m11.8577959s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15352244 alloc/op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>
                          <a:effectLst/>
                        </a:rPr>
                        <a:t>2362312448 bytes/op</a:t>
                      </a:r>
                      <a:endParaRPr lang="it-I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it-IT" sz="1000" dirty="0">
                          <a:effectLst/>
                        </a:rPr>
                        <a:t>9</a:t>
                      </a:r>
                      <a:endParaRPr lang="it-I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9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5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8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F6186A-BF54-79DF-AFF0-6F858603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-791863"/>
            <a:ext cx="10493829" cy="1450757"/>
          </a:xfrm>
        </p:spPr>
        <p:txBody>
          <a:bodyPr>
            <a:normAutofit/>
          </a:bodyPr>
          <a:lstStyle/>
          <a:p>
            <a:r>
              <a:rPr lang="it-IT" sz="2000" dirty="0"/>
              <a:t>Punti:800 – Mapper:10, Reducer:10</a:t>
            </a:r>
          </a:p>
        </p:txBody>
      </p:sp>
      <p:cxnSp>
        <p:nvCxnSpPr>
          <p:cNvPr id="158" name="Straight Connector 8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8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Rectangle 9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23D2BE0C-3D60-807C-A971-689A5D06A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311840"/>
              </p:ext>
            </p:extLst>
          </p:nvPr>
        </p:nvGraphicFramePr>
        <p:xfrm>
          <a:off x="391404" y="1242941"/>
          <a:ext cx="5376350" cy="39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872B4E0-614D-7C11-C5B8-4F84C02C50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500765"/>
              </p:ext>
            </p:extLst>
          </p:nvPr>
        </p:nvGraphicFramePr>
        <p:xfrm>
          <a:off x="5900057" y="1242942"/>
          <a:ext cx="5713681" cy="3905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46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8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F6186A-BF54-79DF-AFF0-6F858603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-791863"/>
            <a:ext cx="10493829" cy="1450757"/>
          </a:xfrm>
        </p:spPr>
        <p:txBody>
          <a:bodyPr>
            <a:normAutofit/>
          </a:bodyPr>
          <a:lstStyle/>
          <a:p>
            <a:r>
              <a:rPr lang="it-IT" sz="2000" dirty="0"/>
              <a:t>Punti:800 – Mapper:10, Reducer:10</a:t>
            </a:r>
          </a:p>
        </p:txBody>
      </p:sp>
      <p:cxnSp>
        <p:nvCxnSpPr>
          <p:cNvPr id="158" name="Straight Connector 8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8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Rectangle 9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5CECCE2A-579C-6A48-D09C-DABA0F4BA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391567"/>
              </p:ext>
            </p:extLst>
          </p:nvPr>
        </p:nvGraphicFramePr>
        <p:xfrm>
          <a:off x="6224629" y="910403"/>
          <a:ext cx="5272312" cy="3997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C5E2F969-17EC-108F-7DB7-FD5F5EB1A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912782"/>
              </p:ext>
            </p:extLst>
          </p:nvPr>
        </p:nvGraphicFramePr>
        <p:xfrm>
          <a:off x="653142" y="1053482"/>
          <a:ext cx="5272311" cy="3854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02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D9BB4-FE81-681A-89C6-A2FD8518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2234FD-1A2F-E9AB-A992-98F15FB7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Prendendo in considerazioni i cluster con un numero di punti pari a 800, un numero di mapper pari a 10 e un numero di reducer pari a 10, è possibile notare che l’algoritmo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Llyod</a:t>
            </a:r>
            <a:r>
              <a:rPr lang="it-I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l’algoritmo Standard K-means non presentano grandi differenze dovuto al fatto che i centroidi di ogni cluster vengono scelti inizialmente in modo casuale.</a:t>
            </a:r>
          </a:p>
          <a:p>
            <a:pPr algn="just">
              <a:spcAft>
                <a:spcPts val="6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Salvo alcune eccezioni, nella maggior parte dei casi si nota una differenza con l’algoritmo K-means++ con una latenza minore rispetto agli altri due ma con un’allocazione di memoria e bytes maggiore, come mostrato nei grafici seguenti.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34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2D9BB4-FE81-681A-89C6-A2FD8518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Grazie per l’attenzione!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1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5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0A137F5-E38C-4247-8378-0CE02F4A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it-IT" sz="4400"/>
              <a:t>Indice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BB331A30-0C32-BC0B-529B-3B6ED40B4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400627"/>
              </p:ext>
            </p:extLst>
          </p:nvPr>
        </p:nvGraphicFramePr>
        <p:xfrm>
          <a:off x="5238749" y="1448972"/>
          <a:ext cx="6631683" cy="445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0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AB94B-D6A1-AD52-CC21-FCDCC848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6AE0B1-1AA7-F79C-806A-271ADD42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 scopo del progetto e realizzare nel linguaggio di programmazione Go un’applicazione distribuita che implementi l’algoritmo di clustering k-means in versione distribuita secondo il paradigma di computazione MapReduce.</a:t>
            </a:r>
          </a:p>
          <a:p>
            <a:endParaRPr lang="it-IT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it-IT" dirty="0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D80EB6F1-3BCB-5790-A778-6899E4B19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50974"/>
              </p:ext>
            </p:extLst>
          </p:nvPr>
        </p:nvGraphicFramePr>
        <p:xfrm>
          <a:off x="1097280" y="2797518"/>
          <a:ext cx="9559778" cy="30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B0170-4FC6-9DCC-BF36-D83247B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F5B98C-7E4E-FBFA-34D4-68EE0C59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creazione dell’applicazione è avvenuta sulla piattaforma Docker attraverso </a:t>
            </a:r>
            <a:r>
              <a:rPr lang="it-IT" dirty="0" err="1"/>
              <a:t>docker</a:t>
            </a:r>
            <a:r>
              <a:rPr lang="it-IT" dirty="0"/>
              <a:t>-compose, che permette di definire ed eseguire le applicazioni: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 master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worker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 err="1"/>
              <a:t>registry</a:t>
            </a: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15984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B0170-4FC6-9DCC-BF36-D83247B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8D3DEF3-DC51-23E0-589C-48B49E2E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95261"/>
            <a:ext cx="4881259" cy="190748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DFD72B4-3E6E-9A1F-F533-DD17BBCC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72" y="1895261"/>
            <a:ext cx="4999736" cy="190748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D757432-603A-1B39-38DE-7E70B9B24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4024254"/>
            <a:ext cx="101807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</a:t>
            </a:r>
            <a:r>
              <a:rPr lang="it-IT" alt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Dockerfile</a:t>
            </a:r>
            <a:r>
              <a:rPr lang="it-IT" alt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è un documento di testo che contiene tutti i comandi che un utente può chiamare dalla riga di comando per assemblare un'immagine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3D4D4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esegue i comandi in ordine del </a:t>
            </a:r>
            <a:r>
              <a:rPr lang="it-IT" alt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Dockerfile</a:t>
            </a:r>
            <a:r>
              <a:rPr lang="it-IT" alt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5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F6186A-BF54-79DF-AFF0-6F858603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IT" sz="3300" dirty="0">
                <a:solidFill>
                  <a:srgbClr val="FFFFFF"/>
                </a:solidFill>
              </a:rPr>
              <a:t>Implementazione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5A35E-12F6-10C0-11D0-1700C4EB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439133"/>
          </a:xfrm>
        </p:spPr>
        <p:txBody>
          <a:bodyPr anchor="ctr">
            <a:normAutofit fontScale="62500" lnSpcReduction="20000"/>
          </a:bodyPr>
          <a:lstStyle/>
          <a:p>
            <a:r>
              <a:rPr lang="it-IT" sz="4800" spc="-50" dirty="0">
                <a:latin typeface="+mj-lt"/>
                <a:ea typeface="+mj-ea"/>
                <a:cs typeface="+mj-cs"/>
              </a:rPr>
              <a:t>MapReduce</a:t>
            </a:r>
            <a:r>
              <a:rPr lang="it-IT" dirty="0"/>
              <a:t> 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DED7FD9-D7AC-67D0-E186-787CF5270877}"/>
              </a:ext>
            </a:extLst>
          </p:cNvPr>
          <p:cNvCxnSpPr/>
          <p:nvPr/>
        </p:nvCxnSpPr>
        <p:spPr>
          <a:xfrm>
            <a:off x="4310743" y="1045029"/>
            <a:ext cx="7634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2C7D76-789B-78F7-E898-F0F95BD03EEE}"/>
              </a:ext>
            </a:extLst>
          </p:cNvPr>
          <p:cNvSpPr txBox="1"/>
          <p:nvPr/>
        </p:nvSpPr>
        <p:spPr>
          <a:xfrm>
            <a:off x="4513664" y="1189260"/>
            <a:ext cx="6496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Map/Reduce supporta due modalità operative, sequenziali e distribuite</a:t>
            </a:r>
            <a:r>
              <a:rPr lang="it-I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it-IT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La fase di Map e la fase di Reduce.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B8024935-D501-156D-A62A-87966B7BD9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63416"/>
              </p:ext>
            </p:extLst>
          </p:nvPr>
        </p:nvGraphicFramePr>
        <p:xfrm>
          <a:off x="4309240" y="2118903"/>
          <a:ext cx="7671914" cy="413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0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F6186A-BF54-79DF-AFF0-6F858603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IT" sz="3300" dirty="0">
                <a:solidFill>
                  <a:srgbClr val="FFFFFF"/>
                </a:solidFill>
              </a:rPr>
              <a:t>Implementazione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5A35E-12F6-10C0-11D0-1700C4EB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439133"/>
          </a:xfrm>
        </p:spPr>
        <p:txBody>
          <a:bodyPr anchor="ctr">
            <a:normAutofit fontScale="62500" lnSpcReduction="20000"/>
          </a:bodyPr>
          <a:lstStyle/>
          <a:p>
            <a:r>
              <a:rPr lang="it-IT" sz="4800" spc="-50" dirty="0">
                <a:latin typeface="+mj-lt"/>
                <a:ea typeface="+mj-ea"/>
                <a:cs typeface="+mj-cs"/>
              </a:rPr>
              <a:t>Algoritmi</a:t>
            </a:r>
            <a:r>
              <a:rPr lang="it-IT" dirty="0"/>
              <a:t> 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DED7FD9-D7AC-67D0-E186-787CF5270877}"/>
              </a:ext>
            </a:extLst>
          </p:cNvPr>
          <p:cNvCxnSpPr/>
          <p:nvPr/>
        </p:nvCxnSpPr>
        <p:spPr>
          <a:xfrm>
            <a:off x="4310743" y="1045029"/>
            <a:ext cx="7634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2C7D76-789B-78F7-E898-F0F95BD03EEE}"/>
              </a:ext>
            </a:extLst>
          </p:cNvPr>
          <p:cNvSpPr txBox="1"/>
          <p:nvPr/>
        </p:nvSpPr>
        <p:spPr>
          <a:xfrm>
            <a:off x="4450753" y="1234104"/>
            <a:ext cx="64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Sono state analizzate tre diversi algoritmi di clustering k-means: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86B7656D-A364-9DC0-44A0-8E1438DE3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210462"/>
              </p:ext>
            </p:extLst>
          </p:nvPr>
        </p:nvGraphicFramePr>
        <p:xfrm>
          <a:off x="4450753" y="1650926"/>
          <a:ext cx="7388887" cy="4996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1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85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F6186A-BF54-79DF-AFF0-6F858603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-791863"/>
            <a:ext cx="10493829" cy="1450757"/>
          </a:xfrm>
        </p:spPr>
        <p:txBody>
          <a:bodyPr>
            <a:normAutofit/>
          </a:bodyPr>
          <a:lstStyle/>
          <a:p>
            <a:r>
              <a:rPr lang="it-IT" sz="2000" dirty="0" err="1"/>
              <a:t>Llyod</a:t>
            </a:r>
            <a:r>
              <a:rPr lang="it-IT" sz="2000" dirty="0"/>
              <a:t> -&gt; Punti:800 – Mapper:10, Reducer:10</a:t>
            </a:r>
          </a:p>
        </p:txBody>
      </p:sp>
      <p:cxnSp>
        <p:nvCxnSpPr>
          <p:cNvPr id="158" name="Straight Connector 87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89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Rectangle 91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3C023EB-7F8B-697C-89FB-5E2576B3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590168"/>
            <a:ext cx="1178560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F6186A-BF54-79DF-AFF0-6F858603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IT" sz="3300" dirty="0">
                <a:solidFill>
                  <a:srgbClr val="FFFFFF"/>
                </a:solidFill>
              </a:rPr>
              <a:t>Implementazione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5A35E-12F6-10C0-11D0-1700C4EB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439133"/>
          </a:xfrm>
        </p:spPr>
        <p:txBody>
          <a:bodyPr anchor="ctr">
            <a:normAutofit fontScale="92500" lnSpcReduction="20000"/>
          </a:bodyPr>
          <a:lstStyle/>
          <a:p>
            <a:r>
              <a:rPr lang="it-IT" sz="3000" spc="-50" dirty="0">
                <a:latin typeface="+mj-lt"/>
                <a:ea typeface="+mj-ea"/>
                <a:cs typeface="+mj-cs"/>
              </a:rPr>
              <a:t>Master-worker</a:t>
            </a:r>
            <a:r>
              <a:rPr lang="it-IT" dirty="0"/>
              <a:t> 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DED7FD9-D7AC-67D0-E186-787CF5270877}"/>
              </a:ext>
            </a:extLst>
          </p:cNvPr>
          <p:cNvCxnSpPr/>
          <p:nvPr/>
        </p:nvCxnSpPr>
        <p:spPr>
          <a:xfrm>
            <a:off x="4310743" y="1045029"/>
            <a:ext cx="7634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2C7D76-789B-78F7-E898-F0F95BD03EEE}"/>
              </a:ext>
            </a:extLst>
          </p:cNvPr>
          <p:cNvSpPr txBox="1"/>
          <p:nvPr/>
        </p:nvSpPr>
        <p:spPr>
          <a:xfrm>
            <a:off x="4450753" y="1234104"/>
            <a:ext cx="64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pc="-5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86B7656D-A364-9DC0-44A0-8E1438DE3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654663"/>
              </p:ext>
            </p:extLst>
          </p:nvPr>
        </p:nvGraphicFramePr>
        <p:xfrm>
          <a:off x="4450753" y="1244725"/>
          <a:ext cx="7388887" cy="149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E25E668-F4E5-43E0-BFE4-E0E5E92F5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023009"/>
              </p:ext>
            </p:extLst>
          </p:nvPr>
        </p:nvGraphicFramePr>
        <p:xfrm>
          <a:off x="4513664" y="3756780"/>
          <a:ext cx="7388887" cy="2447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6A9F3BCB-3A8B-A91C-9695-1961AA6BD099}"/>
              </a:ext>
            </a:extLst>
          </p:cNvPr>
          <p:cNvSpPr txBox="1">
            <a:spLocks/>
          </p:cNvSpPr>
          <p:nvPr/>
        </p:nvSpPr>
        <p:spPr>
          <a:xfrm>
            <a:off x="4742015" y="3042642"/>
            <a:ext cx="6413663" cy="439133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spc="-50" dirty="0">
                <a:latin typeface="+mj-lt"/>
                <a:ea typeface="+mj-ea"/>
                <a:cs typeface="+mj-cs"/>
              </a:rPr>
              <a:t>RPC</a:t>
            </a:r>
            <a:r>
              <a:rPr lang="it-IT" dirty="0"/>
              <a:t> 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943BCEF-4F98-2086-EC4C-83F850CEDA8E}"/>
              </a:ext>
            </a:extLst>
          </p:cNvPr>
          <p:cNvCxnSpPr/>
          <p:nvPr/>
        </p:nvCxnSpPr>
        <p:spPr>
          <a:xfrm>
            <a:off x="4310743" y="3481775"/>
            <a:ext cx="7634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927</TotalTime>
  <Words>1148</Words>
  <Application>Microsoft Office PowerPoint</Application>
  <PresentationFormat>Widescreen</PresentationFormat>
  <Paragraphs>251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Retrospettivo</vt:lpstr>
      <vt:lpstr>Algoritmo di clustering k-means in stile MapReduce e in Go</vt:lpstr>
      <vt:lpstr>Indice</vt:lpstr>
      <vt:lpstr>Introduzione</vt:lpstr>
      <vt:lpstr>Architettura</vt:lpstr>
      <vt:lpstr>Architettura</vt:lpstr>
      <vt:lpstr>Implementazione</vt:lpstr>
      <vt:lpstr>Implementazione</vt:lpstr>
      <vt:lpstr>Llyod -&gt; Punti:800 – Mapper:10, Reducer:10</vt:lpstr>
      <vt:lpstr>Implementazione</vt:lpstr>
      <vt:lpstr>Tecnologie e Librerie</vt:lpstr>
      <vt:lpstr>Esecuzione</vt:lpstr>
      <vt:lpstr>Esecuzione</vt:lpstr>
      <vt:lpstr>Analisi delle prestazioni</vt:lpstr>
      <vt:lpstr>Punti:800 – Mapper:10, Reducer:10</vt:lpstr>
      <vt:lpstr>Punti:800 – Mapper:10, Reducer:10</vt:lpstr>
      <vt:lpstr>Conclusioni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di clustering k-means in stile MapReduce e in Go</dc:title>
  <dc:creator>melissa petrolo</dc:creator>
  <cp:lastModifiedBy>melissa petrolo</cp:lastModifiedBy>
  <cp:revision>3</cp:revision>
  <dcterms:created xsi:type="dcterms:W3CDTF">2022-11-28T08:38:12Z</dcterms:created>
  <dcterms:modified xsi:type="dcterms:W3CDTF">2022-11-29T19:19:49Z</dcterms:modified>
</cp:coreProperties>
</file>