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AA460-793C-4992-9C36-0A79F74483EF}" v="85" dt="2023-11-02T19:11:28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amnasio" userId="3d9d32757f07e6e8" providerId="LiveId" clId="{201AA460-793C-4992-9C36-0A79F74483EF}"/>
    <pc:docChg chg="undo custSel addSld delSld modSld">
      <pc:chgData name="Andrea Camnasio" userId="3d9d32757f07e6e8" providerId="LiveId" clId="{201AA460-793C-4992-9C36-0A79F74483EF}" dt="2023-11-02T19:11:28.237" v="858" actId="20577"/>
      <pc:docMkLst>
        <pc:docMk/>
      </pc:docMkLst>
      <pc:sldChg chg="modSp del mod">
        <pc:chgData name="Andrea Camnasio" userId="3d9d32757f07e6e8" providerId="LiveId" clId="{201AA460-793C-4992-9C36-0A79F74483EF}" dt="2023-11-02T17:42:26.936" v="516" actId="47"/>
        <pc:sldMkLst>
          <pc:docMk/>
          <pc:sldMk cId="2775098702" sldId="256"/>
        </pc:sldMkLst>
        <pc:picChg chg="mod">
          <ac:chgData name="Andrea Camnasio" userId="3d9d32757f07e6e8" providerId="LiveId" clId="{201AA460-793C-4992-9C36-0A79F74483EF}" dt="2023-11-01T20:55:35.929" v="221" actId="14100"/>
          <ac:picMkLst>
            <pc:docMk/>
            <pc:sldMk cId="2775098702" sldId="256"/>
            <ac:picMk id="4" creationId="{5F91D1DB-7484-2430-93E8-B99F5BE955F5}"/>
          </ac:picMkLst>
        </pc:picChg>
      </pc:sldChg>
      <pc:sldChg chg="addSp delSp modSp new mod setBg modAnim">
        <pc:chgData name="Andrea Camnasio" userId="3d9d32757f07e6e8" providerId="LiveId" clId="{201AA460-793C-4992-9C36-0A79F74483EF}" dt="2023-11-02T19:11:28.237" v="858" actId="20577"/>
        <pc:sldMkLst>
          <pc:docMk/>
          <pc:sldMk cId="3004269151" sldId="257"/>
        </pc:sldMkLst>
        <pc:spChg chg="mod">
          <ac:chgData name="Andrea Camnasio" userId="3d9d32757f07e6e8" providerId="LiveId" clId="{201AA460-793C-4992-9C36-0A79F74483EF}" dt="2023-11-02T18:42:06.943" v="530" actId="27636"/>
          <ac:spMkLst>
            <pc:docMk/>
            <pc:sldMk cId="3004269151" sldId="257"/>
            <ac:spMk id="2" creationId="{BF21703E-5550-C64D-EC7B-EAF320C633FD}"/>
          </ac:spMkLst>
        </pc:spChg>
        <pc:spChg chg="mod">
          <ac:chgData name="Andrea Camnasio" userId="3d9d32757f07e6e8" providerId="LiveId" clId="{201AA460-793C-4992-9C36-0A79F74483EF}" dt="2023-11-02T19:11:28.237" v="858" actId="20577"/>
          <ac:spMkLst>
            <pc:docMk/>
            <pc:sldMk cId="3004269151" sldId="257"/>
            <ac:spMk id="3" creationId="{733062BF-801C-BC43-4816-4AFF0EAD6DB5}"/>
          </ac:spMkLst>
        </pc:spChg>
        <pc:spChg chg="del mod">
          <ac:chgData name="Andrea Camnasio" userId="3d9d32757f07e6e8" providerId="LiveId" clId="{201AA460-793C-4992-9C36-0A79F74483EF}" dt="2023-11-01T20:49:52.940" v="54" actId="478"/>
          <ac:spMkLst>
            <pc:docMk/>
            <pc:sldMk cId="3004269151" sldId="257"/>
            <ac:spMk id="4" creationId="{F01880B5-BE5E-3170-D000-933E2B3BD8B9}"/>
          </ac:spMkLst>
        </pc:spChg>
        <pc:spChg chg="del mod">
          <ac:chgData name="Andrea Camnasio" userId="3d9d32757f07e6e8" providerId="LiveId" clId="{201AA460-793C-4992-9C36-0A79F74483EF}" dt="2023-11-01T20:49:35.441" v="51" actId="478"/>
          <ac:spMkLst>
            <pc:docMk/>
            <pc:sldMk cId="3004269151" sldId="257"/>
            <ac:spMk id="5" creationId="{F93DE7CF-EB9D-0FB4-A7BC-BA5588E4B4DA}"/>
          </ac:spMkLst>
        </pc:spChg>
        <pc:spChg chg="del mod">
          <ac:chgData name="Andrea Camnasio" userId="3d9d32757f07e6e8" providerId="LiveId" clId="{201AA460-793C-4992-9C36-0A79F74483EF}" dt="2023-11-01T20:49:25.134" v="49" actId="478"/>
          <ac:spMkLst>
            <pc:docMk/>
            <pc:sldMk cId="3004269151" sldId="257"/>
            <ac:spMk id="6" creationId="{E8C8123B-19BA-D5FB-0CAB-B5AC6B43367E}"/>
          </ac:spMkLst>
        </pc:spChg>
        <pc:spChg chg="add del mod">
          <ac:chgData name="Andrea Camnasio" userId="3d9d32757f07e6e8" providerId="LiveId" clId="{201AA460-793C-4992-9C36-0A79F74483EF}" dt="2023-11-01T21:34:30.474" v="456" actId="478"/>
          <ac:spMkLst>
            <pc:docMk/>
            <pc:sldMk cId="3004269151" sldId="257"/>
            <ac:spMk id="9" creationId="{88DE6F8D-E928-95CC-9C07-7136269D1772}"/>
          </ac:spMkLst>
        </pc:spChg>
        <pc:spChg chg="add del">
          <ac:chgData name="Andrea Camnasio" userId="3d9d32757f07e6e8" providerId="LiveId" clId="{201AA460-793C-4992-9C36-0A79F74483EF}" dt="2023-11-01T21:34:54.389" v="461" actId="478"/>
          <ac:spMkLst>
            <pc:docMk/>
            <pc:sldMk cId="3004269151" sldId="257"/>
            <ac:spMk id="11" creationId="{7365EDDA-446C-1700-4531-34FF8AD09B6F}"/>
          </ac:spMkLst>
        </pc:spChg>
        <pc:spChg chg="add del">
          <ac:chgData name="Andrea Camnasio" userId="3d9d32757f07e6e8" providerId="LiveId" clId="{201AA460-793C-4992-9C36-0A79F74483EF}" dt="2023-11-01T21:34:39.483" v="459" actId="478"/>
          <ac:spMkLst>
            <pc:docMk/>
            <pc:sldMk cId="3004269151" sldId="257"/>
            <ac:spMk id="13" creationId="{5E819C9F-83B1-633F-6CC4-754290CAB2B3}"/>
          </ac:spMkLst>
        </pc:spChg>
        <pc:graphicFrameChg chg="add del">
          <ac:chgData name="Andrea Camnasio" userId="3d9d32757f07e6e8" providerId="LiveId" clId="{201AA460-793C-4992-9C36-0A79F74483EF}" dt="2023-11-01T21:08:22.227" v="293" actId="478"/>
          <ac:graphicFrameMkLst>
            <pc:docMk/>
            <pc:sldMk cId="3004269151" sldId="257"/>
            <ac:graphicFrameMk id="7" creationId="{B8D15806-DCFB-31CA-F2CE-5CE3DC2EB4EC}"/>
          </ac:graphicFrameMkLst>
        </pc:graphicFrameChg>
        <pc:picChg chg="add mod">
          <ac:chgData name="Andrea Camnasio" userId="3d9d32757f07e6e8" providerId="LiveId" clId="{201AA460-793C-4992-9C36-0A79F74483EF}" dt="2023-11-01T21:44:25.055" v="513" actId="1076"/>
          <ac:picMkLst>
            <pc:docMk/>
            <pc:sldMk cId="3004269151" sldId="257"/>
            <ac:picMk id="8" creationId="{409AAB98-235B-3E00-B929-96B0372AD7E6}"/>
          </ac:picMkLst>
        </pc:picChg>
      </pc:sldChg>
      <pc:sldChg chg="addSp delSp modSp new mod modClrScheme chgLayout">
        <pc:chgData name="Andrea Camnasio" userId="3d9d32757f07e6e8" providerId="LiveId" clId="{201AA460-793C-4992-9C36-0A79F74483EF}" dt="2023-11-02T19:03:59.879" v="720" actId="122"/>
        <pc:sldMkLst>
          <pc:docMk/>
          <pc:sldMk cId="1697877408" sldId="258"/>
        </pc:sldMkLst>
        <pc:spChg chg="mod">
          <ac:chgData name="Andrea Camnasio" userId="3d9d32757f07e6e8" providerId="LiveId" clId="{201AA460-793C-4992-9C36-0A79F74483EF}" dt="2023-11-02T19:03:59.879" v="720" actId="122"/>
          <ac:spMkLst>
            <pc:docMk/>
            <pc:sldMk cId="1697877408" sldId="258"/>
            <ac:spMk id="2" creationId="{AD8E71B8-B40D-8C56-C863-5D57FEE6C799}"/>
          </ac:spMkLst>
        </pc:spChg>
        <pc:spChg chg="add del">
          <ac:chgData name="Andrea Camnasio" userId="3d9d32757f07e6e8" providerId="LiveId" clId="{201AA460-793C-4992-9C36-0A79F74483EF}" dt="2023-11-02T18:45:06.640" v="569" actId="26606"/>
          <ac:spMkLst>
            <pc:docMk/>
            <pc:sldMk cId="1697877408" sldId="258"/>
            <ac:spMk id="3" creationId="{5A648B63-73CC-834E-0AA8-1EE068502649}"/>
          </ac:spMkLst>
        </pc:spChg>
        <pc:spChg chg="del">
          <ac:chgData name="Andrea Camnasio" userId="3d9d32757f07e6e8" providerId="LiveId" clId="{201AA460-793C-4992-9C36-0A79F74483EF}" dt="2023-11-02T18:42:42.057" v="535" actId="478"/>
          <ac:spMkLst>
            <pc:docMk/>
            <pc:sldMk cId="1697877408" sldId="258"/>
            <ac:spMk id="4" creationId="{E129AC93-573D-41DB-1CF1-366EC270DD7C}"/>
          </ac:spMkLst>
        </pc:spChg>
        <pc:spChg chg="del">
          <ac:chgData name="Andrea Camnasio" userId="3d9d32757f07e6e8" providerId="LiveId" clId="{201AA460-793C-4992-9C36-0A79F74483EF}" dt="2023-11-02T18:42:37.540" v="533" actId="478"/>
          <ac:spMkLst>
            <pc:docMk/>
            <pc:sldMk cId="1697877408" sldId="258"/>
            <ac:spMk id="5" creationId="{40029C37-25BB-EF97-7357-842561D1A173}"/>
          </ac:spMkLst>
        </pc:spChg>
        <pc:spChg chg="del">
          <ac:chgData name="Andrea Camnasio" userId="3d9d32757f07e6e8" providerId="LiveId" clId="{201AA460-793C-4992-9C36-0A79F74483EF}" dt="2023-11-02T18:42:40.278" v="534" actId="478"/>
          <ac:spMkLst>
            <pc:docMk/>
            <pc:sldMk cId="1697877408" sldId="258"/>
            <ac:spMk id="6" creationId="{89302560-9578-5737-FF93-9F8DD9214AE7}"/>
          </ac:spMkLst>
        </pc:spChg>
        <pc:spChg chg="add del mod">
          <ac:chgData name="Andrea Camnasio" userId="3d9d32757f07e6e8" providerId="LiveId" clId="{201AA460-793C-4992-9C36-0A79F74483EF}" dt="2023-11-02T18:46:18.815" v="579" actId="478"/>
          <ac:spMkLst>
            <pc:docMk/>
            <pc:sldMk cId="1697877408" sldId="258"/>
            <ac:spMk id="8" creationId="{FB13A394-8760-BECC-8DFF-F36619BF7D60}"/>
          </ac:spMkLst>
        </pc:spChg>
        <pc:spChg chg="add del mod">
          <ac:chgData name="Andrea Camnasio" userId="3d9d32757f07e6e8" providerId="LiveId" clId="{201AA460-793C-4992-9C36-0A79F74483EF}" dt="2023-11-02T18:45:00.815" v="566" actId="26606"/>
          <ac:spMkLst>
            <pc:docMk/>
            <pc:sldMk cId="1697877408" sldId="258"/>
            <ac:spMk id="9" creationId="{04C94D4B-2E88-0A95-68EA-01BC1B390F71}"/>
          </ac:spMkLst>
        </pc:spChg>
        <pc:spChg chg="add del mod">
          <ac:chgData name="Andrea Camnasio" userId="3d9d32757f07e6e8" providerId="LiveId" clId="{201AA460-793C-4992-9C36-0A79F74483EF}" dt="2023-11-02T18:45:00.815" v="566" actId="26606"/>
          <ac:spMkLst>
            <pc:docMk/>
            <pc:sldMk cId="1697877408" sldId="258"/>
            <ac:spMk id="11" creationId="{8DF67FF4-CB0E-3D22-C4B5-4884657D9CFF}"/>
          </ac:spMkLst>
        </pc:spChg>
        <pc:spChg chg="add del mod">
          <ac:chgData name="Andrea Camnasio" userId="3d9d32757f07e6e8" providerId="LiveId" clId="{201AA460-793C-4992-9C36-0A79F74483EF}" dt="2023-11-02T18:45:00.815" v="566" actId="26606"/>
          <ac:spMkLst>
            <pc:docMk/>
            <pc:sldMk cId="1697877408" sldId="258"/>
            <ac:spMk id="13" creationId="{34F5BC95-D378-44D2-8B0F-F13D0C9544B1}"/>
          </ac:spMkLst>
        </pc:spChg>
        <pc:spChg chg="add del mod">
          <ac:chgData name="Andrea Camnasio" userId="3d9d32757f07e6e8" providerId="LiveId" clId="{201AA460-793C-4992-9C36-0A79F74483EF}" dt="2023-11-02T18:45:00.815" v="566" actId="26606"/>
          <ac:spMkLst>
            <pc:docMk/>
            <pc:sldMk cId="1697877408" sldId="258"/>
            <ac:spMk id="15" creationId="{6FED84C9-9088-5844-300B-67341FDAF2E6}"/>
          </ac:spMkLst>
        </pc:spChg>
        <pc:spChg chg="add del mod">
          <ac:chgData name="Andrea Camnasio" userId="3d9d32757f07e6e8" providerId="LiveId" clId="{201AA460-793C-4992-9C36-0A79F74483EF}" dt="2023-11-02T18:45:06.593" v="568" actId="26606"/>
          <ac:spMkLst>
            <pc:docMk/>
            <pc:sldMk cId="1697877408" sldId="258"/>
            <ac:spMk id="17" creationId="{04C94D4B-2E88-0A95-68EA-01BC1B390F71}"/>
          </ac:spMkLst>
        </pc:spChg>
        <pc:spChg chg="add del mod">
          <ac:chgData name="Andrea Camnasio" userId="3d9d32757f07e6e8" providerId="LiveId" clId="{201AA460-793C-4992-9C36-0A79F74483EF}" dt="2023-11-02T18:45:06.593" v="568" actId="26606"/>
          <ac:spMkLst>
            <pc:docMk/>
            <pc:sldMk cId="1697877408" sldId="258"/>
            <ac:spMk id="19" creationId="{E49A2082-1E18-8378-6DA2-97638555E2D6}"/>
          </ac:spMkLst>
        </pc:spChg>
        <pc:spChg chg="add del mod">
          <ac:chgData name="Andrea Camnasio" userId="3d9d32757f07e6e8" providerId="LiveId" clId="{201AA460-793C-4992-9C36-0A79F74483EF}" dt="2023-11-02T18:45:06.593" v="568" actId="26606"/>
          <ac:spMkLst>
            <pc:docMk/>
            <pc:sldMk cId="1697877408" sldId="258"/>
            <ac:spMk id="20" creationId="{350141BE-2F98-02BE-E0C4-C77362BE4DAF}"/>
          </ac:spMkLst>
        </pc:spChg>
        <pc:spChg chg="add del mod">
          <ac:chgData name="Andrea Camnasio" userId="3d9d32757f07e6e8" providerId="LiveId" clId="{201AA460-793C-4992-9C36-0A79F74483EF}" dt="2023-11-02T18:45:06.593" v="568" actId="26606"/>
          <ac:spMkLst>
            <pc:docMk/>
            <pc:sldMk cId="1697877408" sldId="258"/>
            <ac:spMk id="21" creationId="{DC984D2F-808F-7022-DEEF-CB036F99F344}"/>
          </ac:spMkLst>
        </pc:spChg>
        <pc:spChg chg="add del mod">
          <ac:chgData name="Andrea Camnasio" userId="3d9d32757f07e6e8" providerId="LiveId" clId="{201AA460-793C-4992-9C36-0A79F74483EF}" dt="2023-11-02T18:46:01.243" v="577" actId="478"/>
          <ac:spMkLst>
            <pc:docMk/>
            <pc:sldMk cId="1697877408" sldId="258"/>
            <ac:spMk id="24" creationId="{04C94D4B-2E88-0A95-68EA-01BC1B390F71}"/>
          </ac:spMkLst>
        </pc:spChg>
        <pc:spChg chg="add del mod">
          <ac:chgData name="Andrea Camnasio" userId="3d9d32757f07e6e8" providerId="LiveId" clId="{201AA460-793C-4992-9C36-0A79F74483EF}" dt="2023-11-02T18:45:35.878" v="573" actId="478"/>
          <ac:spMkLst>
            <pc:docMk/>
            <pc:sldMk cId="1697877408" sldId="258"/>
            <ac:spMk id="25" creationId="{8DF67FF4-CB0E-3D22-C4B5-4884657D9CFF}"/>
          </ac:spMkLst>
        </pc:spChg>
        <pc:spChg chg="add del mod">
          <ac:chgData name="Andrea Camnasio" userId="3d9d32757f07e6e8" providerId="LiveId" clId="{201AA460-793C-4992-9C36-0A79F74483EF}" dt="2023-11-02T18:45:52.053" v="575" actId="478"/>
          <ac:spMkLst>
            <pc:docMk/>
            <pc:sldMk cId="1697877408" sldId="258"/>
            <ac:spMk id="26" creationId="{34F5BC95-D378-44D2-8B0F-F13D0C9544B1}"/>
          </ac:spMkLst>
        </pc:spChg>
        <pc:spChg chg="add del mod">
          <ac:chgData name="Andrea Camnasio" userId="3d9d32757f07e6e8" providerId="LiveId" clId="{201AA460-793C-4992-9C36-0A79F74483EF}" dt="2023-11-02T18:45:55.053" v="576" actId="478"/>
          <ac:spMkLst>
            <pc:docMk/>
            <pc:sldMk cId="1697877408" sldId="258"/>
            <ac:spMk id="27" creationId="{6FED84C9-9088-5844-300B-67341FDAF2E6}"/>
          </ac:spMkLst>
        </pc:spChg>
        <pc:picChg chg="add del">
          <ac:chgData name="Andrea Camnasio" userId="3d9d32757f07e6e8" providerId="LiveId" clId="{201AA460-793C-4992-9C36-0A79F74483EF}" dt="2023-11-02T18:45:00.815" v="566" actId="26606"/>
          <ac:picMkLst>
            <pc:docMk/>
            <pc:sldMk cId="1697877408" sldId="258"/>
            <ac:picMk id="7" creationId="{C494A0F4-D008-DC72-6AA7-7E7C47310CC3}"/>
          </ac:picMkLst>
        </pc:picChg>
        <pc:picChg chg="add mod">
          <ac:chgData name="Andrea Camnasio" userId="3d9d32757f07e6e8" providerId="LiveId" clId="{201AA460-793C-4992-9C36-0A79F74483EF}" dt="2023-11-02T18:57:49.114" v="644" actId="1076"/>
          <ac:picMkLst>
            <pc:docMk/>
            <pc:sldMk cId="1697877408" sldId="258"/>
            <ac:picMk id="12" creationId="{BA4BE5B5-96BE-63AB-3FC0-E1B4D785137D}"/>
          </ac:picMkLst>
        </pc:picChg>
        <pc:picChg chg="add mod ord">
          <ac:chgData name="Andrea Camnasio" userId="3d9d32757f07e6e8" providerId="LiveId" clId="{201AA460-793C-4992-9C36-0A79F74483EF}" dt="2023-11-02T18:52:59.450" v="602" actId="14100"/>
          <ac:picMkLst>
            <pc:docMk/>
            <pc:sldMk cId="1697877408" sldId="258"/>
            <ac:picMk id="16" creationId="{4E468299-28E1-45FE-8900-70E8552E0538}"/>
          </ac:picMkLst>
        </pc:picChg>
        <pc:picChg chg="add del">
          <ac:chgData name="Andrea Camnasio" userId="3d9d32757f07e6e8" providerId="LiveId" clId="{201AA460-793C-4992-9C36-0A79F74483EF}" dt="2023-11-02T18:45:06.593" v="568" actId="26606"/>
          <ac:picMkLst>
            <pc:docMk/>
            <pc:sldMk cId="1697877408" sldId="258"/>
            <ac:picMk id="18" creationId="{5069CB14-640F-A290-124A-5DE58F035113}"/>
          </ac:picMkLst>
        </pc:picChg>
        <pc:picChg chg="add del">
          <ac:chgData name="Andrea Camnasio" userId="3d9d32757f07e6e8" providerId="LiveId" clId="{201AA460-793C-4992-9C36-0A79F74483EF}" dt="2023-11-02T18:45:32.210" v="571" actId="478"/>
          <ac:picMkLst>
            <pc:docMk/>
            <pc:sldMk cId="1697877408" sldId="258"/>
            <ac:picMk id="23" creationId="{C494A0F4-D008-DC72-6AA7-7E7C47310CC3}"/>
          </ac:picMkLst>
        </pc:picChg>
      </pc:sldChg>
      <pc:sldChg chg="delSp modSp new del mod">
        <pc:chgData name="Andrea Camnasio" userId="3d9d32757f07e6e8" providerId="LiveId" clId="{201AA460-793C-4992-9C36-0A79F74483EF}" dt="2023-11-02T18:42:15.069" v="531" actId="47"/>
        <pc:sldMkLst>
          <pc:docMk/>
          <pc:sldMk cId="4290959906" sldId="258"/>
        </pc:sldMkLst>
        <pc:spChg chg="del mod">
          <ac:chgData name="Andrea Camnasio" userId="3d9d32757f07e6e8" providerId="LiveId" clId="{201AA460-793C-4992-9C36-0A79F74483EF}" dt="2023-11-02T17:43:24.646" v="522" actId="478"/>
          <ac:spMkLst>
            <pc:docMk/>
            <pc:sldMk cId="4290959906" sldId="258"/>
            <ac:spMk id="4" creationId="{C772E350-74B0-AA95-786D-5CDF994A90D9}"/>
          </ac:spMkLst>
        </pc:spChg>
        <pc:spChg chg="del mod">
          <ac:chgData name="Andrea Camnasio" userId="3d9d32757f07e6e8" providerId="LiveId" clId="{201AA460-793C-4992-9C36-0A79F74483EF}" dt="2023-11-02T17:43:16.664" v="519" actId="478"/>
          <ac:spMkLst>
            <pc:docMk/>
            <pc:sldMk cId="4290959906" sldId="258"/>
            <ac:spMk id="5" creationId="{69DFAF93-65C5-47E7-B23F-649025FFE3F3}"/>
          </ac:spMkLst>
        </pc:spChg>
        <pc:spChg chg="del">
          <ac:chgData name="Andrea Camnasio" userId="3d9d32757f07e6e8" providerId="LiveId" clId="{201AA460-793C-4992-9C36-0A79F74483EF}" dt="2023-11-02T17:43:19.164" v="520" actId="478"/>
          <ac:spMkLst>
            <pc:docMk/>
            <pc:sldMk cId="4290959906" sldId="258"/>
            <ac:spMk id="6" creationId="{498CBF94-A9F8-A436-8393-B98CE1476410}"/>
          </ac:spMkLst>
        </pc:spChg>
      </pc:sldChg>
      <pc:sldChg chg="addSp delSp modSp new mod modClrScheme chgLayout">
        <pc:chgData name="Andrea Camnasio" userId="3d9d32757f07e6e8" providerId="LiveId" clId="{201AA460-793C-4992-9C36-0A79F74483EF}" dt="2023-11-02T19:08:26.865" v="770" actId="20577"/>
        <pc:sldMkLst>
          <pc:docMk/>
          <pc:sldMk cId="3850597988" sldId="259"/>
        </pc:sldMkLst>
        <pc:spChg chg="mod">
          <ac:chgData name="Andrea Camnasio" userId="3d9d32757f07e6e8" providerId="LiveId" clId="{201AA460-793C-4992-9C36-0A79F74483EF}" dt="2023-11-02T19:08:26.865" v="770" actId="20577"/>
          <ac:spMkLst>
            <pc:docMk/>
            <pc:sldMk cId="3850597988" sldId="259"/>
            <ac:spMk id="2" creationId="{FF24188C-7BB6-DE36-13B2-5D040E9989C0}"/>
          </ac:spMkLst>
        </pc:spChg>
        <pc:spChg chg="del">
          <ac:chgData name="Andrea Camnasio" userId="3d9d32757f07e6e8" providerId="LiveId" clId="{201AA460-793C-4992-9C36-0A79F74483EF}" dt="2023-11-02T18:57:57.972" v="645" actId="26606"/>
          <ac:spMkLst>
            <pc:docMk/>
            <pc:sldMk cId="3850597988" sldId="259"/>
            <ac:spMk id="3" creationId="{233E2A50-D3AF-A21A-B307-57ADFCAA14E7}"/>
          </ac:spMkLst>
        </pc:spChg>
        <pc:spChg chg="del">
          <ac:chgData name="Andrea Camnasio" userId="3d9d32757f07e6e8" providerId="LiveId" clId="{201AA460-793C-4992-9C36-0A79F74483EF}" dt="2023-11-02T18:48:50.095" v="587" actId="478"/>
          <ac:spMkLst>
            <pc:docMk/>
            <pc:sldMk cId="3850597988" sldId="259"/>
            <ac:spMk id="4" creationId="{BE50CF9B-B338-8FDC-B61C-4C13717ADEC5}"/>
          </ac:spMkLst>
        </pc:spChg>
        <pc:spChg chg="del">
          <ac:chgData name="Andrea Camnasio" userId="3d9d32757f07e6e8" providerId="LiveId" clId="{201AA460-793C-4992-9C36-0A79F74483EF}" dt="2023-11-02T18:48:52.978" v="588" actId="478"/>
          <ac:spMkLst>
            <pc:docMk/>
            <pc:sldMk cId="3850597988" sldId="259"/>
            <ac:spMk id="5" creationId="{E32B950F-C2A8-E3D1-2AE0-E54941021FC6}"/>
          </ac:spMkLst>
        </pc:spChg>
        <pc:spChg chg="del">
          <ac:chgData name="Andrea Camnasio" userId="3d9d32757f07e6e8" providerId="LiveId" clId="{201AA460-793C-4992-9C36-0A79F74483EF}" dt="2023-11-02T18:48:55.322" v="589" actId="478"/>
          <ac:spMkLst>
            <pc:docMk/>
            <pc:sldMk cId="3850597988" sldId="259"/>
            <ac:spMk id="6" creationId="{5372E69A-5D9C-9679-02DC-43F7E2543656}"/>
          </ac:spMkLst>
        </pc:spChg>
        <pc:spChg chg="add mod">
          <ac:chgData name="Andrea Camnasio" userId="3d9d32757f07e6e8" providerId="LiveId" clId="{201AA460-793C-4992-9C36-0A79F74483EF}" dt="2023-11-02T18:57:57.972" v="645" actId="26606"/>
          <ac:spMkLst>
            <pc:docMk/>
            <pc:sldMk cId="3850597988" sldId="259"/>
            <ac:spMk id="8" creationId="{04C94D4B-2E88-0A95-68EA-01BC1B390F71}"/>
          </ac:spMkLst>
        </pc:spChg>
        <pc:spChg chg="add del mod">
          <ac:chgData name="Andrea Camnasio" userId="3d9d32757f07e6e8" providerId="LiveId" clId="{201AA460-793C-4992-9C36-0A79F74483EF}" dt="2023-11-02T18:58:31.768" v="651" actId="478"/>
          <ac:spMkLst>
            <pc:docMk/>
            <pc:sldMk cId="3850597988" sldId="259"/>
            <ac:spMk id="10" creationId="{50015689-C7D0-9A00-0A1B-E6480C8C3AB3}"/>
          </ac:spMkLst>
        </pc:spChg>
        <pc:spChg chg="add mod">
          <ac:chgData name="Andrea Camnasio" userId="3d9d32757f07e6e8" providerId="LiveId" clId="{201AA460-793C-4992-9C36-0A79F74483EF}" dt="2023-11-02T18:57:57.972" v="645" actId="26606"/>
          <ac:spMkLst>
            <pc:docMk/>
            <pc:sldMk cId="3850597988" sldId="259"/>
            <ac:spMk id="12" creationId="{6B3CB939-E44E-A163-C675-C90563BD2EA2}"/>
          </ac:spMkLst>
        </pc:spChg>
        <pc:spChg chg="add mod">
          <ac:chgData name="Andrea Camnasio" userId="3d9d32757f07e6e8" providerId="LiveId" clId="{201AA460-793C-4992-9C36-0A79F74483EF}" dt="2023-11-02T18:57:57.972" v="645" actId="26606"/>
          <ac:spMkLst>
            <pc:docMk/>
            <pc:sldMk cId="3850597988" sldId="259"/>
            <ac:spMk id="14" creationId="{32B13ED8-1BEB-5A4E-D767-93D29751BAB1}"/>
          </ac:spMkLst>
        </pc:spChg>
        <pc:picChg chg="add mod">
          <ac:chgData name="Andrea Camnasio" userId="3d9d32757f07e6e8" providerId="LiveId" clId="{201AA460-793C-4992-9C36-0A79F74483EF}" dt="2023-11-02T19:00:42.564" v="667" actId="14100"/>
          <ac:picMkLst>
            <pc:docMk/>
            <pc:sldMk cId="3850597988" sldId="259"/>
            <ac:picMk id="9" creationId="{305E724E-56AD-AC0E-E6C2-78FE1489718C}"/>
          </ac:picMkLst>
        </pc:picChg>
        <pc:picChg chg="add mod ord">
          <ac:chgData name="Andrea Camnasio" userId="3d9d32757f07e6e8" providerId="LiveId" clId="{201AA460-793C-4992-9C36-0A79F74483EF}" dt="2023-11-02T19:01:15.690" v="674" actId="14100"/>
          <ac:picMkLst>
            <pc:docMk/>
            <pc:sldMk cId="3850597988" sldId="259"/>
            <ac:picMk id="13" creationId="{BE59D52B-059F-30DC-E249-6D7A69739900}"/>
          </ac:picMkLst>
        </pc:picChg>
      </pc:sldChg>
      <pc:sldChg chg="addSp delSp modSp new mod">
        <pc:chgData name="Andrea Camnasio" userId="3d9d32757f07e6e8" providerId="LiveId" clId="{201AA460-793C-4992-9C36-0A79F74483EF}" dt="2023-11-02T19:08:00.817" v="755" actId="207"/>
        <pc:sldMkLst>
          <pc:docMk/>
          <pc:sldMk cId="564631305" sldId="260"/>
        </pc:sldMkLst>
        <pc:spChg chg="mod">
          <ac:chgData name="Andrea Camnasio" userId="3d9d32757f07e6e8" providerId="LiveId" clId="{201AA460-793C-4992-9C36-0A79F74483EF}" dt="2023-11-02T19:08:00.817" v="755" actId="207"/>
          <ac:spMkLst>
            <pc:docMk/>
            <pc:sldMk cId="564631305" sldId="260"/>
            <ac:spMk id="2" creationId="{A15EDEF1-527C-5229-9129-56A4F973E7AB}"/>
          </ac:spMkLst>
        </pc:spChg>
        <pc:spChg chg="del">
          <ac:chgData name="Andrea Camnasio" userId="3d9d32757f07e6e8" providerId="LiveId" clId="{201AA460-793C-4992-9C36-0A79F74483EF}" dt="2023-11-02T19:02:43.925" v="701" actId="931"/>
          <ac:spMkLst>
            <pc:docMk/>
            <pc:sldMk cId="564631305" sldId="260"/>
            <ac:spMk id="3" creationId="{EEBDF478-D670-0432-E98F-F1533FECA07D}"/>
          </ac:spMkLst>
        </pc:spChg>
        <pc:spChg chg="del mod">
          <ac:chgData name="Andrea Camnasio" userId="3d9d32757f07e6e8" providerId="LiveId" clId="{201AA460-793C-4992-9C36-0A79F74483EF}" dt="2023-11-02T19:01:42.806" v="677" actId="478"/>
          <ac:spMkLst>
            <pc:docMk/>
            <pc:sldMk cId="564631305" sldId="260"/>
            <ac:spMk id="4" creationId="{C441F71B-E8FE-E891-64D7-3E7E72EE3993}"/>
          </ac:spMkLst>
        </pc:spChg>
        <pc:spChg chg="del">
          <ac:chgData name="Andrea Camnasio" userId="3d9d32757f07e6e8" providerId="LiveId" clId="{201AA460-793C-4992-9C36-0A79F74483EF}" dt="2023-11-02T19:01:46.413" v="678" actId="478"/>
          <ac:spMkLst>
            <pc:docMk/>
            <pc:sldMk cId="564631305" sldId="260"/>
            <ac:spMk id="5" creationId="{ED04D9F5-2AD0-7949-0267-A3BC988665E1}"/>
          </ac:spMkLst>
        </pc:spChg>
        <pc:spChg chg="del">
          <ac:chgData name="Andrea Camnasio" userId="3d9d32757f07e6e8" providerId="LiveId" clId="{201AA460-793C-4992-9C36-0A79F74483EF}" dt="2023-11-02T19:01:48.980" v="679" actId="478"/>
          <ac:spMkLst>
            <pc:docMk/>
            <pc:sldMk cId="564631305" sldId="260"/>
            <ac:spMk id="6" creationId="{0E2A809E-2852-4374-3EEA-04A7EB6E4168}"/>
          </ac:spMkLst>
        </pc:spChg>
        <pc:spChg chg="add del mod">
          <ac:chgData name="Andrea Camnasio" userId="3d9d32757f07e6e8" providerId="LiveId" clId="{201AA460-793C-4992-9C36-0A79F74483EF}" dt="2023-11-02T19:07:27.627" v="743" actId="478"/>
          <ac:spMkLst>
            <pc:docMk/>
            <pc:sldMk cId="564631305" sldId="260"/>
            <ac:spMk id="9" creationId="{4DF0742B-A4E9-7D3B-8CAF-0B887AC313BF}"/>
          </ac:spMkLst>
        </pc:spChg>
        <pc:picChg chg="add del mod">
          <ac:chgData name="Andrea Camnasio" userId="3d9d32757f07e6e8" providerId="LiveId" clId="{201AA460-793C-4992-9C36-0A79F74483EF}" dt="2023-11-02T19:07:28.788" v="746" actId="688"/>
          <ac:picMkLst>
            <pc:docMk/>
            <pc:sldMk cId="564631305" sldId="260"/>
            <ac:picMk id="8" creationId="{6034BF4A-C1B6-B1E6-491B-80E9F67C7A9F}"/>
          </ac:picMkLst>
        </pc:picChg>
        <pc:picChg chg="add del mod">
          <ac:chgData name="Andrea Camnasio" userId="3d9d32757f07e6e8" providerId="LiveId" clId="{201AA460-793C-4992-9C36-0A79F74483EF}" dt="2023-11-02T19:05:41.294" v="726" actId="478"/>
          <ac:picMkLst>
            <pc:docMk/>
            <pc:sldMk cId="564631305" sldId="260"/>
            <ac:picMk id="1026" creationId="{772C4315-A95B-4FF5-65E2-936361D6248F}"/>
          </ac:picMkLst>
        </pc:picChg>
        <pc:picChg chg="add del mod">
          <ac:chgData name="Andrea Camnasio" userId="3d9d32757f07e6e8" providerId="LiveId" clId="{201AA460-793C-4992-9C36-0A79F74483EF}" dt="2023-11-02T19:06:51.152" v="736" actId="478"/>
          <ac:picMkLst>
            <pc:docMk/>
            <pc:sldMk cId="564631305" sldId="260"/>
            <ac:picMk id="1028" creationId="{BA5FB075-F345-8CBF-0C8D-51AB0D02EFA2}"/>
          </ac:picMkLst>
        </pc:picChg>
        <pc:picChg chg="add del mod">
          <ac:chgData name="Andrea Camnasio" userId="3d9d32757f07e6e8" providerId="LiveId" clId="{201AA460-793C-4992-9C36-0A79F74483EF}" dt="2023-11-02T19:07:29.180" v="747"/>
          <ac:picMkLst>
            <pc:docMk/>
            <pc:sldMk cId="564631305" sldId="260"/>
            <ac:picMk id="1030" creationId="{0F2AB6D2-F559-64A4-3BE2-B6F4B9AE8AEB}"/>
          </ac:picMkLst>
        </pc:picChg>
        <pc:picChg chg="add mod">
          <ac:chgData name="Andrea Camnasio" userId="3d9d32757f07e6e8" providerId="LiveId" clId="{201AA460-793C-4992-9C36-0A79F74483EF}" dt="2023-11-02T19:07:53.615" v="754" actId="167"/>
          <ac:picMkLst>
            <pc:docMk/>
            <pc:sldMk cId="564631305" sldId="260"/>
            <ac:picMk id="1032" creationId="{F03BCC05-900E-EA1B-2D4C-9A95688DC4F7}"/>
          </ac:picMkLst>
        </pc:picChg>
      </pc:sldChg>
      <pc:sldChg chg="addSp delSp modSp new mod modClrScheme chgLayout">
        <pc:chgData name="Andrea Camnasio" userId="3d9d32757f07e6e8" providerId="LiveId" clId="{201AA460-793C-4992-9C36-0A79F74483EF}" dt="2023-11-02T19:10:05.094" v="852" actId="1076"/>
        <pc:sldMkLst>
          <pc:docMk/>
          <pc:sldMk cId="3012686999" sldId="261"/>
        </pc:sldMkLst>
        <pc:spChg chg="mod">
          <ac:chgData name="Andrea Camnasio" userId="3d9d32757f07e6e8" providerId="LiveId" clId="{201AA460-793C-4992-9C36-0A79F74483EF}" dt="2023-11-02T19:09:29.813" v="847" actId="1076"/>
          <ac:spMkLst>
            <pc:docMk/>
            <pc:sldMk cId="3012686999" sldId="261"/>
            <ac:spMk id="2" creationId="{F426973F-58E2-10E4-D771-E5227F9195EB}"/>
          </ac:spMkLst>
        </pc:spChg>
        <pc:spChg chg="del">
          <ac:chgData name="Andrea Camnasio" userId="3d9d32757f07e6e8" providerId="LiveId" clId="{201AA460-793C-4992-9C36-0A79F74483EF}" dt="2023-11-02T19:09:20.895" v="846" actId="26606"/>
          <ac:spMkLst>
            <pc:docMk/>
            <pc:sldMk cId="3012686999" sldId="261"/>
            <ac:spMk id="3" creationId="{2C3B7CCB-9635-5C96-79D3-9A40C6D8E6AA}"/>
          </ac:spMkLst>
        </pc:spChg>
        <pc:spChg chg="del">
          <ac:chgData name="Andrea Camnasio" userId="3d9d32757f07e6e8" providerId="LiveId" clId="{201AA460-793C-4992-9C36-0A79F74483EF}" dt="2023-11-02T19:08:34.966" v="772" actId="478"/>
          <ac:spMkLst>
            <pc:docMk/>
            <pc:sldMk cId="3012686999" sldId="261"/>
            <ac:spMk id="4" creationId="{0FBA56ED-5C16-FDFD-281E-0C581394CC0A}"/>
          </ac:spMkLst>
        </pc:spChg>
        <pc:spChg chg="del">
          <ac:chgData name="Andrea Camnasio" userId="3d9d32757f07e6e8" providerId="LiveId" clId="{201AA460-793C-4992-9C36-0A79F74483EF}" dt="2023-11-02T19:08:39.321" v="773" actId="478"/>
          <ac:spMkLst>
            <pc:docMk/>
            <pc:sldMk cId="3012686999" sldId="261"/>
            <ac:spMk id="5" creationId="{485EA25A-19A1-C4C8-E2BC-E938801E5B14}"/>
          </ac:spMkLst>
        </pc:spChg>
        <pc:spChg chg="del">
          <ac:chgData name="Andrea Camnasio" userId="3d9d32757f07e6e8" providerId="LiveId" clId="{201AA460-793C-4992-9C36-0A79F74483EF}" dt="2023-11-02T19:08:41.270" v="774" actId="478"/>
          <ac:spMkLst>
            <pc:docMk/>
            <pc:sldMk cId="3012686999" sldId="261"/>
            <ac:spMk id="6" creationId="{BA4B56C3-66EA-2315-8144-3909CBE5C747}"/>
          </ac:spMkLst>
        </pc:spChg>
        <pc:spChg chg="add mod">
          <ac:chgData name="Andrea Camnasio" userId="3d9d32757f07e6e8" providerId="LiveId" clId="{201AA460-793C-4992-9C36-0A79F74483EF}" dt="2023-11-02T19:09:20.895" v="846" actId="26606"/>
          <ac:spMkLst>
            <pc:docMk/>
            <pc:sldMk cId="3012686999" sldId="261"/>
            <ac:spMk id="9" creationId="{04C94D4B-2E88-0A95-68EA-01BC1B390F71}"/>
          </ac:spMkLst>
        </pc:spChg>
        <pc:spChg chg="add mod">
          <ac:chgData name="Andrea Camnasio" userId="3d9d32757f07e6e8" providerId="LiveId" clId="{201AA460-793C-4992-9C36-0A79F74483EF}" dt="2023-11-02T19:09:20.895" v="846" actId="26606"/>
          <ac:spMkLst>
            <pc:docMk/>
            <pc:sldMk cId="3012686999" sldId="261"/>
            <ac:spMk id="11" creationId="{8DF67FF4-CB0E-3D22-C4B5-4884657D9CFF}"/>
          </ac:spMkLst>
        </pc:spChg>
        <pc:spChg chg="add mod">
          <ac:chgData name="Andrea Camnasio" userId="3d9d32757f07e6e8" providerId="LiveId" clId="{201AA460-793C-4992-9C36-0A79F74483EF}" dt="2023-11-02T19:09:20.895" v="846" actId="26606"/>
          <ac:spMkLst>
            <pc:docMk/>
            <pc:sldMk cId="3012686999" sldId="261"/>
            <ac:spMk id="13" creationId="{34F5BC95-D378-44D2-8B0F-F13D0C9544B1}"/>
          </ac:spMkLst>
        </pc:spChg>
        <pc:spChg chg="add mod">
          <ac:chgData name="Andrea Camnasio" userId="3d9d32757f07e6e8" providerId="LiveId" clId="{201AA460-793C-4992-9C36-0A79F74483EF}" dt="2023-11-02T19:09:20.895" v="846" actId="26606"/>
          <ac:spMkLst>
            <pc:docMk/>
            <pc:sldMk cId="3012686999" sldId="261"/>
            <ac:spMk id="15" creationId="{6FED84C9-9088-5844-300B-67341FDAF2E6}"/>
          </ac:spMkLst>
        </pc:spChg>
        <pc:picChg chg="add">
          <ac:chgData name="Andrea Camnasio" userId="3d9d32757f07e6e8" providerId="LiveId" clId="{201AA460-793C-4992-9C36-0A79F74483EF}" dt="2023-11-02T19:09:20.895" v="846" actId="26606"/>
          <ac:picMkLst>
            <pc:docMk/>
            <pc:sldMk cId="3012686999" sldId="261"/>
            <ac:picMk id="7" creationId="{9B869BF8-8BC3-0D06-EADD-461A51DD783D}"/>
          </ac:picMkLst>
        </pc:picChg>
        <pc:picChg chg="add mod">
          <ac:chgData name="Andrea Camnasio" userId="3d9d32757f07e6e8" providerId="LiveId" clId="{201AA460-793C-4992-9C36-0A79F74483EF}" dt="2023-11-02T19:10:05.094" v="852" actId="1076"/>
          <ac:picMkLst>
            <pc:docMk/>
            <pc:sldMk cId="3012686999" sldId="261"/>
            <ac:picMk id="10" creationId="{342920A1-37BC-C1CD-DF95-4B1870FF85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0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3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11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ircuito stampato elettronico">
            <a:extLst>
              <a:ext uri="{FF2B5EF4-FFF2-40B4-BE49-F238E27FC236}">
                <a16:creationId xmlns:a16="http://schemas.microsoft.com/office/drawing/2014/main" id="{409AAB98-235B-3E00-B929-96B0372AD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0" y="11"/>
            <a:ext cx="12192000" cy="6857989"/>
          </a:xfrm>
          <a:prstGeom prst="rect">
            <a:avLst/>
          </a:pr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F21703E-5550-C64D-EC7B-EAF320C6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4671"/>
            <a:ext cx="5232740" cy="714975"/>
          </a:xfrm>
        </p:spPr>
        <p:txBody>
          <a:bodyPr anchor="t">
            <a:normAutofit/>
          </a:bodyPr>
          <a:lstStyle/>
          <a:p>
            <a:r>
              <a:rPr lang="it-IT" dirty="0">
                <a:latin typeface="Berlin Sans FB Demi" panose="020E0802020502020306" pitchFamily="34" charset="0"/>
              </a:rPr>
              <a:t> Progetto Arduino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3062BF-801C-BC43-4816-4AFF0EAD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899" y="2071778"/>
            <a:ext cx="5232740" cy="242579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9600" dirty="0">
                <a:latin typeface="Berlin Sans FB Demi" panose="020E0802020502020306" pitchFamily="34" charset="0"/>
              </a:rPr>
              <a:t>In questa seconda lezione di Arduino abbiamo imparato a far accendere i led alla pressione di un bottone e tramite il monitor seriale dell’ app </a:t>
            </a:r>
            <a:r>
              <a:rPr lang="it-IT" sz="9600">
                <a:latin typeface="Berlin Sans FB Demi" panose="020E0802020502020306" pitchFamily="34" charset="0"/>
              </a:rPr>
              <a:t>di Arduino IDE </a:t>
            </a:r>
            <a:r>
              <a:rPr lang="it-IT" sz="9600" dirty="0">
                <a:latin typeface="Berlin Sans FB Demi" panose="020E0802020502020306" pitchFamily="34" charset="0"/>
              </a:rPr>
              <a:t>facevamo comparire 1 o 0 in base al voltaggio del bottone</a:t>
            </a:r>
            <a:br>
              <a:rPr lang="it-IT" sz="9600" dirty="0">
                <a:latin typeface="Berlin Sans FB Demi" panose="020E0802020502020306" pitchFamily="34" charset="0"/>
              </a:rPr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426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4E468299-28E1-45FE-8900-70E8552E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03498"/>
            <a:ext cx="12192000" cy="83270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D8E71B8-B40D-8C56-C863-5D57FEE6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673747"/>
            <a:ext cx="12191999" cy="782914"/>
          </a:xfrm>
        </p:spPr>
        <p:txBody>
          <a:bodyPr anchor="t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1° circuito (senza led)</a:t>
            </a:r>
          </a:p>
        </p:txBody>
      </p:sp>
      <p:pic>
        <p:nvPicPr>
          <p:cNvPr id="12" name="Immagine 11" descr="Immagine che contiene testo, Ingegneria elettronica, Rettangolo, linea&#10;&#10;Descrizione generata automaticamente">
            <a:extLst>
              <a:ext uri="{FF2B5EF4-FFF2-40B4-BE49-F238E27FC236}">
                <a16:creationId xmlns:a16="http://schemas.microsoft.com/office/drawing/2014/main" id="{BA4BE5B5-96BE-63AB-3FC0-E1B4D7851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79" y="1585205"/>
            <a:ext cx="9941442" cy="53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BE59D52B-059F-30DC-E249-6D7A6973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" y="0"/>
            <a:ext cx="8374912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F24188C-7BB6-DE36-13B2-5D040E998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74" y="1707573"/>
            <a:ext cx="6044453" cy="4575464"/>
          </a:xfrm>
        </p:spPr>
        <p:txBody>
          <a:bodyPr anchor="b">
            <a:normAutofit/>
          </a:bodyPr>
          <a:lstStyle/>
          <a:p>
            <a:r>
              <a:rPr lang="it-IT" sz="6100" dirty="0"/>
              <a:t>Codice per il funzionamento del circuito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C94D4B-2E88-0A95-68EA-01BC1B39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8745" y="708072"/>
            <a:ext cx="2305445" cy="4420708"/>
          </a:xfrm>
        </p:spPr>
        <p:txBody>
          <a:bodyPr anchor="t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6B3CB939-E44E-A163-C675-C90563BD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32B13ED8-1BEB-5A4E-D767-93D29751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305E724E-56AD-AC0E-E6C2-78FE1489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54" y="0"/>
            <a:ext cx="4208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9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cheda madre">
            <a:extLst>
              <a:ext uri="{FF2B5EF4-FFF2-40B4-BE49-F238E27FC236}">
                <a16:creationId xmlns:a16="http://schemas.microsoft.com/office/drawing/2014/main" id="{F03BCC05-900E-EA1B-2D4C-9A95688D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0675" y="-3290371"/>
            <a:ext cx="8460954" cy="150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5EDEF1-527C-5229-9129-56A4F973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814"/>
            <a:ext cx="12192000" cy="889621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2° circuito (con led)</a:t>
            </a:r>
          </a:p>
        </p:txBody>
      </p:sp>
      <p:pic>
        <p:nvPicPr>
          <p:cNvPr id="8" name="Segnaposto contenuto 7" descr="Immagine che contiene testo, Ingegneria elettronica, Componente di circuito, Componente elettrico&#10;&#10;Descrizione generata automaticamente">
            <a:extLst>
              <a:ext uri="{FF2B5EF4-FFF2-40B4-BE49-F238E27FC236}">
                <a16:creationId xmlns:a16="http://schemas.microsoft.com/office/drawing/2014/main" id="{6034BF4A-C1B6-B1E6-491B-80E9F67C7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08" y="1314282"/>
            <a:ext cx="8346984" cy="5454502"/>
          </a:xfrm>
        </p:spPr>
      </p:pic>
    </p:spTree>
    <p:extLst>
      <p:ext uri="{BB962C8B-B14F-4D97-AF65-F5344CB8AC3E}">
        <p14:creationId xmlns:p14="http://schemas.microsoft.com/office/powerpoint/2010/main" val="56463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cript del computer su uno schermo">
            <a:extLst>
              <a:ext uri="{FF2B5EF4-FFF2-40B4-BE49-F238E27FC236}">
                <a16:creationId xmlns:a16="http://schemas.microsoft.com/office/drawing/2014/main" id="{9B869BF8-8BC3-0D06-EADD-461A51DD7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"/>
            <a:ext cx="12191979" cy="6858000"/>
          </a:xfrm>
          <a:prstGeom prst="rect">
            <a:avLst/>
          </a:pr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426973F-58E2-10E4-D771-E5227F91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246" y="3541102"/>
            <a:ext cx="6816312" cy="3316897"/>
          </a:xfrm>
        </p:spPr>
        <p:txBody>
          <a:bodyPr anchor="t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Codice per il funzionamento del circuito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C94D4B-2E88-0A95-68EA-01BC1B39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5911683"/>
            <a:ext cx="11217949" cy="556941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11" name="Date Placeholder 11">
            <a:extLst>
              <a:ext uri="{FF2B5EF4-FFF2-40B4-BE49-F238E27FC236}">
                <a16:creationId xmlns:a16="http://schemas.microsoft.com/office/drawing/2014/main" id="{8DF67FF4-CB0E-3D22-C4B5-4884657D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CDE1B74C-7C67-4728-8D59-DDD80C365AEF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F5BC95-D378-44D2-8B0F-F13D0C95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6FED84C9-9088-5844-300B-67341FDA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Immagine 9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342920A1-37BC-C1CD-DF95-4B1870FF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987" y="-1"/>
            <a:ext cx="4442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699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RedOrange">
      <a:dk1>
        <a:srgbClr val="000000"/>
      </a:dk1>
      <a:lt1>
        <a:srgbClr val="FFFFFF"/>
      </a:lt1>
      <a:dk2>
        <a:srgbClr val="292924"/>
      </a:dk2>
      <a:lt2>
        <a:srgbClr val="F5F4EE"/>
      </a:lt2>
      <a:accent1>
        <a:srgbClr val="E84C22"/>
      </a:accent1>
      <a:accent2>
        <a:srgbClr val="E794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DF2F00"/>
      </a:accent6>
      <a:hlink>
        <a:srgbClr val="AA7F00"/>
      </a:hlink>
      <a:folHlink>
        <a:srgbClr val="6F6F9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Berlin Sans FB Demi</vt:lpstr>
      <vt:lpstr>Neue Haas Grotesk Text Pro</vt:lpstr>
      <vt:lpstr>DylanVTI</vt:lpstr>
      <vt:lpstr> Progetto Arduino 2</vt:lpstr>
      <vt:lpstr>1° circuito (senza led)</vt:lpstr>
      <vt:lpstr>Codice per il funzionamento del circuito</vt:lpstr>
      <vt:lpstr>2° circuito (con led)</vt:lpstr>
      <vt:lpstr>Codice per il funzionamento del circuito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Arduino</dc:title>
  <dc:creator>Andrea Camnasio</dc:creator>
  <cp:lastModifiedBy>Andrea Camnasio</cp:lastModifiedBy>
  <cp:revision>1</cp:revision>
  <dcterms:created xsi:type="dcterms:W3CDTF">2023-10-10T07:59:47Z</dcterms:created>
  <dcterms:modified xsi:type="dcterms:W3CDTF">2023-11-02T19:11:32Z</dcterms:modified>
</cp:coreProperties>
</file>