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18"/>
  </p:notesMasterIdLst>
  <p:sldIdLst>
    <p:sldId id="400" r:id="rId2"/>
    <p:sldId id="618" r:id="rId3"/>
    <p:sldId id="573" r:id="rId4"/>
    <p:sldId id="600" r:id="rId5"/>
    <p:sldId id="601" r:id="rId6"/>
    <p:sldId id="599" r:id="rId7"/>
    <p:sldId id="603" r:id="rId8"/>
    <p:sldId id="602" r:id="rId9"/>
    <p:sldId id="611" r:id="rId10"/>
    <p:sldId id="616" r:id="rId11"/>
    <p:sldId id="606" r:id="rId12"/>
    <p:sldId id="607" r:id="rId13"/>
    <p:sldId id="614" r:id="rId14"/>
    <p:sldId id="608" r:id="rId15"/>
    <p:sldId id="615" r:id="rId16"/>
    <p:sldId id="61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79" d="100"/>
          <a:sy n="79" d="100"/>
        </p:scale>
        <p:origin x="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5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822BC-7006-4C0E-B380-825C08EBF07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6-9 uses a character array named buffer to read the numeric values. We then convert the values in the buffer to their numeric variables. </a:t>
            </a:r>
          </a:p>
        </p:txBody>
      </p:sp>
    </p:spTree>
    <p:extLst>
      <p:ext uri="{BB962C8B-B14F-4D97-AF65-F5344CB8AC3E}">
        <p14:creationId xmlns:p14="http://schemas.microsoft.com/office/powerpoint/2010/main" val="91958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822BC-7006-4C0E-B380-825C08EBF07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6-9 uses a character array named buffer to read the numeric values. We then convert the values in the buffer to their numeric variables. </a:t>
            </a:r>
          </a:p>
        </p:txBody>
      </p:sp>
    </p:spTree>
    <p:extLst>
      <p:ext uri="{BB962C8B-B14F-4D97-AF65-F5344CB8AC3E}">
        <p14:creationId xmlns:p14="http://schemas.microsoft.com/office/powerpoint/2010/main" val="63433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9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60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8267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0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7940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c_st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articles/D9j2Nwb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string/string/getline/?kw=getli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find/" TargetMode="External"/><Relationship Id="rId2" Type="http://schemas.openxmlformats.org/officeDocument/2006/relationships/hyperlink" Target="http://www.cplusplus.com/reference/string/string/subst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atoi/?kw=ato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cplusplus.com/reference/cstdlib/atof/?kw=at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the code below convert buffer into a float and assign it into a variable called </a:t>
            </a:r>
            <a:r>
              <a:rPr lang="en-US" dirty="0" err="1"/>
              <a:t>myFloat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38400"/>
            <a:ext cx="3674933" cy="8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5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c_str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string to a char array and returns a constant char pointer!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831757" cy="9906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248400" y="4038600"/>
            <a:ext cx="2667000" cy="762000"/>
          </a:xfrm>
          <a:prstGeom prst="wedgeRectCallout">
            <a:avLst>
              <a:gd name="adj1" fmla="val -41062"/>
              <a:gd name="adj2" fmla="val -959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Converts string to a char array.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828800" y="3962400"/>
            <a:ext cx="2667000" cy="609600"/>
          </a:xfrm>
          <a:prstGeom prst="wedgeRectCallout">
            <a:avLst>
              <a:gd name="adj1" fmla="val -27348"/>
              <a:gd name="adj2" fmla="val -1091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to be a constant!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57150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http://www.cplusplus.com/reference/string/string/c_str/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0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atof and atoi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atof or atoi with </a:t>
            </a:r>
            <a:r>
              <a:rPr lang="en-US" dirty="0" err="1"/>
              <a:t>c_str</a:t>
            </a:r>
            <a:r>
              <a:rPr lang="en-US" dirty="0"/>
              <a:t>() to convert a string into a float or integer: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6506032" cy="88012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248400" y="4038600"/>
            <a:ext cx="2667000" cy="762000"/>
          </a:xfrm>
          <a:prstGeom prst="wedgeRectCallout">
            <a:avLst>
              <a:gd name="adj1" fmla="val -41062"/>
              <a:gd name="adj2" fmla="val -959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Converts string to a char array first.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286000" y="4038600"/>
            <a:ext cx="3048000" cy="762000"/>
          </a:xfrm>
          <a:prstGeom prst="wedgeRectCallout">
            <a:avLst>
              <a:gd name="adj1" fmla="val 26138"/>
              <a:gd name="adj2" fmla="val -947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atof function to convert char array to float.</a:t>
            </a:r>
          </a:p>
        </p:txBody>
      </p:sp>
    </p:spTree>
    <p:extLst>
      <p:ext uri="{BB962C8B-B14F-4D97-AF65-F5344CB8AC3E}">
        <p14:creationId xmlns:p14="http://schemas.microsoft.com/office/powerpoint/2010/main" val="24256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stoi, stof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stod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b="1" i="1" dirty="0"/>
              <a:t>s</a:t>
            </a:r>
            <a:r>
              <a:rPr lang="en-US" altLang="en-US" sz="2800" b="1" i="1" dirty="0"/>
              <a:t>toi</a:t>
            </a:r>
            <a:r>
              <a:rPr lang="en-US" altLang="en-US" sz="2800" dirty="0"/>
              <a:t> function converts strings to integers. </a:t>
            </a:r>
          </a:p>
          <a:p>
            <a:r>
              <a:rPr lang="en-US" altLang="en-US" dirty="0"/>
              <a:t>The </a:t>
            </a:r>
            <a:r>
              <a:rPr lang="en-US" altLang="en-US" b="1" i="1" dirty="0"/>
              <a:t>stof</a:t>
            </a:r>
            <a:r>
              <a:rPr lang="en-US" altLang="en-US" dirty="0"/>
              <a:t> function converts a </a:t>
            </a:r>
            <a:r>
              <a:rPr lang="en-US" altLang="en-US" b="1" dirty="0">
                <a:latin typeface="Courier New" panose="02070309020205020404" pitchFamily="49" charset="0"/>
              </a:rPr>
              <a:t>string </a:t>
            </a:r>
            <a:r>
              <a:rPr lang="en-US" altLang="en-US" dirty="0"/>
              <a:t>to a floating point value.</a:t>
            </a:r>
          </a:p>
          <a:p>
            <a:r>
              <a:rPr lang="en-US" altLang="en-US" dirty="0"/>
              <a:t>The </a:t>
            </a:r>
            <a:r>
              <a:rPr lang="en-US" altLang="en-US" b="1" i="1" dirty="0"/>
              <a:t>stod</a:t>
            </a:r>
            <a:r>
              <a:rPr lang="en-US" altLang="en-US" dirty="0"/>
              <a:t> function converts a </a:t>
            </a:r>
            <a:r>
              <a:rPr lang="en-US" altLang="en-US" b="1" dirty="0">
                <a:latin typeface="Courier New" panose="02070309020205020404" pitchFamily="49" charset="0"/>
              </a:rPr>
              <a:t>string </a:t>
            </a:r>
            <a:r>
              <a:rPr lang="en-US" altLang="en-US" dirty="0"/>
              <a:t>to a double.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are other similar functions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341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stoi and stof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660775"/>
          </a:xfrm>
        </p:spPr>
        <p:txBody>
          <a:bodyPr/>
          <a:lstStyle/>
          <a:p>
            <a:r>
              <a:rPr lang="en-US" dirty="0"/>
              <a:t>stoi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stof function: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19600"/>
            <a:ext cx="4208926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397812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410200"/>
            <a:ext cx="8599591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available with latest versions of C++ that implement C++11!</a:t>
            </a:r>
          </a:p>
          <a:p>
            <a:pPr algn="ctr"/>
            <a:r>
              <a:rPr lang="en-US" sz="2400" dirty="0"/>
              <a:t>See </a:t>
            </a:r>
            <a:r>
              <a:rPr lang="en-US" sz="2400" dirty="0">
                <a:hlinkClick r:id="rId4"/>
              </a:rPr>
              <a:t>http://www.cplusplus.com/articles/D9j2Nwbp/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25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the code to declare a variable to store a person’s age. Pick the best type for the variable. Also write code to convert a string variable called </a:t>
            </a:r>
            <a:r>
              <a:rPr lang="en-US" dirty="0" err="1"/>
              <a:t>ageStr</a:t>
            </a:r>
            <a:r>
              <a:rPr lang="en-US" dirty="0"/>
              <a:t> into a number and store that value in the age variable.</a:t>
            </a:r>
          </a:p>
        </p:txBody>
      </p:sp>
    </p:spTree>
    <p:extLst>
      <p:ext uri="{BB962C8B-B14F-4D97-AF65-F5344CB8AC3E}">
        <p14:creationId xmlns:p14="http://schemas.microsoft.com/office/powerpoint/2010/main" val="46616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038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810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to use char delimiters with </a:t>
            </a:r>
            <a:r>
              <a:rPr lang="en-US" dirty="0" err="1"/>
              <a:t>getline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4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we use </a:t>
            </a:r>
            <a:r>
              <a:rPr lang="en-US" dirty="0" err="1"/>
              <a:t>getline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also a add a “delimiter”.</a:t>
            </a:r>
          </a:p>
          <a:p>
            <a:r>
              <a:rPr lang="en-US" dirty="0" err="1"/>
              <a:t>Getline</a:t>
            </a:r>
            <a:r>
              <a:rPr lang="en-US" dirty="0"/>
              <a:t> will read up to the delimiter and stop.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427007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876800"/>
            <a:ext cx="4724400" cy="6999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60960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</a:t>
            </a:r>
            <a:r>
              <a:rPr lang="en-US" dirty="0">
                <a:hlinkClick r:id="rId4"/>
              </a:rPr>
              <a:t> http://www.cplusplus.com/reference/string/string/getline/?kw=getline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8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1905000"/>
            <a:ext cx="7963784" cy="1408176"/>
            <a:chOff x="685800" y="1905000"/>
            <a:chExt cx="7963784" cy="14081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4334"/>
            <a:stretch/>
          </p:blipFill>
          <p:spPr>
            <a:xfrm>
              <a:off x="685800" y="2438400"/>
              <a:ext cx="7963784" cy="874776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TextBox 4"/>
            <p:cNvSpPr txBox="1"/>
            <p:nvPr/>
          </p:nvSpPr>
          <p:spPr>
            <a:xfrm>
              <a:off x="762000" y="1905000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this is our data: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3600" y="3886200"/>
            <a:ext cx="4724400" cy="1080912"/>
            <a:chOff x="1981200" y="3886200"/>
            <a:chExt cx="4724400" cy="10809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4267200"/>
              <a:ext cx="4724400" cy="6999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57400" y="38862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code: 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14800" y="5715000"/>
            <a:ext cx="483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Will set </a:t>
            </a:r>
            <a:r>
              <a:rPr lang="en-US" sz="2400" dirty="0" err="1"/>
              <a:t>oneElement</a:t>
            </a:r>
            <a:r>
              <a:rPr lang="en-US" sz="2400" dirty="0"/>
              <a:t> to “12:15 AM”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600200" y="2667000"/>
            <a:ext cx="4495800" cy="1905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50520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 “Delimits” amount read in.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352800" y="1600200"/>
            <a:ext cx="3124200" cy="685800"/>
          </a:xfrm>
          <a:prstGeom prst="wedgeRectCallout">
            <a:avLst>
              <a:gd name="adj1" fmla="val -100376"/>
              <a:gd name="adj2" fmla="val 751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</a:t>
            </a:r>
            <a:r>
              <a:rPr lang="en-US" dirty="0" err="1"/>
              <a:t>getline</a:t>
            </a:r>
            <a:r>
              <a:rPr lang="en-US" dirty="0"/>
              <a:t> executed will start reading from here.</a:t>
            </a:r>
          </a:p>
        </p:txBody>
      </p:sp>
    </p:spTree>
    <p:extLst>
      <p:ext uri="{BB962C8B-B14F-4D97-AF65-F5344CB8AC3E}">
        <p14:creationId xmlns:p14="http://schemas.microsoft.com/office/powerpoint/2010/main" val="100424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 functions that can be used to parse strings.</a:t>
            </a:r>
          </a:p>
        </p:txBody>
      </p:sp>
    </p:spTree>
    <p:extLst>
      <p:ext uri="{BB962C8B-B14F-4D97-AF65-F5344CB8AC3E}">
        <p14:creationId xmlns:p14="http://schemas.microsoft.com/office/powerpoint/2010/main" val="3534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can be used to parse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substr</a:t>
            </a:r>
            <a:r>
              <a:rPr lang="en-US" b="1" dirty="0"/>
              <a:t>(</a:t>
            </a:r>
            <a:r>
              <a:rPr lang="en-US" b="1" dirty="0" err="1"/>
              <a:t>pos,len</a:t>
            </a:r>
            <a:r>
              <a:rPr lang="en-US" b="1" dirty="0"/>
              <a:t>)</a:t>
            </a:r>
          </a:p>
          <a:p>
            <a:pPr lvl="1"/>
            <a:r>
              <a:rPr lang="en-US" b="1" dirty="0">
                <a:hlinkClick r:id="rId2"/>
              </a:rPr>
              <a:t>http://www.cplusplus.com/reference/string/string/substr/</a:t>
            </a:r>
            <a:endParaRPr lang="en-US" b="1" dirty="0"/>
          </a:p>
          <a:p>
            <a:r>
              <a:rPr lang="en-US" b="1" dirty="0"/>
              <a:t>find(</a:t>
            </a:r>
            <a:r>
              <a:rPr lang="en-US" b="1" dirty="0" err="1"/>
              <a:t>str,pos</a:t>
            </a:r>
            <a:r>
              <a:rPr lang="en-US" b="1" dirty="0"/>
              <a:t>)</a:t>
            </a:r>
          </a:p>
          <a:p>
            <a:pPr lvl="1"/>
            <a:r>
              <a:rPr lang="en-US" b="1" dirty="0">
                <a:hlinkClick r:id="rId3"/>
              </a:rPr>
              <a:t>http://www.cplusplus.com/reference/string/string/find/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4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Strings to Numbers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how to covert strings to integers and floats</a:t>
            </a:r>
          </a:p>
        </p:txBody>
      </p:sp>
    </p:spTree>
    <p:extLst>
      <p:ext uri="{BB962C8B-B14F-4D97-AF65-F5344CB8AC3E}">
        <p14:creationId xmlns:p14="http://schemas.microsoft.com/office/powerpoint/2010/main" val="29775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atof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atoi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safe approach for reading numeric and character data is to use a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getline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for reading numeric values into a character string.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b="1" i="1" dirty="0"/>
              <a:t>atoi</a:t>
            </a:r>
            <a:r>
              <a:rPr lang="en-US" altLang="en-US" sz="2800" dirty="0"/>
              <a:t> function converts ASCII characters to integers. </a:t>
            </a:r>
          </a:p>
          <a:p>
            <a:pPr lvl="1"/>
            <a:r>
              <a:rPr lang="en-US" altLang="en-US" dirty="0"/>
              <a:t>See </a:t>
            </a:r>
            <a:r>
              <a:rPr lang="en-US" altLang="en-US" dirty="0">
                <a:hlinkClick r:id="rId3"/>
              </a:rPr>
              <a:t>http://www.cplusplus.com/reference/cstdlib/atoi/?kw=atoi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b="1" i="1" dirty="0"/>
              <a:t>atof</a:t>
            </a:r>
            <a:r>
              <a:rPr lang="en-US" altLang="en-US" sz="2800" dirty="0"/>
              <a:t> function converts a </a:t>
            </a:r>
            <a:r>
              <a:rPr lang="en-US" altLang="en-US" sz="2800" b="1" dirty="0">
                <a:latin typeface="Courier New" panose="02070309020205020404" pitchFamily="49" charset="0"/>
              </a:rPr>
              <a:t>character array</a:t>
            </a:r>
            <a:r>
              <a:rPr lang="en-US" altLang="en-US" sz="2800" dirty="0"/>
              <a:t> to a double or floating point value.</a:t>
            </a:r>
          </a:p>
          <a:p>
            <a:pPr lvl="1"/>
            <a:r>
              <a:rPr lang="en-US" altLang="en-US" dirty="0"/>
              <a:t>See </a:t>
            </a:r>
            <a:r>
              <a:rPr lang="en-US" altLang="en-US" dirty="0">
                <a:hlinkClick r:id="rId4"/>
              </a:rPr>
              <a:t>http://www.cplusplus.com/reference/cstdlib/atof/?kw=atof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These are both in C++’s standard namespace.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5410200"/>
            <a:ext cx="4800600" cy="85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436144"/>
            <a:ext cx="537274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7272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12192</TotalTime>
  <Words>741</Words>
  <Application>Microsoft Office PowerPoint</Application>
  <PresentationFormat>On-screen Show (4:3)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Courier New</vt:lpstr>
      <vt:lpstr>Wingdings</vt:lpstr>
      <vt:lpstr>CIS1275Theme</vt:lpstr>
      <vt:lpstr>C++ Programming Today 2nd Edition By Barbara Johnston Chapter 6</vt:lpstr>
      <vt:lpstr>Chapter 6</vt:lpstr>
      <vt:lpstr>Using Char Delimiters with Getline</vt:lpstr>
      <vt:lpstr>Using Char Delimiters With Getline</vt:lpstr>
      <vt:lpstr>Using Char Delimiters With Getline</vt:lpstr>
      <vt:lpstr>Parsing Strings</vt:lpstr>
      <vt:lpstr>Functions that can be used to parse strings</vt:lpstr>
      <vt:lpstr>Converting Strings to Numbers</vt:lpstr>
      <vt:lpstr>atof and atoi</vt:lpstr>
      <vt:lpstr>PowerPoint Presentation</vt:lpstr>
      <vt:lpstr>c_str() method</vt:lpstr>
      <vt:lpstr>Using atof and atoi with strings</vt:lpstr>
      <vt:lpstr>stoi, stof and stod</vt:lpstr>
      <vt:lpstr>stoi and stof functions:</vt:lpstr>
      <vt:lpstr>PowerPoint Presentation</vt:lpstr>
      <vt:lpstr>Chapter 6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101</cp:revision>
  <dcterms:created xsi:type="dcterms:W3CDTF">2007-06-27T18:05:17Z</dcterms:created>
  <dcterms:modified xsi:type="dcterms:W3CDTF">2017-08-15T15:08:24Z</dcterms:modified>
</cp:coreProperties>
</file>