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12"/>
  </p:notesMasterIdLst>
  <p:sldIdLst>
    <p:sldId id="400" r:id="rId2"/>
    <p:sldId id="606" r:id="rId3"/>
    <p:sldId id="604" r:id="rId4"/>
    <p:sldId id="473" r:id="rId5"/>
    <p:sldId id="474" r:id="rId6"/>
    <p:sldId id="475" r:id="rId7"/>
    <p:sldId id="476" r:id="rId8"/>
    <p:sldId id="477" r:id="rId9"/>
    <p:sldId id="478" r:id="rId10"/>
    <p:sldId id="60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79" d="100"/>
          <a:sy n="79" d="100"/>
        </p:scale>
        <p:origin x="7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5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0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89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5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8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69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7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826716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7940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3" r:id="rId18"/>
    <p:sldLayoutId id="2147485014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54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88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Errors With Arrays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common errors with arrays. </a:t>
            </a:r>
          </a:p>
        </p:txBody>
      </p:sp>
    </p:spTree>
    <p:extLst>
      <p:ext uri="{BB962C8B-B14F-4D97-AF65-F5344CB8AC3E}">
        <p14:creationId xmlns:p14="http://schemas.microsoft.com/office/powerpoint/2010/main" val="31069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Errors With Arrays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27275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“cannot convert” is always at the function call line.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What you are attempting to pass to the function doesn’t match the function header line. The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ReadBillData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prototype has been incorrectly written, leaving off the []:</a:t>
            </a:r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bool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ReadBillData</a:t>
            </a:r>
            <a:r>
              <a:rPr lang="en-US" altLang="en-US" sz="1800" b="1" dirty="0">
                <a:latin typeface="Courier New" panose="02070309020205020404" pitchFamily="49" charset="0"/>
              </a:rPr>
              <a:t>(float bills, </a:t>
            </a:r>
            <a:r>
              <a:rPr lang="en-US" altLang="en-US" sz="1800" b="1" dirty="0">
                <a:solidFill>
                  <a:srgbClr val="FF5050"/>
                </a:solidFill>
                <a:latin typeface="Courier New" panose="02070309020205020404" pitchFamily="49" charset="0"/>
              </a:rPr>
              <a:t>//&lt;&lt;&lt; ERROR HERE, no []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string &amp;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rCust</a:t>
            </a:r>
            <a:r>
              <a:rPr lang="en-US" altLang="en-US" sz="1800" b="1" dirty="0">
                <a:latin typeface="Courier New" panose="02070309020205020404" pitchFamily="49" charset="0"/>
              </a:rPr>
              <a:t>,  string &amp;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rCompany</a:t>
            </a:r>
            <a:r>
              <a:rPr lang="en-US" altLang="en-US" sz="1800" b="1" dirty="0">
                <a:latin typeface="Courier New" panose="02070309020205020404" pitchFamily="49" charset="0"/>
              </a:rPr>
              <a:t>, string &amp;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rYear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7056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Compiler Error: cannot convert parameter 1</a:t>
            </a:r>
          </a:p>
          <a:p>
            <a:pPr eaLnBrk="0" hangingPunct="0"/>
            <a:r>
              <a:rPr lang="en-US" altLang="en-US" sz="28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  from 'float [12]' to 'float' </a:t>
            </a:r>
          </a:p>
        </p:txBody>
      </p:sp>
    </p:spTree>
    <p:extLst>
      <p:ext uri="{BB962C8B-B14F-4D97-AF65-F5344CB8AC3E}">
        <p14:creationId xmlns:p14="http://schemas.microsoft.com/office/powerpoint/2010/main" val="353918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r>
              <a:rPr lang="en-US" altLang="en-US" sz="2800" dirty="0"/>
              <a:t>This error is generated at the call statement in </a:t>
            </a:r>
            <a:r>
              <a:rPr lang="en-US" altLang="en-US" sz="2800" b="1" dirty="0">
                <a:latin typeface="Courier New" panose="02070309020205020404" pitchFamily="49" charset="0"/>
              </a:rPr>
              <a:t>main()</a:t>
            </a:r>
            <a:r>
              <a:rPr lang="en-US" altLang="en-US" sz="2800" dirty="0"/>
              <a:t> because we are trying to pass a float array of size 12 to a single float variable.</a:t>
            </a:r>
          </a:p>
          <a:p>
            <a:endParaRPr lang="en-US" altLang="en-US" b="1" dirty="0"/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float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phone_bills</a:t>
            </a:r>
            <a:r>
              <a:rPr lang="en-US" altLang="en-US" sz="2400" b="1" dirty="0">
                <a:latin typeface="Courier New" panose="02070309020205020404" pitchFamily="49" charset="0"/>
              </a:rPr>
              <a:t>[12];</a:t>
            </a:r>
          </a:p>
          <a:p>
            <a:pPr lvl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//later in main we call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ReadBillData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bool</a:t>
            </a:r>
            <a:r>
              <a:rPr lang="en-US" altLang="en-US" sz="2400" b="1" dirty="0">
                <a:latin typeface="Courier New" panose="02070309020205020404" pitchFamily="49" charset="0"/>
              </a:rPr>
              <a:t> result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ReadBillData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phone_bills</a:t>
            </a:r>
            <a:r>
              <a:rPr lang="en-US" altLang="en-US" sz="2400" b="1" dirty="0">
                <a:latin typeface="Courier New" panose="02070309020205020404" pitchFamily="49" charset="0"/>
              </a:rPr>
              <a:t>, customer, company, year);</a:t>
            </a:r>
          </a:p>
        </p:txBody>
      </p:sp>
    </p:spTree>
    <p:extLst>
      <p:ext uri="{BB962C8B-B14F-4D97-AF65-F5344CB8AC3E}">
        <p14:creationId xmlns:p14="http://schemas.microsoft.com/office/powerpoint/2010/main" val="220956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The “cannot convert” error is also a quick way to tell us our parameter order is incorrect.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Here we mix up total and numbers passed to the </a:t>
            </a:r>
            <a:r>
              <a:rPr lang="en-US" altLang="en-US" sz="2800" b="1">
                <a:latin typeface="Courier New" panose="02070309020205020404" pitchFamily="49" charset="0"/>
              </a:rPr>
              <a:t>Sort()</a:t>
            </a:r>
            <a:r>
              <a:rPr lang="en-US" altLang="en-US" sz="2800"/>
              <a:t> function.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Look at the prototype here, first a single int, then the array: 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void Sort(int total, int numbers[]);</a:t>
            </a:r>
            <a:r>
              <a:rPr lang="en-US" altLang="en-US" sz="2800"/>
              <a:t> 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7154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Compiler Error: cannot convert parameter 1 </a:t>
            </a:r>
          </a:p>
          <a:p>
            <a:pPr eaLnBrk="0" hangingPunct="0"/>
            <a:r>
              <a:rPr lang="en-US" altLang="en-US" sz="28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from 'int [100]' to 'int'</a:t>
            </a:r>
          </a:p>
        </p:txBody>
      </p:sp>
    </p:spTree>
    <p:extLst>
      <p:ext uri="{BB962C8B-B14F-4D97-AF65-F5344CB8AC3E}">
        <p14:creationId xmlns:p14="http://schemas.microsoft.com/office/powerpoint/2010/main" val="113481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r>
              <a:rPr lang="en-US" altLang="en-US" sz="2800"/>
              <a:t>This error is generated at the call statement in main because the parameters are passed in the wrong order. </a:t>
            </a:r>
          </a:p>
          <a:p>
            <a:endParaRPr lang="en-US" altLang="en-US" sz="2800" b="1"/>
          </a:p>
          <a:p>
            <a:pPr lvl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numbers[100], total = 100;</a:t>
            </a:r>
          </a:p>
          <a:p>
            <a:pPr lvl="1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//later in main we call the Sort function</a:t>
            </a:r>
          </a:p>
          <a:p>
            <a:pPr lvl="1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Sort(numbers, total);      </a:t>
            </a:r>
            <a:r>
              <a:rPr lang="en-US" altLang="en-US" sz="2400" b="1">
                <a:solidFill>
                  <a:srgbClr val="FF5050"/>
                </a:solidFill>
                <a:latin typeface="Courier New" panose="02070309020205020404" pitchFamily="49" charset="0"/>
              </a:rPr>
              <a:t>&lt;&lt; ERROR HERE</a:t>
            </a:r>
          </a:p>
        </p:txBody>
      </p:sp>
    </p:spTree>
    <p:extLst>
      <p:ext uri="{BB962C8B-B14F-4D97-AF65-F5344CB8AC3E}">
        <p14:creationId xmlns:p14="http://schemas.microsoft.com/office/powerpoint/2010/main" val="6966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The prototype and function header line do not match.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 program has a function that works on a two-dimensional array, sized to be 7 rows by 10 columns.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Here is the correct prototype for our program.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WriteNames(char dwarfs[][10]);</a:t>
            </a:r>
            <a:r>
              <a:rPr lang="en-US" altLang="en-US" sz="2400" b="1"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14400" y="381000"/>
            <a:ext cx="7299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/>
              <a:t>    </a:t>
            </a:r>
            <a:r>
              <a:rPr lang="en-US" altLang="en-US" sz="28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Link Error: unresolved external symbol </a:t>
            </a:r>
          </a:p>
          <a:p>
            <a:pPr eaLnBrk="0" hangingPunct="0"/>
            <a:r>
              <a:rPr lang="en-US" altLang="en-US" sz="28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"void __cdecl WriteNames(char (* const)[10])</a:t>
            </a:r>
          </a:p>
        </p:txBody>
      </p:sp>
    </p:spTree>
    <p:extLst>
      <p:ext uri="{BB962C8B-B14F-4D97-AF65-F5344CB8AC3E}">
        <p14:creationId xmlns:p14="http://schemas.microsoft.com/office/powerpoint/2010/main" val="356797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The program sees the prototype and is expecting an array with 10 columns.  </a:t>
            </a:r>
            <a:endParaRPr lang="en-US" altLang="en-US" sz="2800" b="1"/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The function header line shows the two-dimensional array with 7 columns. 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The linker can’t find the </a:t>
            </a:r>
            <a:r>
              <a:rPr lang="en-US" altLang="en-US" sz="2800" b="1">
                <a:latin typeface="Courier New" panose="02070309020205020404" pitchFamily="49" charset="0"/>
              </a:rPr>
              <a:t>WriteName()</a:t>
            </a:r>
            <a:r>
              <a:rPr lang="en-US" altLang="en-US" sz="2800"/>
              <a:t> function that matches the prototype, and reports the above error.  </a:t>
            </a:r>
          </a:p>
          <a:p>
            <a:pPr>
              <a:lnSpc>
                <a:spcPct val="80000"/>
              </a:lnSpc>
            </a:pPr>
            <a:endParaRPr lang="en-US" altLang="en-US" sz="2800" b="1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WriteNames(char dwarfs[][7])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5050"/>
                </a:solidFill>
                <a:latin typeface="Courier New" panose="02070309020205020404" pitchFamily="49" charset="0"/>
              </a:rPr>
              <a:t>// ERROR HERE, SHOULD BE [][10]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//function body here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2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59440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12191</TotalTime>
  <Words>549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Courier New</vt:lpstr>
      <vt:lpstr>Wingdings</vt:lpstr>
      <vt:lpstr>CIS1275Theme</vt:lpstr>
      <vt:lpstr>C++ Programming Today 2nd Edition By Barbara Johnston Chapter 6</vt:lpstr>
      <vt:lpstr>Chapter 6</vt:lpstr>
      <vt:lpstr>Common Errors With Arrays </vt:lpstr>
      <vt:lpstr>Common Errors With Arrays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100</cp:revision>
  <dcterms:created xsi:type="dcterms:W3CDTF">2007-06-27T18:05:17Z</dcterms:created>
  <dcterms:modified xsi:type="dcterms:W3CDTF">2017-08-15T15:10:56Z</dcterms:modified>
</cp:coreProperties>
</file>