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23"/>
  </p:notesMasterIdLst>
  <p:sldIdLst>
    <p:sldId id="400" r:id="rId2"/>
    <p:sldId id="258" r:id="rId3"/>
    <p:sldId id="473" r:id="rId4"/>
    <p:sldId id="432" r:id="rId5"/>
    <p:sldId id="433" r:id="rId6"/>
    <p:sldId id="482" r:id="rId7"/>
    <p:sldId id="434" r:id="rId8"/>
    <p:sldId id="436" r:id="rId9"/>
    <p:sldId id="471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8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94" autoAdjust="0"/>
    <p:restoredTop sz="94660"/>
  </p:normalViewPr>
  <p:slideViewPr>
    <p:cSldViewPr>
      <p:cViewPr varScale="1">
        <p:scale>
          <a:sx n="38" d="100"/>
          <a:sy n="38" d="100"/>
        </p:scale>
        <p:origin x="41" y="9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F5965-475A-42EF-95F5-23AA1AFEF6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0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2F4C9-0554-472A-B794-32DBD26A289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8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6742C-F12C-4060-BFAC-B41DD2F3030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Programs 3-8 and 3-9 illustrate </a:t>
            </a:r>
            <a:r>
              <a:rPr lang="en-US" altLang="en-US" b="1">
                <a:latin typeface="Courier New" panose="02070309020205020404" pitchFamily="49" charset="0"/>
              </a:rPr>
              <a:t>while </a:t>
            </a:r>
            <a:r>
              <a:rPr lang="en-US" altLang="en-US"/>
              <a:t>loops.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1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731BF-4E44-4B95-9CD2-E194E90CA8B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See Program 3-10 for a do while example.</a:t>
            </a:r>
          </a:p>
        </p:txBody>
      </p:sp>
    </p:spTree>
    <p:extLst>
      <p:ext uri="{BB962C8B-B14F-4D97-AF65-F5344CB8AC3E}">
        <p14:creationId xmlns:p14="http://schemas.microsoft.com/office/powerpoint/2010/main" val="167442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F5965-475A-42EF-95F5-23AA1AFEF66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1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80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7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6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17052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18685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2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1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9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27-Jul-17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14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3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for loop that count from 0 to 9.</a:t>
            </a:r>
          </a:p>
        </p:txBody>
      </p:sp>
    </p:spTree>
    <p:extLst>
      <p:ext uri="{BB962C8B-B14F-4D97-AF65-F5344CB8AC3E}">
        <p14:creationId xmlns:p14="http://schemas.microsoft.com/office/powerpoint/2010/main" val="370476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how to use while loop.</a:t>
            </a:r>
          </a:p>
        </p:txBody>
      </p:sp>
    </p:spTree>
    <p:extLst>
      <p:ext uri="{BB962C8B-B14F-4D97-AF65-F5344CB8AC3E}">
        <p14:creationId xmlns:p14="http://schemas.microsoft.com/office/powerpoint/2010/main" val="176316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while Loop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while loop is needed when the programmer does not know how many times a loop is to be executed. </a:t>
            </a:r>
          </a:p>
          <a:p>
            <a:r>
              <a:rPr lang="en-US" altLang="en-US"/>
              <a:t>Since the condition is checked first, it is possible that the loop will not execute. </a:t>
            </a:r>
          </a:p>
          <a:p>
            <a:r>
              <a:rPr lang="en-US" altLang="en-US"/>
              <a:t>The while loop can also be used to perform a loop an exact number of times.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371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while Loop 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while loop format is shown below:</a:t>
            </a:r>
          </a:p>
          <a:p>
            <a:endParaRPr lang="en-US" altLang="en-US" dirty="0"/>
          </a:p>
          <a:p>
            <a:pPr marL="3429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while loop checks the condition and if it is true, the loop statements are performed.</a:t>
            </a:r>
          </a:p>
          <a:p>
            <a:r>
              <a:rPr lang="en-US" altLang="en-US" dirty="0"/>
              <a:t>If the condition is false, the statements are skipped.	</a:t>
            </a:r>
          </a:p>
        </p:txBody>
      </p:sp>
      <p:sp>
        <p:nvSpPr>
          <p:cNvPr id="2" name="Rectangle 1"/>
          <p:cNvSpPr/>
          <p:nvPr/>
        </p:nvSpPr>
        <p:spPr>
          <a:xfrm>
            <a:off x="1934475" y="2590800"/>
            <a:ext cx="5486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//these done if condition is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1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while Loop </a:t>
            </a:r>
            <a:endParaRPr lang="en-US" dirty="0"/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3781" y="1589182"/>
            <a:ext cx="4876800" cy="4089242"/>
          </a:xfrm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38200" y="5715000"/>
            <a:ext cx="782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While count is less than 50, “hello world” is written to the screen. </a:t>
            </a:r>
          </a:p>
          <a:p>
            <a:pPr eaLnBrk="0" hangingPunct="0"/>
            <a:r>
              <a:rPr lang="en-US" altLang="en-US" sz="2000"/>
              <a:t>The count is incremented and checked again. When it becomes 51, </a:t>
            </a:r>
          </a:p>
          <a:p>
            <a:pPr eaLnBrk="0" hangingPunct="0"/>
            <a:r>
              <a:rPr lang="en-US" altLang="en-US" sz="2000"/>
              <a:t>the condition is false and “Good Bye!” is written.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9EC44C0-FF2A-4B70-B8B2-96D557450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0"/>
            <a:ext cx="217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Show </a:t>
            </a:r>
            <a:r>
              <a:rPr lang="en-US" altLang="en-US" sz="1800" dirty="0" err="1">
                <a:solidFill>
                  <a:srgbClr val="FF0000"/>
                </a:solidFill>
              </a:rPr>
              <a:t>Prog</a:t>
            </a:r>
            <a:r>
              <a:rPr lang="en-US" altLang="en-US" sz="1800" dirty="0">
                <a:solidFill>
                  <a:srgbClr val="FF0000"/>
                </a:solidFill>
              </a:rPr>
              <a:t> 3-8, 3-9</a:t>
            </a:r>
          </a:p>
        </p:txBody>
      </p:sp>
    </p:spTree>
    <p:extLst>
      <p:ext uri="{BB962C8B-B14F-4D97-AF65-F5344CB8AC3E}">
        <p14:creationId xmlns:p14="http://schemas.microsoft.com/office/powerpoint/2010/main" val="393566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while statement that will display the numbers from 10 to -10.</a:t>
            </a:r>
          </a:p>
        </p:txBody>
      </p:sp>
    </p:spTree>
    <p:extLst>
      <p:ext uri="{BB962C8B-B14F-4D97-AF65-F5344CB8AC3E}">
        <p14:creationId xmlns:p14="http://schemas.microsoft.com/office/powerpoint/2010/main" val="67268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While Loops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how to use a do while loop.</a:t>
            </a:r>
          </a:p>
        </p:txBody>
      </p:sp>
    </p:spTree>
    <p:extLst>
      <p:ext uri="{BB962C8B-B14F-4D97-AF65-F5344CB8AC3E}">
        <p14:creationId xmlns:p14="http://schemas.microsoft.com/office/powerpoint/2010/main" val="291005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 while Loop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do while loop is very similar to the while loop, but the condition check is performed at the end of the loop. </a:t>
            </a:r>
          </a:p>
          <a:p>
            <a:r>
              <a:rPr lang="en-US" altLang="en-US" dirty="0"/>
              <a:t>Loop statements are always performed at least once—unlike the for and while loops.</a:t>
            </a:r>
          </a:p>
          <a:p>
            <a:r>
              <a:rPr lang="en-US" altLang="en-US" dirty="0"/>
              <a:t>do while format: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8875" y="4800600"/>
            <a:ext cx="3657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//loop statements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(condition);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0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88" y="1874044"/>
            <a:ext cx="5680824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62000" y="6248400"/>
            <a:ext cx="696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In this do while loop, count is checked at the end of the loop.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 while Loop 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B09EDE-2F94-4DD8-AD4D-C529C984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10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Show Prog 3-10</a:t>
            </a:r>
          </a:p>
        </p:txBody>
      </p:sp>
    </p:spTree>
    <p:extLst>
      <p:ext uri="{BB962C8B-B14F-4D97-AF65-F5344CB8AC3E}">
        <p14:creationId xmlns:p14="http://schemas.microsoft.com/office/powerpoint/2010/main" val="229982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do while statement that will display the numbers from 7 to 1.</a:t>
            </a:r>
          </a:p>
        </p:txBody>
      </p:sp>
    </p:spTree>
    <p:extLst>
      <p:ext uri="{BB962C8B-B14F-4D97-AF65-F5344CB8AC3E}">
        <p14:creationId xmlns:p14="http://schemas.microsoft.com/office/powerpoint/2010/main" val="102825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Relational and Logical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Ternary Operator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Switch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Loop control structures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Loops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Loops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 While Loops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 flow control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Reading numbers and strings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Vector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Random Number Generation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use loops.</a:t>
            </a:r>
          </a:p>
        </p:txBody>
      </p:sp>
    </p:spTree>
    <p:extLst>
      <p:ext uri="{BB962C8B-B14F-4D97-AF65-F5344CB8AC3E}">
        <p14:creationId xmlns:p14="http://schemas.microsoft.com/office/powerpoint/2010/main" val="96945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Relational and Logical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Ternary Operator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Switch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Loop control structures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While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Do While Loops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 flow control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Reading numbers and strings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Vector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Random Number Generation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 control structures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use loop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413603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Loops in General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A </a:t>
            </a:r>
            <a:r>
              <a:rPr lang="en-US" altLang="en-US" sz="2800" b="1" i="1"/>
              <a:t>loop</a:t>
            </a:r>
            <a:r>
              <a:rPr lang="en-US" altLang="en-US" sz="2800"/>
              <a:t> enables the program to loop over or repeat statements. 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This iterative process may be set up so that the loop is executed a predetermined number of times or until a certain condition is met. 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C++ language provides three methods for performing loops: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the </a:t>
            </a: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/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the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/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do while</a:t>
            </a:r>
            <a:r>
              <a:rPr lang="en-US" altLang="en-US" sz="2400"/>
              <a:t> loop</a:t>
            </a:r>
            <a:r>
              <a:rPr lang="en-US" altLang="en-US" sz="2400">
                <a:effectLst/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04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All loops in C++ have either a </a:t>
            </a:r>
            <a:r>
              <a:rPr lang="en-US" altLang="en-US" sz="2800" b="1" i="1"/>
              <a:t>loop index</a:t>
            </a:r>
            <a:r>
              <a:rPr lang="en-US" altLang="en-US" sz="2800"/>
              <a:t>, counter variable, or stopping variable, and the following steps must be taken:</a:t>
            </a:r>
          </a:p>
          <a:p>
            <a:endParaRPr lang="en-US" altLang="en-US" sz="2800"/>
          </a:p>
          <a:p>
            <a:pPr lvl="1">
              <a:buFontTx/>
              <a:buNone/>
            </a:pPr>
            <a:r>
              <a:rPr lang="en-US" altLang="en-US" sz="2400"/>
              <a:t>1. An initial assignment for the loop counter or stopping variable.</a:t>
            </a:r>
          </a:p>
          <a:p>
            <a:pPr lvl="1"/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2. A condition such that, when it is true, it will cause the loop to be executed, and when it is false, it will cause the program to stop the loop.</a:t>
            </a:r>
          </a:p>
          <a:p>
            <a:pPr lvl="1"/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3. </a:t>
            </a:r>
            <a:r>
              <a:rPr lang="en-US" altLang="en-US" sz="2400" b="1" i="1"/>
              <a:t>Loop altering statement</a:t>
            </a:r>
            <a:r>
              <a:rPr lang="en-US" altLang="en-US" sz="2400"/>
              <a:t> that will adjust the counter or stopping variable.</a:t>
            </a:r>
          </a:p>
        </p:txBody>
      </p:sp>
    </p:spTree>
    <p:extLst>
      <p:ext uri="{BB962C8B-B14F-4D97-AF65-F5344CB8AC3E}">
        <p14:creationId xmlns:p14="http://schemas.microsoft.com/office/powerpoint/2010/main" val="10203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how to use a for loop.</a:t>
            </a:r>
          </a:p>
        </p:txBody>
      </p:sp>
    </p:spTree>
    <p:extLst>
      <p:ext uri="{BB962C8B-B14F-4D97-AF65-F5344CB8AC3E}">
        <p14:creationId xmlns:p14="http://schemas.microsoft.com/office/powerpoint/2010/main" val="253325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Loop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for loop is a convenient C++ statement for use when the programmer knows exactly how many times the statements must be repeated. </a:t>
            </a:r>
          </a:p>
          <a:p>
            <a:r>
              <a:rPr lang="en-US" altLang="en-US" dirty="0"/>
              <a:t>This loop structure has the following format: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4191000"/>
            <a:ext cx="6400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(initialization; test condition; loop update)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//statements are executed if condition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//is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9" y="1696785"/>
            <a:ext cx="7519981" cy="395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52600" y="5867400"/>
            <a:ext cx="539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The  </a:t>
            </a:r>
            <a:r>
              <a:rPr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for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loop is illustrated as a flow diagram.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Loop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4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95400" y="2576687"/>
            <a:ext cx="67056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50; ++i)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hello world"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Loop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0000" y="1752600"/>
            <a:ext cx="7675350" cy="990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Here is an example of writing hello world to the screen fifty times: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2590800" y="3178790"/>
            <a:ext cx="304800" cy="228600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3429000" y="2797790"/>
            <a:ext cx="533400" cy="609600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476500" y="3178790"/>
            <a:ext cx="342900" cy="381000"/>
          </a:xfrm>
          <a:prstGeom prst="downArrow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3178" y="54920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i: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73178" y="54920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i: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3178" y="54987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i: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73178" y="54920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i: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41768" y="54920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41768" y="57206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1768" y="59492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1768" y="61778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6044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71 -0.04977 L 0.10157 -0.0463 L 0.13907 -0.00162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07 -0.0007 L 0.11858 0.12315 " pathEditMode="relative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58 0.12315 L 0.25035 0.13357 L 0.34427 0.10556 L 0.39375 0.0338 L 0.39774 0.0206 L 0.39375 -0.07593 L 0.32188 -0.10069 L 0.28056 -0.05972 C 0.28021 -0.05764 0.28004 -0.05532 0.27951 -0.05324 C 0.27813 -0.04792 0.27847 -0.05324 0.27847 -0.04954 L 0.28056 0.00602 " pathEditMode="relative" ptsTypes="AAAAAAAAA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56 0.00601 L 0.25521 -0.04977 L 0.21406 -0.06505 L 0.20469 -0.05417 L 0.18819 -0.02246 L 0.16128 0.00323 L 0.15538 0.01134 " pathEditMode="relative" ptsTypes="AAAAA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86 0.01551 L 0.12032 0.11944 " pathEditMode="relative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22 0.12847 L 0.25851 0.12477 C 0.26025 0.125 0.26181 0.12546 0.26355 0.12546 C 0.26407 0.12546 0.26511 0.12477 0.26511 0.12477 L 0.3349 0.09607 C 0.33629 0.09537 0.33785 0.09491 0.33924 0.09398 C 0.34271 0.09167 0.34028 0.09167 0.34202 0.09167 L 0.36997 0.06829 C 0.37171 0.06713 0.37344 0.0662 0.37501 0.06458 C 0.37692 0.06273 0.37726 0.0588 0.37778 0.05579 L 0.37831 0.03843 L 0.38108 -0.02824 C 0.38004 -0.03009 0.379 -0.03171 0.37831 -0.03333 C 0.37778 -0.03449 0.37709 -0.03704 0.37709 -0.03704 L 0.354 -0.06481 C 0.34549 -0.06574 0.34862 -0.06551 0.3448 -0.06551 L 0.29966 -0.05324 C 0.29671 -0.04768 0.29775 -0.05 0.29636 -0.04653 L 0.28542 -0.01134 L 0.28056 0.00602 " pathEditMode="relative" ptsTypes="AAAAAAAAAAAAAAAAAA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56 0.00601 L 0.25851 -0.06714 L 0.25574 -0.07454 L 0.22223 -0.09561 L 0.18317 -0.09422 C 0.17848 -0.09098 0.17952 -0.09329 0.17831 -0.08982 L 0.16945 -0.06343 C 0.1691 -0.06135 0.16876 -0.05903 0.16841 -0.05695 C 0.16824 -0.05602 0.16806 -0.05487 0.16789 -0.05394 C 0.16719 -0.04839 0.16737 -0.04839 0.16737 -0.04306 L 0.16511 -0.01945 C 0.16459 -0.01251 0.16459 -0.01505 0.16459 -0.01158 L 0.16355 0.00393 L 0.16355 0.01134 " pathEditMode="relative" ptsTypes="AAAAAAAAAAAA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38 0.01134 L 0.14427 0.04792 L 0.14097 0.08218 L 0.11805 0.11296 L 0.10937 0.12037 " pathEditMode="relative" ptsTypes="AAA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58 0.12315 L 0.3158 0.12916 L 0.37136 0.08518 C 0.37535 0.08055 0.37396 0.08241 0.3757 0.08009 L 0.39063 0.03541 L 0.39063 0.0287 L 0.38507 -0.01459 C 0.38021 -0.0169 0.38212 -0.01574 0.37952 -0.01736 L 0.34705 -0.02755 C 0.34549 -0.02709 0.34375 -0.02685 0.34219 -0.02616 C 0.3382 -0.02454 0.34219 -0.02477 0.33941 -0.02477 L 0.31858 -0.02616 C 0.31719 -0.025 0.3158 -0.02384 0.31476 -0.02246 C 0.31424 -0.02199 0.31406 -0.02107 0.31354 -0.02037 C 0.3125 -0.01898 0.31163 -0.01875 0.31025 -0.01806 L 0.3092 -0.01667 L 0.29115 -0.00347 C 0.2882 0.00254 0.29011 0.00231 0.28785 0.00231 L 0.28716 0.01041 " pathEditMode="relative" ptsTypes="AAAAAAAAAAAAAAAAAAA">
                                      <p:cBhvr>
                                        <p:cTn id="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56 0.00602 L 0.25521 -0.09514 L 0.22118 -0.1081 L 0.17709 -0.08634 C 0.17483 -0.08009 0.17605 -0.08194 0.17431 -0.07963 L 0.16667 -0.06273 L 0.16441 -0.05393 C 0.16389 -0.05162 0.16459 -0.05185 0.16337 -0.05185 L 0.15677 -0.02176 L 0.15677 -0.01528 L 0.15469 0.00903 " pathEditMode="relative" ptsTypes="AAAAAAAAAAA"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06 -0.00163 L 0.12083 0.00046 C 0.12014 0.00231 0.11945 0.00439 0.11875 0.00624 C 0.1184 0.00694 0.1184 0.00786 0.11806 0.00856 C 0.11788 0.00925 0.11754 0.00995 0.11702 0.01064 C 0.11667 0.01134 0.11597 0.01226 0.11597 0.01226 L 0.10382 0.05185 C 0.10365 0.05254 0.10191 0.05902 0.10174 0.06134 C 0.10156 0.06203 0.10174 0.06273 0.10174 0.06342 L 0.10174 0.09143 L 0.10504 0.10462 " pathEditMode="relative" ptsTypes="AAAAAAAAAAA"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1" grpId="0"/>
      <p:bldP spid="11" grpId="1"/>
      <p:bldP spid="13" grpId="0"/>
      <p:bldP spid="13" grpId="1"/>
      <p:bldP spid="15" grpId="0"/>
      <p:bldP spid="15" grpId="1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7E380404-A70B-47B5-910A-4FA3414BEA2C}" vid="{B2F58B46-5612-4892-8B17-1445541E52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12305</TotalTime>
  <Words>707</Words>
  <Application>Microsoft Office PowerPoint</Application>
  <PresentationFormat>On-screen Show (4:3)</PresentationFormat>
  <Paragraphs>126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3</vt:lpstr>
      <vt:lpstr>Chapter 3</vt:lpstr>
      <vt:lpstr>Loop control structures</vt:lpstr>
      <vt:lpstr>Loops in General </vt:lpstr>
      <vt:lpstr>PowerPoint Presentation</vt:lpstr>
      <vt:lpstr>For Loops</vt:lpstr>
      <vt:lpstr>for Loop </vt:lpstr>
      <vt:lpstr>for Loop </vt:lpstr>
      <vt:lpstr>for Loop </vt:lpstr>
      <vt:lpstr>PowerPoint Presentation</vt:lpstr>
      <vt:lpstr>While Loops</vt:lpstr>
      <vt:lpstr>while Loop </vt:lpstr>
      <vt:lpstr>while Loop </vt:lpstr>
      <vt:lpstr>while Loop </vt:lpstr>
      <vt:lpstr>PowerPoint Presentation</vt:lpstr>
      <vt:lpstr>Do While Loops</vt:lpstr>
      <vt:lpstr>do while Loop </vt:lpstr>
      <vt:lpstr>do while Loop </vt:lpstr>
      <vt:lpstr>PowerPoint Presentation</vt:lpstr>
      <vt:lpstr>Loops Demo</vt:lpstr>
      <vt:lpstr>Chapter 3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110</cp:revision>
  <dcterms:created xsi:type="dcterms:W3CDTF">2007-06-27T18:05:17Z</dcterms:created>
  <dcterms:modified xsi:type="dcterms:W3CDTF">2017-07-28T03:51:30Z</dcterms:modified>
</cp:coreProperties>
</file>