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15" r:id="rId1"/>
  </p:sldMasterIdLst>
  <p:notesMasterIdLst>
    <p:notesMasterId r:id="rId28"/>
  </p:notesMasterIdLst>
  <p:sldIdLst>
    <p:sldId id="400" r:id="rId2"/>
    <p:sldId id="258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3" r:id="rId12"/>
    <p:sldId id="486" r:id="rId13"/>
    <p:sldId id="460" r:id="rId14"/>
    <p:sldId id="461" r:id="rId15"/>
    <p:sldId id="462" r:id="rId16"/>
    <p:sldId id="463" r:id="rId17"/>
    <p:sldId id="464" r:id="rId18"/>
    <p:sldId id="501" r:id="rId19"/>
    <p:sldId id="487" r:id="rId20"/>
    <p:sldId id="465" r:id="rId21"/>
    <p:sldId id="466" r:id="rId22"/>
    <p:sldId id="467" r:id="rId23"/>
    <p:sldId id="468" r:id="rId24"/>
    <p:sldId id="469" r:id="rId25"/>
    <p:sldId id="470" r:id="rId26"/>
    <p:sldId id="50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31" autoAdjust="0"/>
    <p:restoredTop sz="94660"/>
  </p:normalViewPr>
  <p:slideViewPr>
    <p:cSldViewPr>
      <p:cViewPr varScale="1">
        <p:scale>
          <a:sx n="34" d="100"/>
          <a:sy n="34" d="100"/>
        </p:scale>
        <p:origin x="27" y="10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88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2BE0E-1CD9-42A4-A86B-6F2B2C27EF7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4-11 uses stringstream objects.</a:t>
            </a:r>
          </a:p>
        </p:txBody>
      </p:sp>
    </p:spTree>
    <p:extLst>
      <p:ext uri="{BB962C8B-B14F-4D97-AF65-F5344CB8AC3E}">
        <p14:creationId xmlns:p14="http://schemas.microsoft.com/office/powerpoint/2010/main" val="258324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D5BB8-4083-4DAE-8407-833818CD477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4-11 uses the stringstream class.</a:t>
            </a:r>
          </a:p>
        </p:txBody>
      </p:sp>
    </p:spTree>
    <p:extLst>
      <p:ext uri="{BB962C8B-B14F-4D97-AF65-F5344CB8AC3E}">
        <p14:creationId xmlns:p14="http://schemas.microsoft.com/office/powerpoint/2010/main" val="1097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0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99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6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6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0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63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28603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14252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0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26609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2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5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6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5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  <p:sldLayoutId id="2147485034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forum/articles/10627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Rob Garner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use #</a:t>
            </a:r>
            <a:r>
              <a:rPr lang="en-US" dirty="0" err="1"/>
              <a:t>ifndef</a:t>
            </a:r>
            <a:r>
              <a:rPr lang="en-US" dirty="0"/>
              <a:t> and #define for in a multi-file program?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To define a name for the program.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To prevent a Header file from being compiled multiple times.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To ensure the Header file is compiled each and every time it is referenced in an included library.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1231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A13552-9BA8-4EB8-9700-57679E849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Multi-File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251FF0-A60E-43C8-8E89-8C11EBB96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make </a:t>
            </a:r>
            <a:r>
              <a:rPr lang="en-US"/>
              <a:t>multi-file programs.</a:t>
            </a:r>
          </a:p>
        </p:txBody>
      </p:sp>
    </p:spTree>
    <p:extLst>
      <p:ext uri="{BB962C8B-B14F-4D97-AF65-F5344CB8AC3E}">
        <p14:creationId xmlns:p14="http://schemas.microsoft.com/office/powerpoint/2010/main" val="255933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Stream Class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the string stream class.</a:t>
            </a:r>
          </a:p>
        </p:txBody>
      </p:sp>
    </p:spTree>
    <p:extLst>
      <p:ext uri="{BB962C8B-B14F-4D97-AF65-F5344CB8AC3E}">
        <p14:creationId xmlns:p14="http://schemas.microsoft.com/office/powerpoint/2010/main" val="17893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stringstream</a:t>
            </a:r>
            <a:r>
              <a:rPr lang="en-US" altLang="en-US" dirty="0"/>
              <a:t> Class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C++ </a:t>
            </a:r>
            <a:r>
              <a:rPr lang="en-US" altLang="en-US" dirty="0" err="1">
                <a:solidFill>
                  <a:schemeClr val="accent5"/>
                </a:solidFill>
              </a:rPr>
              <a:t>stringstream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class is a useful class when working with string and numeric data. </a:t>
            </a:r>
          </a:p>
          <a:p>
            <a:r>
              <a:rPr lang="en-US" altLang="en-US" dirty="0"/>
              <a:t>It is referred to as a </a:t>
            </a:r>
            <a:r>
              <a:rPr lang="en-US" altLang="en-US" dirty="0">
                <a:solidFill>
                  <a:schemeClr val="accent5"/>
                </a:solidFill>
              </a:rPr>
              <a:t>stream</a:t>
            </a:r>
            <a:r>
              <a:rPr lang="en-US" altLang="en-US" dirty="0"/>
              <a:t> object, and is found with the C++ input/output </a:t>
            </a:r>
            <a:r>
              <a:rPr lang="en-US" altLang="en-US" dirty="0">
                <a:solidFill>
                  <a:schemeClr val="accent5"/>
                </a:solidFill>
              </a:rPr>
              <a:t>stream</a:t>
            </a:r>
            <a:r>
              <a:rPr lang="en-US" altLang="en-US" dirty="0"/>
              <a:t> libraries. </a:t>
            </a:r>
          </a:p>
          <a:p>
            <a:r>
              <a:rPr lang="en-US" altLang="en-US" dirty="0"/>
              <a:t>You need to include the &lt;</a:t>
            </a:r>
            <a:r>
              <a:rPr lang="en-US" altLang="en-US" dirty="0" err="1">
                <a:solidFill>
                  <a:schemeClr val="accent5"/>
                </a:solidFill>
              </a:rPr>
              <a:t>sstream</a:t>
            </a:r>
            <a:r>
              <a:rPr lang="en-US" altLang="en-US" dirty="0"/>
              <a:t>&gt; header when you want to use a </a:t>
            </a:r>
            <a:r>
              <a:rPr lang="en-US" altLang="en-US" dirty="0" err="1">
                <a:solidFill>
                  <a:schemeClr val="accent5"/>
                </a:solidFill>
              </a:rPr>
              <a:t>stringstream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object.</a:t>
            </a:r>
          </a:p>
          <a:p>
            <a:r>
              <a:rPr lang="en-US" altLang="en-US" dirty="0"/>
              <a:t>Use the same formatting tools that we use with the </a:t>
            </a:r>
            <a:r>
              <a:rPr lang="en-US" altLang="en-US" dirty="0" err="1">
                <a:solidFill>
                  <a:schemeClr val="accent5"/>
                </a:solidFill>
              </a:rPr>
              <a:t>cout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object with a </a:t>
            </a:r>
            <a:r>
              <a:rPr lang="en-US" altLang="en-US" dirty="0" err="1">
                <a:solidFill>
                  <a:schemeClr val="accent5"/>
                </a:solidFill>
              </a:rPr>
              <a:t>stringstream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object. </a:t>
            </a:r>
          </a:p>
        </p:txBody>
      </p:sp>
    </p:spTree>
    <p:extLst>
      <p:ext uri="{BB962C8B-B14F-4D97-AF65-F5344CB8AC3E}">
        <p14:creationId xmlns:p14="http://schemas.microsoft.com/office/powerpoint/2010/main" val="11006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stringstream</a:t>
            </a:r>
            <a:r>
              <a:rPr lang="en-US" altLang="en-US" dirty="0"/>
              <a:t> Class </a:t>
            </a:r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you need to write your program data into a string in a formatted manner, you’ll need to create a </a:t>
            </a:r>
            <a:r>
              <a:rPr lang="en-US" altLang="en-US" dirty="0" err="1">
                <a:solidFill>
                  <a:schemeClr val="accent5"/>
                </a:solidFill>
              </a:rPr>
              <a:t>stringstream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object and place your data into that object using the “&lt;&lt;” operator.</a:t>
            </a:r>
          </a:p>
          <a:p>
            <a:r>
              <a:rPr lang="en-US" altLang="en-US" dirty="0"/>
              <a:t>Then use the </a:t>
            </a:r>
            <a:r>
              <a:rPr lang="en-US" altLang="en-US" dirty="0" err="1">
                <a:solidFill>
                  <a:schemeClr val="accent5"/>
                </a:solidFill>
              </a:rPr>
              <a:t>str</a:t>
            </a:r>
            <a:r>
              <a:rPr lang="en-US" altLang="en-US" dirty="0"/>
              <a:t>() function to assign the contents into a string. </a:t>
            </a:r>
          </a:p>
          <a:p>
            <a:r>
              <a:rPr lang="en-US" altLang="en-US" dirty="0"/>
              <a:t>You can use all of the </a:t>
            </a:r>
            <a:r>
              <a:rPr lang="en-US" altLang="en-US" dirty="0" err="1"/>
              <a:t>ios</a:t>
            </a:r>
            <a:r>
              <a:rPr lang="en-US" altLang="en-US" dirty="0"/>
              <a:t> formatting flags that we have for </a:t>
            </a:r>
            <a:r>
              <a:rPr lang="en-US" altLang="en-US" dirty="0" err="1">
                <a:solidFill>
                  <a:schemeClr val="accent5"/>
                </a:solidFill>
              </a:rPr>
              <a:t>cout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with a </a:t>
            </a:r>
            <a:r>
              <a:rPr lang="en-US" altLang="en-US" dirty="0" err="1">
                <a:solidFill>
                  <a:schemeClr val="accent5"/>
                </a:solidFill>
              </a:rPr>
              <a:t>stringstream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71459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stringstream</a:t>
            </a:r>
            <a:r>
              <a:rPr lang="en-US" altLang="en-US" dirty="0"/>
              <a:t> Class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300" y="1600200"/>
            <a:ext cx="73914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a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Variables we’ll use for the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3.141592653589793;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dollar = 1.00;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dozen = 12;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our usual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"tools“ with ss.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 dozen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dozen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a dollar is 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ss.setf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::fixed);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ss.precision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dollar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and 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value of pi to 10  places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ss.precision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pi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stringstream</a:t>
            </a:r>
            <a:r>
              <a:rPr lang="en-US" altLang="en-US" dirty="0"/>
              <a:t> Class 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7200"/>
            <a:ext cx="8229600" cy="567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	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19150" y="1981200"/>
            <a:ext cx="75057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we assign the contents of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into a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function.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Here is our formatted text string:\n"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text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//Add one more piece of data into the formatted //string: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There are 2 \"+\"s in C++."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Here is the final string: 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text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4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746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1960776"/>
            <a:ext cx="6934200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Welcome to the </a:t>
            </a:r>
            <a:r>
              <a:rPr lang="en-US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StringStream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Demo program.</a:t>
            </a: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Here is our formatted text string:</a:t>
            </a: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 dozen is 12, a dollar is $1.00 and</a:t>
            </a:r>
          </a:p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the value of pi to 10 places is 3.1415926536.</a:t>
            </a: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Here is the final string:</a:t>
            </a: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 dozen is 12, a dollar is $1.00 and</a:t>
            </a:r>
          </a:p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the value of pi to 10 places is 3.1415926536.</a:t>
            </a: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There are 2 "+"s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7931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code to instantiate a </a:t>
            </a:r>
            <a:r>
              <a:rPr lang="en-US" dirty="0" err="1"/>
              <a:t>stringstream</a:t>
            </a:r>
            <a:r>
              <a:rPr lang="en-US" dirty="0"/>
              <a:t> variable called </a:t>
            </a:r>
            <a:r>
              <a:rPr lang="en-US" dirty="0" err="1"/>
              <a:t>bankBal</a:t>
            </a:r>
            <a:r>
              <a:rPr lang="en-US" dirty="0"/>
              <a:t> and initialize it to “Bank balance: “ concatenated to a float called </a:t>
            </a:r>
            <a:r>
              <a:rPr lang="en-US" dirty="0" err="1"/>
              <a:t>floatBal</a:t>
            </a:r>
            <a:r>
              <a:rPr lang="en-US" dirty="0"/>
              <a:t>. Format the result so that it shows two decimal places of precision after the decimal point.</a:t>
            </a:r>
          </a:p>
        </p:txBody>
      </p:sp>
    </p:spTree>
    <p:extLst>
      <p:ext uri="{BB962C8B-B14F-4D97-AF65-F5344CB8AC3E}">
        <p14:creationId xmlns:p14="http://schemas.microsoft.com/office/powerpoint/2010/main" val="410819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Errors With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common errors with functions.</a:t>
            </a:r>
          </a:p>
        </p:txBody>
      </p:sp>
    </p:spTree>
    <p:extLst>
      <p:ext uri="{BB962C8B-B14F-4D97-AF65-F5344CB8AC3E}">
        <p14:creationId xmlns:p14="http://schemas.microsoft.com/office/powerpoint/2010/main" val="24466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Function Characteristics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 of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and Called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write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Function Calls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Function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Troubleshooting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Overloaded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Default Parameter Lists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Variable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Multi-File Programs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String Stream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Errors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Errors With Functions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777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FF5050"/>
                </a:solidFill>
              </a:rPr>
              <a:t>Compiler Error: function does not take __ parameters. 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45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5050"/>
                </a:solidFill>
              </a:rPr>
              <a:t>The function prototype and call statements do not match in the input lists. 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477000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11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990600" y="152400"/>
            <a:ext cx="703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en-US" sz="2800">
                <a:solidFill>
                  <a:srgbClr val="FF5050"/>
                </a:solidFill>
              </a:rPr>
              <a:t>Link Error: unresolved external:  void _decl </a:t>
            </a:r>
          </a:p>
          <a:p>
            <a:pPr algn="just"/>
            <a:r>
              <a:rPr lang="en-US" altLang="en-US" sz="2800">
                <a:solidFill>
                  <a:srgbClr val="FF5050"/>
                </a:solidFill>
              </a:rPr>
              <a:t>	  Write(class string, int age) 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57200" y="6248400"/>
            <a:ext cx="823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5050"/>
                </a:solidFill>
              </a:rPr>
              <a:t>The prototype, call statement and function header lines have to match.  </a:t>
            </a:r>
          </a:p>
        </p:txBody>
      </p:sp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7775"/>
            <a:ext cx="80772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26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43000" y="228600"/>
            <a:ext cx="6442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FF5050"/>
                </a:solidFill>
              </a:rPr>
              <a:t>Compile Error: missing function header </a:t>
            </a:r>
          </a:p>
          <a:p>
            <a:pPr eaLnBrk="0" hangingPunct="0"/>
            <a:r>
              <a:rPr lang="en-US" altLang="en-US" sz="2800">
                <a:solidFill>
                  <a:srgbClr val="FF5050"/>
                </a:solidFill>
              </a:rPr>
              <a:t>	    (old-style formal list?)</a:t>
            </a:r>
            <a:r>
              <a:rPr lang="en-US" altLang="en-US" sz="2800"/>
              <a:t>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33400" y="6324600"/>
            <a:ext cx="826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5050"/>
                </a:solidFill>
              </a:rPr>
              <a:t>Leaving the semi-colon on the function header line generates this error. </a:t>
            </a:r>
          </a:p>
        </p:txBody>
      </p:sp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7563"/>
            <a:ext cx="8686800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18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Functions require two “sets” of statements: a prototype or declaration, and a function definition—which is the actual function code. The first line of the function is named the function header line.</a:t>
            </a:r>
          </a:p>
          <a:p>
            <a:r>
              <a:rPr lang="en-US" altLang="en-US" dirty="0"/>
              <a:t>The function prototype, or declaration, and function header line are almost identical. </a:t>
            </a:r>
          </a:p>
          <a:p>
            <a:r>
              <a:rPr lang="en-US" altLang="en-US" dirty="0"/>
              <a:t>They contain the return data type and input data type variable, list parameters.</a:t>
            </a:r>
          </a:p>
          <a:p>
            <a:r>
              <a:rPr lang="en-US" altLang="en-US" dirty="0"/>
              <a:t>The call statement is the location where the function is actually called.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68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call requires only variable names.</a:t>
            </a:r>
          </a:p>
          <a:p>
            <a:r>
              <a:rPr lang="en-US" altLang="en-US" dirty="0"/>
              <a:t>If a value is returned, it should be assigned into a variable.</a:t>
            </a:r>
          </a:p>
          <a:p>
            <a:r>
              <a:rPr lang="en-US" altLang="en-US" dirty="0"/>
              <a:t>Functions can be overloaded, meaning that two or more functions can have the same name but they must have different input parameter lists.</a:t>
            </a:r>
          </a:p>
          <a:p>
            <a:r>
              <a:rPr lang="en-US" altLang="en-US" dirty="0"/>
              <a:t>The function prototype can have default values assigned to the input variables. When you have default values you do not need to have values or variables in the call statements.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518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Global variables are declared outside any function and are seen by all functions in the file.</a:t>
            </a:r>
          </a:p>
          <a:p>
            <a:r>
              <a:rPr lang="en-US" altLang="en-US" dirty="0"/>
              <a:t>Local variables are declared inside the function or in the function header line and are only accessible within the function.</a:t>
            </a:r>
          </a:p>
          <a:p>
            <a:r>
              <a:rPr lang="en-US" altLang="en-US" dirty="0"/>
              <a:t>Static variables are local variables that retain their value after the function is exited.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62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Basic Function Characteristics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Types of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and Called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 to write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Function Calls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Function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Troubleshooting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Overloaded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Default Parameter Lists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Variable 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Multi-File Programs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String Stream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Common Errors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66915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File Programs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how to use multiple files in a program.</a:t>
            </a:r>
          </a:p>
        </p:txBody>
      </p:sp>
    </p:spTree>
    <p:extLst>
      <p:ext uri="{BB962C8B-B14F-4D97-AF65-F5344CB8AC3E}">
        <p14:creationId xmlns:p14="http://schemas.microsoft.com/office/powerpoint/2010/main" val="278054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File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Driver.cpp</a:t>
            </a:r>
          </a:p>
          <a:p>
            <a:pPr lvl="1"/>
            <a:r>
              <a:rPr lang="en-US" dirty="0"/>
              <a:t>Contains Main function</a:t>
            </a:r>
          </a:p>
          <a:p>
            <a:r>
              <a:rPr lang="en-US" dirty="0" err="1"/>
              <a:t>Functions.h</a:t>
            </a:r>
            <a:endParaRPr lang="en-US" dirty="0"/>
          </a:p>
          <a:p>
            <a:pPr lvl="1"/>
            <a:r>
              <a:rPr lang="en-US" dirty="0"/>
              <a:t>Function Prototypes</a:t>
            </a:r>
          </a:p>
          <a:p>
            <a:r>
              <a:rPr lang="en-US" dirty="0"/>
              <a:t>Functions.cpp</a:t>
            </a:r>
          </a:p>
          <a:p>
            <a:pPr lvl="1"/>
            <a:r>
              <a:rPr lang="en-US" dirty="0"/>
              <a:t>Function bodies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981199"/>
            <a:ext cx="365760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84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3122400" cy="427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CPP file that typically has the main function where program execution begins.</a:t>
            </a:r>
          </a:p>
          <a:p>
            <a:r>
              <a:rPr lang="en-US" dirty="0"/>
              <a:t>Notice functions not defined here!</a:t>
            </a:r>
          </a:p>
          <a:p>
            <a:r>
              <a:rPr lang="en-US" dirty="0"/>
              <a:t>Instead it has:</a:t>
            </a:r>
          </a:p>
          <a:p>
            <a:pPr marL="342900" lvl="1" indent="0">
              <a:buNone/>
            </a:pPr>
            <a:r>
              <a:rPr lang="en-US" dirty="0"/>
              <a:t>#include “</a:t>
            </a:r>
            <a:r>
              <a:rPr lang="en-US" dirty="0" err="1"/>
              <a:t>Functions.h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752600"/>
            <a:ext cx="4732430" cy="4419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57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3579600" cy="4351338"/>
          </a:xfrm>
        </p:spPr>
        <p:txBody>
          <a:bodyPr/>
          <a:lstStyle/>
          <a:p>
            <a:r>
              <a:rPr lang="en-US" dirty="0"/>
              <a:t>Contains function prototypes.</a:t>
            </a:r>
          </a:p>
          <a:p>
            <a:r>
              <a:rPr lang="en-US" dirty="0"/>
              <a:t>Does not contain function bodies!</a:t>
            </a:r>
          </a:p>
          <a:p>
            <a:r>
              <a:rPr lang="en-US" dirty="0"/>
              <a:t>What’s #</a:t>
            </a:r>
            <a:r>
              <a:rPr lang="en-US" dirty="0" err="1"/>
              <a:t>ifndef</a:t>
            </a:r>
            <a:r>
              <a:rPr lang="en-US" dirty="0"/>
              <a:t> and #define?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28800"/>
            <a:ext cx="4544659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4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and #define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Sometimes called an “include guard”</a:t>
            </a:r>
          </a:p>
          <a:p>
            <a:r>
              <a:rPr lang="en-US" dirty="0"/>
              <a:t>Some of our class may be used repeatedly in multiple libraries. </a:t>
            </a:r>
          </a:p>
          <a:p>
            <a:r>
              <a:rPr lang="en-US" dirty="0"/>
              <a:t>If the compiler reads the same file twice it can generate errors because it doesn’t automatically know it’s the same file!</a:t>
            </a:r>
          </a:p>
          <a:p>
            <a:r>
              <a:rPr lang="en-US" dirty="0"/>
              <a:t>Use #</a:t>
            </a:r>
            <a:r>
              <a:rPr lang="en-US" dirty="0" err="1"/>
              <a:t>ifndef</a:t>
            </a:r>
            <a:r>
              <a:rPr lang="en-US" dirty="0"/>
              <a:t> and #define to avoid this.</a:t>
            </a:r>
          </a:p>
          <a:p>
            <a:pPr marL="342900" lvl="1" indent="0"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_FUNCTIONS_H </a:t>
            </a:r>
          </a:p>
          <a:p>
            <a:pPr marL="342900" lvl="1" indent="0">
              <a:buNone/>
            </a:pPr>
            <a:r>
              <a:rPr lang="en-US" dirty="0"/>
              <a:t>#define _FUNCTIONS_H</a:t>
            </a:r>
          </a:p>
          <a:p>
            <a:pPr marL="342900" lvl="1" indent="0">
              <a:buNone/>
            </a:pPr>
            <a:r>
              <a:rPr lang="en-US" dirty="0"/>
              <a:t>	//insert header file here</a:t>
            </a:r>
          </a:p>
          <a:p>
            <a:pPr marL="342900" lvl="1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172200"/>
            <a:ext cx="7848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See </a:t>
            </a:r>
            <a:r>
              <a:rPr lang="en-US" dirty="0">
                <a:hlinkClick r:id="rId2"/>
              </a:rPr>
              <a:t>http://www.cplusplus.com/forum/articles/10627/</a:t>
            </a:r>
            <a:r>
              <a:rPr lang="en-US" dirty="0"/>
              <a:t> for more info.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2000" y="4572000"/>
            <a:ext cx="4419600" cy="838200"/>
          </a:xfrm>
          <a:prstGeom prst="wedgeRectCallout">
            <a:avLst>
              <a:gd name="adj1" fmla="val -65382"/>
              <a:gd name="adj2" fmla="val -35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0" algn="ctr">
              <a:buNone/>
            </a:pPr>
            <a:r>
              <a:rPr lang="en-US" dirty="0"/>
              <a:t>By convention we use this format.  </a:t>
            </a:r>
            <a:r>
              <a:rPr lang="en-US" dirty="0" err="1"/>
              <a:t>functions.h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_FUNCTIONS_H</a:t>
            </a:r>
          </a:p>
          <a:p>
            <a:pPr marL="342900" lvl="1" indent="0" algn="ctr">
              <a:buNone/>
            </a:pPr>
            <a:r>
              <a:rPr lang="en-US" dirty="0" err="1"/>
              <a:t>mathfun.h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_MATHFUN_H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8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3122400" cy="4351338"/>
          </a:xfrm>
        </p:spPr>
        <p:txBody>
          <a:bodyPr/>
          <a:lstStyle/>
          <a:p>
            <a:r>
              <a:rPr lang="en-US" dirty="0"/>
              <a:t>Contains the function bodies.</a:t>
            </a:r>
          </a:p>
          <a:p>
            <a:r>
              <a:rPr lang="en-US" dirty="0"/>
              <a:t>Notice it has:</a:t>
            </a:r>
          </a:p>
          <a:p>
            <a:pPr marL="342900" lvl="1" indent="0">
              <a:buNone/>
            </a:pPr>
            <a:r>
              <a:rPr lang="en-US" dirty="0"/>
              <a:t>#include “</a:t>
            </a:r>
            <a:r>
              <a:rPr lang="en-US" dirty="0" err="1"/>
              <a:t>Functions.h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1000"/>
            <a:ext cx="4267200" cy="622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24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multiple </a:t>
            </a:r>
            <a:r>
              <a:rPr lang="en-US" dirty="0" err="1"/>
              <a:t>function.h</a:t>
            </a:r>
            <a:r>
              <a:rPr lang="en-US" dirty="0"/>
              <a:t> and function.cpp files!</a:t>
            </a:r>
          </a:p>
          <a:p>
            <a:r>
              <a:rPr lang="en-US" dirty="0"/>
              <a:t>Give them different names.</a:t>
            </a:r>
          </a:p>
        </p:txBody>
      </p:sp>
    </p:spTree>
    <p:extLst>
      <p:ext uri="{BB962C8B-B14F-4D97-AF65-F5344CB8AC3E}">
        <p14:creationId xmlns:p14="http://schemas.microsoft.com/office/powerpoint/2010/main" val="724991979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7E380404-A70B-47B5-910A-4FA3414BEA2C}" vid="{B2F58B46-5612-4892-8B17-1445541E52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12686</TotalTime>
  <Words>1133</Words>
  <Application>Microsoft Office PowerPoint</Application>
  <PresentationFormat>On-screen Show (4:3)</PresentationFormat>
  <Paragraphs>169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4</vt:lpstr>
      <vt:lpstr>Overview</vt:lpstr>
      <vt:lpstr>Multi File Programs</vt:lpstr>
      <vt:lpstr>Multi File programs</vt:lpstr>
      <vt:lpstr>Driver.cpp</vt:lpstr>
      <vt:lpstr>Functions.h</vt:lpstr>
      <vt:lpstr>#ifndef and #define</vt:lpstr>
      <vt:lpstr>Functions.cpp</vt:lpstr>
      <vt:lpstr>Multiple Function Files</vt:lpstr>
      <vt:lpstr>PowerPoint Presentation</vt:lpstr>
      <vt:lpstr>Multi-File Demo</vt:lpstr>
      <vt:lpstr>String Stream Class</vt:lpstr>
      <vt:lpstr>The stringstream Class </vt:lpstr>
      <vt:lpstr>The stringstream Class </vt:lpstr>
      <vt:lpstr>The stringstream Class </vt:lpstr>
      <vt:lpstr>The stringstream Class </vt:lpstr>
      <vt:lpstr>Output</vt:lpstr>
      <vt:lpstr>PowerPoint Presentation</vt:lpstr>
      <vt:lpstr>Common Errors With Functions</vt:lpstr>
      <vt:lpstr>Common Errors With Functions</vt:lpstr>
      <vt:lpstr>PowerPoint Presentation</vt:lpstr>
      <vt:lpstr>PowerPoint Presentation</vt:lpstr>
      <vt:lpstr>Review</vt:lpstr>
      <vt:lpstr>Review</vt:lpstr>
      <vt:lpstr>Review</vt:lpstr>
      <vt:lpstr>Overview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129</cp:revision>
  <dcterms:created xsi:type="dcterms:W3CDTF">2007-06-27T18:05:17Z</dcterms:created>
  <dcterms:modified xsi:type="dcterms:W3CDTF">2017-07-28T19:15:06Z</dcterms:modified>
</cp:coreProperties>
</file>