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21BB-8445-481A-AD9D-80919FD49465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92AA-BEA0-41CF-BB1C-AAB85FF71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D5AB53-8F2F-4967-84E8-5DFBCC73C5E2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635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A11BC2-46D3-4537-9808-D01D5C96898D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348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Controls for the </a:t>
            </a:r>
            <a:r>
              <a:rPr lang="en-US" dirty="0" err="1" smtClean="0"/>
              <a:t>BlackJack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The menu Strip and the Message 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92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Strip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Offers advantage of taking up minimal </a:t>
            </a:r>
            <a:r>
              <a:rPr lang="en-US" altLang="en-US" sz="3200" dirty="0" smtClean="0"/>
              <a:t>space</a:t>
            </a:r>
          </a:p>
          <a:p>
            <a:r>
              <a:rPr lang="en-US" altLang="en-US" sz="3200" dirty="0" smtClean="0"/>
              <a:t>Open the Menu and Toolbars section of the Toolbox</a:t>
            </a:r>
            <a:endParaRPr lang="en-US" altLang="en-US" sz="3200" dirty="0"/>
          </a:p>
          <a:p>
            <a:r>
              <a:rPr lang="en-US" altLang="en-US" sz="3200" dirty="0"/>
              <a:t>Drag and drop </a:t>
            </a:r>
            <a:r>
              <a:rPr lang="en-US" altLang="en-US" sz="3200" dirty="0" err="1"/>
              <a:t>MenuStrip</a:t>
            </a:r>
            <a:r>
              <a:rPr lang="en-US" altLang="en-US" sz="3200" dirty="0"/>
              <a:t> object from toolbox to your form</a:t>
            </a:r>
          </a:p>
          <a:p>
            <a:pPr lvl="1"/>
            <a:r>
              <a:rPr lang="en-US" altLang="en-US" sz="3200" dirty="0"/>
              <a:t>Icon representing </a:t>
            </a:r>
            <a:r>
              <a:rPr lang="en-US" altLang="en-US" sz="3200" dirty="0" err="1"/>
              <a:t>MenuStrip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is placed </a:t>
            </a:r>
            <a:r>
              <a:rPr lang="en-US" altLang="en-US" sz="3200" dirty="0"/>
              <a:t>in Component Tray</a:t>
            </a:r>
          </a:p>
          <a:p>
            <a:r>
              <a:rPr lang="en-US" altLang="en-US" sz="3200" dirty="0"/>
              <a:t>Select </a:t>
            </a:r>
            <a:r>
              <a:rPr lang="en-US" altLang="en-US" sz="3200" dirty="0" err="1"/>
              <a:t>MenuStrip</a:t>
            </a:r>
            <a:r>
              <a:rPr lang="en-US" altLang="en-US" sz="3200" dirty="0"/>
              <a:t> 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to set its properties</a:t>
            </a:r>
          </a:p>
          <a:p>
            <a:r>
              <a:rPr lang="en-US" altLang="en-US" sz="3200" dirty="0"/>
              <a:t>To add the text for a menu option, select the </a:t>
            </a:r>
            <a:r>
              <a:rPr lang="en-US" altLang="en-US" sz="3200" dirty="0" err="1"/>
              <a:t>MenuStrip</a:t>
            </a:r>
            <a:r>
              <a:rPr lang="en-US" altLang="en-US" sz="3200" dirty="0"/>
              <a:t> icon and then click in the upper-left corner of the form</a:t>
            </a:r>
          </a:p>
        </p:txBody>
      </p:sp>
    </p:spTree>
    <p:extLst>
      <p:ext uri="{BB962C8B-B14F-4D97-AF65-F5344CB8AC3E}">
        <p14:creationId xmlns:p14="http://schemas.microsoft.com/office/powerpoint/2010/main" val="2275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FIG10_09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43001"/>
            <a:ext cx="6400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B76001-1D0F-4489-BB16-BB192166C0C8}" type="slidenum">
              <a:rPr lang="en-US" altLang="en-US" sz="1400" smtClean="0"/>
              <a:pPr eaLnBrk="1" hangingPunct="1"/>
              <a:t>3</a:t>
            </a:fld>
            <a:endParaRPr lang="en-US" alt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Menus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1320800" y="2057400"/>
            <a:ext cx="4064000" cy="2057400"/>
          </a:xfrm>
          <a:prstGeom prst="wedgeEllipseCallout">
            <a:avLst>
              <a:gd name="adj1" fmla="val 49097"/>
              <a:gd name="adj2" fmla="val -6848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Drag MenuStrip control to form, then click here to display Menu structure</a:t>
            </a:r>
            <a:r>
              <a:rPr lang="en-US" altLang="en-US"/>
              <a:t> 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731197" y="5766144"/>
            <a:ext cx="3676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 smtClean="0"/>
              <a:t>First </a:t>
            </a:r>
            <a:r>
              <a:rPr lang="en-US" altLang="en-US" sz="2400" dirty="0"/>
              <a:t>step to creating a menu</a:t>
            </a:r>
          </a:p>
        </p:txBody>
      </p:sp>
    </p:spTree>
    <p:extLst>
      <p:ext uri="{BB962C8B-B14F-4D97-AF65-F5344CB8AC3E}">
        <p14:creationId xmlns:p14="http://schemas.microsoft.com/office/powerpoint/2010/main" val="293575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F5B99C-B921-451B-B27A-7DA18D9A8533}" type="slidenum">
              <a:rPr lang="en-US" altLang="en-US" sz="1400" smtClean="0"/>
              <a:pPr eaLnBrk="1" hangingPunct="1"/>
              <a:t>4</a:t>
            </a:fld>
            <a:endParaRPr lang="en-US" altLang="en-US" sz="14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348" y="182880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Wire Methods to Menu Option Event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264" y="1781908"/>
            <a:ext cx="10363200" cy="4450080"/>
          </a:xfrm>
        </p:spPr>
        <p:txBody>
          <a:bodyPr>
            <a:normAutofit/>
          </a:bodyPr>
          <a:lstStyle/>
          <a:p>
            <a:pPr>
              <a:spcBef>
                <a:spcPct val="80000"/>
              </a:spcBef>
            </a:pPr>
            <a:r>
              <a:rPr lang="en-US" altLang="en-US" sz="3200" dirty="0" smtClean="0"/>
              <a:t>FIRST set the Name property for each menu option.</a:t>
            </a:r>
          </a:p>
          <a:p>
            <a:pPr>
              <a:spcBef>
                <a:spcPct val="80000"/>
              </a:spcBef>
            </a:pPr>
            <a:r>
              <a:rPr lang="en-US" altLang="en-US" sz="3200" dirty="0" smtClean="0"/>
              <a:t>The menu Click event is registered by double-clicking on the Menu option, “Rules of the Game”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3200" dirty="0" smtClean="0"/>
              <a:t>When the menu option is clicked, the event triggers, happens, or is fired.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3200" dirty="0" smtClean="0"/>
              <a:t>In the event handler, pop up the Message Box with the Rules of the Game.</a:t>
            </a:r>
          </a:p>
          <a:p>
            <a:pPr eaLnBrk="1" hangingPunct="1">
              <a:spcBef>
                <a:spcPct val="80000"/>
              </a:spcBef>
            </a:pPr>
            <a:endParaRPr lang="en-US" altLang="en-US" sz="3200" dirty="0" smtClean="0"/>
          </a:p>
          <a:p>
            <a:pPr eaLnBrk="1" hangingPunct="1">
              <a:spcBef>
                <a:spcPct val="80000"/>
              </a:spcBef>
            </a:pPr>
            <a:endParaRPr lang="en-US" altLang="en-US" sz="3200" dirty="0" smtClean="0"/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058400" cy="43745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to display error messages, ok buttons, and get simple messages from the user.</a:t>
            </a:r>
          </a:p>
          <a:p>
            <a:r>
              <a:rPr lang="en-US" sz="3200" dirty="0" smtClean="0"/>
              <a:t>You </a:t>
            </a:r>
            <a:r>
              <a:rPr lang="en-US" sz="3200" dirty="0"/>
              <a:t>cannot create a new instance of the </a:t>
            </a:r>
            <a:r>
              <a:rPr lang="en-US" sz="3200" dirty="0" err="1"/>
              <a:t>MessageBox</a:t>
            </a:r>
            <a:r>
              <a:rPr lang="en-US" sz="3200" dirty="0"/>
              <a:t> class. </a:t>
            </a:r>
            <a:endParaRPr lang="en-US" sz="3200" dirty="0" smtClean="0"/>
          </a:p>
          <a:p>
            <a:r>
              <a:rPr lang="en-US" sz="3200" dirty="0" smtClean="0"/>
              <a:t>You will use the static method, Show().</a:t>
            </a:r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display a message box, call the static method </a:t>
            </a:r>
            <a:r>
              <a:rPr lang="en-US" sz="3200" dirty="0" err="1" smtClean="0">
                <a:solidFill>
                  <a:schemeClr val="tx1"/>
                </a:solidFill>
              </a:rPr>
              <a:t>MessageBox</a:t>
            </a:r>
            <a:r>
              <a:rPr lang="en-US" sz="3200" dirty="0" smtClean="0">
                <a:solidFill>
                  <a:schemeClr val="tx1"/>
                </a:solidFill>
              </a:rPr>
              <a:t>::Show( );</a:t>
            </a:r>
          </a:p>
          <a:p>
            <a:pPr marL="201168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1690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Message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Simply place a .NET string or a string literal into the arguments of the Message </a:t>
            </a:r>
            <a:r>
              <a:rPr lang="en-US" sz="3200" dirty="0" smtClean="0"/>
              <a:t>Box</a:t>
            </a:r>
          </a:p>
          <a:p>
            <a:endParaRPr lang="en-US" sz="3200" dirty="0"/>
          </a:p>
          <a:p>
            <a:pPr marL="201168" lvl="1" indent="0">
              <a:buNone/>
            </a:pPr>
            <a:r>
              <a:rPr lang="en-US" dirty="0"/>
              <a:t>		</a:t>
            </a:r>
            <a:r>
              <a:rPr lang="en-US" sz="2800" dirty="0" err="1"/>
              <a:t>MessageBox</a:t>
            </a:r>
            <a:r>
              <a:rPr lang="en-US" sz="2800" dirty="0"/>
              <a:t>::Show(“  </a:t>
            </a:r>
            <a:r>
              <a:rPr lang="en-US" sz="2800" dirty="0" err="1"/>
              <a:t>BlackJack</a:t>
            </a:r>
            <a:r>
              <a:rPr lang="en-US" sz="2800" dirty="0"/>
              <a:t> is fun!”);</a:t>
            </a:r>
          </a:p>
          <a:p>
            <a:pPr marL="201168" lvl="1" indent="0">
              <a:buNone/>
            </a:pPr>
            <a:r>
              <a:rPr lang="en-US" sz="2800" dirty="0"/>
              <a:t>				 OR</a:t>
            </a:r>
          </a:p>
          <a:p>
            <a:pPr marL="201168" lvl="1" indent="0">
              <a:buNone/>
            </a:pPr>
            <a:r>
              <a:rPr lang="en-US" sz="2800" dirty="0"/>
              <a:t>		String ^ mess = “  </a:t>
            </a:r>
            <a:r>
              <a:rPr lang="en-US" sz="2800" dirty="0" err="1"/>
              <a:t>BlackJack</a:t>
            </a:r>
            <a:r>
              <a:rPr lang="en-US" sz="2800" dirty="0"/>
              <a:t> is fun!”;</a:t>
            </a:r>
          </a:p>
          <a:p>
            <a:pPr marL="201168" lvl="1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MessageBox</a:t>
            </a:r>
            <a:r>
              <a:rPr lang="en-US" sz="2800" dirty="0"/>
              <a:t>::Show(mess);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00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251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New Controls for the BlackJack Form</vt:lpstr>
      <vt:lpstr>Menu Strip Control</vt:lpstr>
      <vt:lpstr>Adding Menus</vt:lpstr>
      <vt:lpstr>Wire Methods to Menu Option Event </vt:lpstr>
      <vt:lpstr>The Message Box Class</vt:lpstr>
      <vt:lpstr>Example of Message Box</vt:lpstr>
    </vt:vector>
  </TitlesOfParts>
  <Company>Central New Mexico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Controls for the BlackJack Form</dc:title>
  <dc:creator>NELSON, IVONNE</dc:creator>
  <cp:lastModifiedBy>NELSON, IVONNE</cp:lastModifiedBy>
  <cp:revision>8</cp:revision>
  <dcterms:created xsi:type="dcterms:W3CDTF">2014-02-24T19:31:24Z</dcterms:created>
  <dcterms:modified xsi:type="dcterms:W3CDTF">2016-03-17T17:01:30Z</dcterms:modified>
</cp:coreProperties>
</file>