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FA9D"/>
    <a:srgbClr val="68D9F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DB8432-803B-4B5D-B15E-BA4520AEE62B}" type="doc">
      <dgm:prSet loTypeId="urn:microsoft.com/office/officeart/2005/8/layout/vList5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C1C75751-304D-41DA-97D4-B0434D62BC01}">
      <dgm:prSet/>
      <dgm:spPr/>
      <dgm:t>
        <a:bodyPr/>
        <a:lstStyle/>
        <a:p>
          <a:r>
            <a:rPr lang="en-US"/>
            <a:t>Key items used </a:t>
          </a:r>
        </a:p>
      </dgm:t>
    </dgm:pt>
    <dgm:pt modelId="{08BA29F0-576C-41F5-B769-BF6B266A925E}" type="parTrans" cxnId="{DC0A89E2-75AA-4902-AD6B-CCFE52BC6B31}">
      <dgm:prSet/>
      <dgm:spPr/>
      <dgm:t>
        <a:bodyPr/>
        <a:lstStyle/>
        <a:p>
          <a:endParaRPr lang="en-US"/>
        </a:p>
      </dgm:t>
    </dgm:pt>
    <dgm:pt modelId="{AFCAF33D-E724-4C2F-8D99-57995EE5815A}" type="sibTrans" cxnId="{DC0A89E2-75AA-4902-AD6B-CCFE52BC6B31}">
      <dgm:prSet/>
      <dgm:spPr/>
      <dgm:t>
        <a:bodyPr/>
        <a:lstStyle/>
        <a:p>
          <a:endParaRPr lang="en-US"/>
        </a:p>
      </dgm:t>
    </dgm:pt>
    <dgm:pt modelId="{A857C64A-C76E-4284-BC69-7804570AE44F}">
      <dgm:prSet/>
      <dgm:spPr/>
      <dgm:t>
        <a:bodyPr/>
        <a:lstStyle/>
        <a:p>
          <a:pPr>
            <a:buFontTx/>
            <a:buNone/>
          </a:pPr>
          <a:r>
            <a:rPr lang="en-US" b="1" dirty="0"/>
            <a:t>HANDLE</a:t>
          </a:r>
          <a:r>
            <a:rPr lang="en-US" dirty="0"/>
            <a:t> -- A handle to an object. A handle is an abstract </a:t>
          </a:r>
          <a:r>
            <a:rPr lang="en-US" b="1" dirty="0"/>
            <a:t>reference to a resource.</a:t>
          </a:r>
        </a:p>
      </dgm:t>
    </dgm:pt>
    <dgm:pt modelId="{26E2E021-834C-4B06-A26C-3B6517ADDEA8}" type="parTrans" cxnId="{DAE92545-D57F-41C0-91F7-292EDB16CF95}">
      <dgm:prSet/>
      <dgm:spPr/>
      <dgm:t>
        <a:bodyPr/>
        <a:lstStyle/>
        <a:p>
          <a:endParaRPr lang="en-US"/>
        </a:p>
      </dgm:t>
    </dgm:pt>
    <dgm:pt modelId="{8C08735C-6BDB-47A7-8549-B788BFCB8059}" type="sibTrans" cxnId="{DAE92545-D57F-41C0-91F7-292EDB16CF95}">
      <dgm:prSet/>
      <dgm:spPr/>
      <dgm:t>
        <a:bodyPr/>
        <a:lstStyle/>
        <a:p>
          <a:endParaRPr lang="en-US"/>
        </a:p>
      </dgm:t>
    </dgm:pt>
    <dgm:pt modelId="{FDECEFE1-C5EE-4C4C-82EA-794F27C7221C}">
      <dgm:prSet/>
      <dgm:spPr/>
      <dgm:t>
        <a:bodyPr/>
        <a:lstStyle/>
        <a:p>
          <a:pPr>
            <a:buFontTx/>
            <a:buNone/>
          </a:pPr>
          <a:r>
            <a:rPr lang="en-US" b="1" dirty="0"/>
            <a:t>COORD </a:t>
          </a:r>
          <a:r>
            <a:rPr lang="en-US" dirty="0"/>
            <a:t>-- Defines the coordinates of a character cell in a console screen buffer. The origin of the coordinate system (0,0) is at the top, left cell of the buffer.</a:t>
          </a:r>
        </a:p>
      </dgm:t>
    </dgm:pt>
    <dgm:pt modelId="{2E95ABF7-2FB6-4467-A153-0504BCEDAA4D}" type="parTrans" cxnId="{D8446664-6FF5-4593-829D-6DC9EDFE285C}">
      <dgm:prSet/>
      <dgm:spPr/>
      <dgm:t>
        <a:bodyPr/>
        <a:lstStyle/>
        <a:p>
          <a:endParaRPr lang="en-US"/>
        </a:p>
      </dgm:t>
    </dgm:pt>
    <dgm:pt modelId="{972F1009-7741-4094-B1B5-07EED0357FAA}" type="sibTrans" cxnId="{D8446664-6FF5-4593-829D-6DC9EDFE285C}">
      <dgm:prSet/>
      <dgm:spPr/>
      <dgm:t>
        <a:bodyPr/>
        <a:lstStyle/>
        <a:p>
          <a:endParaRPr lang="en-US"/>
        </a:p>
      </dgm:t>
    </dgm:pt>
    <dgm:pt modelId="{D7C9330D-9A11-44E2-AB30-E6EAC3F4187F}">
      <dgm:prSet/>
      <dgm:spPr/>
      <dgm:t>
        <a:bodyPr/>
        <a:lstStyle/>
        <a:p>
          <a:pPr>
            <a:buFontTx/>
            <a:buNone/>
          </a:pPr>
          <a:r>
            <a:rPr lang="en-US" b="1" dirty="0"/>
            <a:t>CONSOLE_CURSOR_INFO </a:t>
          </a:r>
          <a:r>
            <a:rPr lang="en-US" dirty="0"/>
            <a:t>-- Contains information about the console cursor.</a:t>
          </a:r>
        </a:p>
      </dgm:t>
    </dgm:pt>
    <dgm:pt modelId="{04FD519B-7ADE-4D96-9F34-776A67509C08}" type="parTrans" cxnId="{06066DDE-3A60-4865-9F9E-D552E29BBA9F}">
      <dgm:prSet/>
      <dgm:spPr/>
      <dgm:t>
        <a:bodyPr/>
        <a:lstStyle/>
        <a:p>
          <a:endParaRPr lang="en-US"/>
        </a:p>
      </dgm:t>
    </dgm:pt>
    <dgm:pt modelId="{4821916B-C94D-436B-B5A2-33C724431619}" type="sibTrans" cxnId="{06066DDE-3A60-4865-9F9E-D552E29BBA9F}">
      <dgm:prSet/>
      <dgm:spPr/>
      <dgm:t>
        <a:bodyPr/>
        <a:lstStyle/>
        <a:p>
          <a:endParaRPr lang="en-US"/>
        </a:p>
      </dgm:t>
    </dgm:pt>
    <dgm:pt modelId="{486E72F4-17EC-4E47-BD63-0C065162CCB5}">
      <dgm:prSet/>
      <dgm:spPr/>
      <dgm:t>
        <a:bodyPr/>
        <a:lstStyle/>
        <a:p>
          <a:pPr>
            <a:buFontTx/>
            <a:buNone/>
          </a:pPr>
          <a:r>
            <a:rPr lang="en-US" b="1" dirty="0"/>
            <a:t>STD_OUTPUT_HANDLE </a:t>
          </a:r>
          <a:r>
            <a:rPr lang="en-US" dirty="0"/>
            <a:t>-- Retrieves a handle to the specified standard device (standard input, standard output, or standard error).</a:t>
          </a:r>
        </a:p>
      </dgm:t>
    </dgm:pt>
    <dgm:pt modelId="{A803EB75-859F-483B-A418-7A1E098F03AF}" type="parTrans" cxnId="{59F7FDA7-F09C-4D36-BD98-5AD1023EB69B}">
      <dgm:prSet/>
      <dgm:spPr/>
      <dgm:t>
        <a:bodyPr/>
        <a:lstStyle/>
        <a:p>
          <a:endParaRPr lang="en-US"/>
        </a:p>
      </dgm:t>
    </dgm:pt>
    <dgm:pt modelId="{653AEB77-38B8-4FA4-A552-F116C167B8E9}" type="sibTrans" cxnId="{59F7FDA7-F09C-4D36-BD98-5AD1023EB69B}">
      <dgm:prSet/>
      <dgm:spPr/>
      <dgm:t>
        <a:bodyPr/>
        <a:lstStyle/>
        <a:p>
          <a:endParaRPr lang="en-US"/>
        </a:p>
      </dgm:t>
    </dgm:pt>
    <dgm:pt modelId="{B932BD85-AADC-4DF1-A4C4-F7E02D54896F}">
      <dgm:prSet/>
      <dgm:spPr/>
      <dgm:t>
        <a:bodyPr/>
        <a:lstStyle/>
        <a:p>
          <a:pPr>
            <a:buFontTx/>
            <a:buNone/>
          </a:pPr>
          <a:r>
            <a:rPr lang="en-US" b="1" dirty="0" err="1"/>
            <a:t>SetConsoleCursorInfo</a:t>
          </a:r>
          <a:r>
            <a:rPr lang="en-US" b="1" dirty="0"/>
            <a:t>() </a:t>
          </a:r>
          <a:r>
            <a:rPr lang="en-US" dirty="0"/>
            <a:t>-- Sets the size and visibility of the cursor for the specified console screen buffer.</a:t>
          </a:r>
        </a:p>
      </dgm:t>
    </dgm:pt>
    <dgm:pt modelId="{0820651E-7891-4E11-BC23-2FE8BF297A7F}" type="parTrans" cxnId="{88D1E6D7-AA97-4069-9143-FE4A8C181CBD}">
      <dgm:prSet/>
      <dgm:spPr/>
      <dgm:t>
        <a:bodyPr/>
        <a:lstStyle/>
        <a:p>
          <a:endParaRPr lang="en-US"/>
        </a:p>
      </dgm:t>
    </dgm:pt>
    <dgm:pt modelId="{6DD93188-D281-45A2-83A9-7B2118264A14}" type="sibTrans" cxnId="{88D1E6D7-AA97-4069-9143-FE4A8C181CBD}">
      <dgm:prSet/>
      <dgm:spPr/>
      <dgm:t>
        <a:bodyPr/>
        <a:lstStyle/>
        <a:p>
          <a:endParaRPr lang="en-US"/>
        </a:p>
      </dgm:t>
    </dgm:pt>
    <dgm:pt modelId="{BE64A772-56A4-4C9D-9718-68AEDFCF4641}">
      <dgm:prSet/>
      <dgm:spPr/>
      <dgm:t>
        <a:bodyPr/>
        <a:lstStyle/>
        <a:p>
          <a:pPr>
            <a:buFontTx/>
            <a:buNone/>
          </a:pPr>
          <a:r>
            <a:rPr lang="en-US" b="1" dirty="0" err="1"/>
            <a:t>GetStdHandle</a:t>
          </a:r>
          <a:r>
            <a:rPr lang="en-US" b="1" dirty="0"/>
            <a:t>() </a:t>
          </a:r>
          <a:r>
            <a:rPr lang="en-US" dirty="0"/>
            <a:t>--Retrieves a handle to the specified standard device (standard input, standard output, or standard error).</a:t>
          </a:r>
        </a:p>
      </dgm:t>
    </dgm:pt>
    <dgm:pt modelId="{32E91988-3592-4561-A242-90528464C495}" type="parTrans" cxnId="{1BB53DA0-AEC8-41CD-8E99-74432C8C7F47}">
      <dgm:prSet/>
      <dgm:spPr/>
      <dgm:t>
        <a:bodyPr/>
        <a:lstStyle/>
        <a:p>
          <a:endParaRPr lang="en-US"/>
        </a:p>
      </dgm:t>
    </dgm:pt>
    <dgm:pt modelId="{718E4889-5147-43E4-AD79-A8D377FEBF3C}" type="sibTrans" cxnId="{1BB53DA0-AEC8-41CD-8E99-74432C8C7F47}">
      <dgm:prSet/>
      <dgm:spPr/>
      <dgm:t>
        <a:bodyPr/>
        <a:lstStyle/>
        <a:p>
          <a:endParaRPr lang="en-US"/>
        </a:p>
      </dgm:t>
    </dgm:pt>
    <dgm:pt modelId="{BC12FA86-76AB-443E-B042-DEE88DEC49EE}" type="pres">
      <dgm:prSet presAssocID="{8CDB8432-803B-4B5D-B15E-BA4520AEE62B}" presName="Name0" presStyleCnt="0">
        <dgm:presLayoutVars>
          <dgm:dir/>
          <dgm:animLvl val="lvl"/>
          <dgm:resizeHandles val="exact"/>
        </dgm:presLayoutVars>
      </dgm:prSet>
      <dgm:spPr/>
    </dgm:pt>
    <dgm:pt modelId="{CD6D52BA-770A-4B7E-AF6D-7E5AC3E3773C}" type="pres">
      <dgm:prSet presAssocID="{C1C75751-304D-41DA-97D4-B0434D62BC01}" presName="linNode" presStyleCnt="0"/>
      <dgm:spPr/>
    </dgm:pt>
    <dgm:pt modelId="{F3E147D2-6550-4349-839A-E65556FBCB22}" type="pres">
      <dgm:prSet presAssocID="{C1C75751-304D-41DA-97D4-B0434D62BC01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18B7DF5D-AFBD-4A7E-BBC0-7BEAED2C0D88}" type="pres">
      <dgm:prSet presAssocID="{C1C75751-304D-41DA-97D4-B0434D62BC01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3D89D116-217D-41C4-8DC4-B9B946EA58E7}" type="presOf" srcId="{C1C75751-304D-41DA-97D4-B0434D62BC01}" destId="{F3E147D2-6550-4349-839A-E65556FBCB22}" srcOrd="0" destOrd="0" presId="urn:microsoft.com/office/officeart/2005/8/layout/vList5"/>
    <dgm:cxn modelId="{3C9C212C-DD3A-4D53-A94E-717E43D76897}" type="presOf" srcId="{BE64A772-56A4-4C9D-9718-68AEDFCF4641}" destId="{18B7DF5D-AFBD-4A7E-BBC0-7BEAED2C0D88}" srcOrd="0" destOrd="5" presId="urn:microsoft.com/office/officeart/2005/8/layout/vList5"/>
    <dgm:cxn modelId="{10492E3D-BC06-48BE-A65F-6C115F4C35B1}" type="presOf" srcId="{8CDB8432-803B-4B5D-B15E-BA4520AEE62B}" destId="{BC12FA86-76AB-443E-B042-DEE88DEC49EE}" srcOrd="0" destOrd="0" presId="urn:microsoft.com/office/officeart/2005/8/layout/vList5"/>
    <dgm:cxn modelId="{D8446664-6FF5-4593-829D-6DC9EDFE285C}" srcId="{C1C75751-304D-41DA-97D4-B0434D62BC01}" destId="{FDECEFE1-C5EE-4C4C-82EA-794F27C7221C}" srcOrd="1" destOrd="0" parTransId="{2E95ABF7-2FB6-4467-A153-0504BCEDAA4D}" sibTransId="{972F1009-7741-4094-B1B5-07EED0357FAA}"/>
    <dgm:cxn modelId="{DAE92545-D57F-41C0-91F7-292EDB16CF95}" srcId="{C1C75751-304D-41DA-97D4-B0434D62BC01}" destId="{A857C64A-C76E-4284-BC69-7804570AE44F}" srcOrd="0" destOrd="0" parTransId="{26E2E021-834C-4B06-A26C-3B6517ADDEA8}" sibTransId="{8C08735C-6BDB-47A7-8549-B788BFCB8059}"/>
    <dgm:cxn modelId="{E5C5B554-9580-4078-96D2-789C6B9E0C09}" type="presOf" srcId="{D7C9330D-9A11-44E2-AB30-E6EAC3F4187F}" destId="{18B7DF5D-AFBD-4A7E-BBC0-7BEAED2C0D88}" srcOrd="0" destOrd="2" presId="urn:microsoft.com/office/officeart/2005/8/layout/vList5"/>
    <dgm:cxn modelId="{681DBE82-CAAA-403C-BD3A-CA0411FABEF3}" type="presOf" srcId="{486E72F4-17EC-4E47-BD63-0C065162CCB5}" destId="{18B7DF5D-AFBD-4A7E-BBC0-7BEAED2C0D88}" srcOrd="0" destOrd="3" presId="urn:microsoft.com/office/officeart/2005/8/layout/vList5"/>
    <dgm:cxn modelId="{8229EC89-ADE6-4E1E-920D-68C3711DC503}" type="presOf" srcId="{FDECEFE1-C5EE-4C4C-82EA-794F27C7221C}" destId="{18B7DF5D-AFBD-4A7E-BBC0-7BEAED2C0D88}" srcOrd="0" destOrd="1" presId="urn:microsoft.com/office/officeart/2005/8/layout/vList5"/>
    <dgm:cxn modelId="{B1BB6797-6968-4EE5-B3CB-3A343E806828}" type="presOf" srcId="{A857C64A-C76E-4284-BC69-7804570AE44F}" destId="{18B7DF5D-AFBD-4A7E-BBC0-7BEAED2C0D88}" srcOrd="0" destOrd="0" presId="urn:microsoft.com/office/officeart/2005/8/layout/vList5"/>
    <dgm:cxn modelId="{C174349E-76AD-4816-95A8-8B9CFF143784}" type="presOf" srcId="{B932BD85-AADC-4DF1-A4C4-F7E02D54896F}" destId="{18B7DF5D-AFBD-4A7E-BBC0-7BEAED2C0D88}" srcOrd="0" destOrd="4" presId="urn:microsoft.com/office/officeart/2005/8/layout/vList5"/>
    <dgm:cxn modelId="{1BB53DA0-AEC8-41CD-8E99-74432C8C7F47}" srcId="{C1C75751-304D-41DA-97D4-B0434D62BC01}" destId="{BE64A772-56A4-4C9D-9718-68AEDFCF4641}" srcOrd="5" destOrd="0" parTransId="{32E91988-3592-4561-A242-90528464C495}" sibTransId="{718E4889-5147-43E4-AD79-A8D377FEBF3C}"/>
    <dgm:cxn modelId="{59F7FDA7-F09C-4D36-BD98-5AD1023EB69B}" srcId="{C1C75751-304D-41DA-97D4-B0434D62BC01}" destId="{486E72F4-17EC-4E47-BD63-0C065162CCB5}" srcOrd="3" destOrd="0" parTransId="{A803EB75-859F-483B-A418-7A1E098F03AF}" sibTransId="{653AEB77-38B8-4FA4-A552-F116C167B8E9}"/>
    <dgm:cxn modelId="{88D1E6D7-AA97-4069-9143-FE4A8C181CBD}" srcId="{C1C75751-304D-41DA-97D4-B0434D62BC01}" destId="{B932BD85-AADC-4DF1-A4C4-F7E02D54896F}" srcOrd="4" destOrd="0" parTransId="{0820651E-7891-4E11-BC23-2FE8BF297A7F}" sibTransId="{6DD93188-D281-45A2-83A9-7B2118264A14}"/>
    <dgm:cxn modelId="{06066DDE-3A60-4865-9F9E-D552E29BBA9F}" srcId="{C1C75751-304D-41DA-97D4-B0434D62BC01}" destId="{D7C9330D-9A11-44E2-AB30-E6EAC3F4187F}" srcOrd="2" destOrd="0" parTransId="{04FD519B-7ADE-4D96-9F34-776A67509C08}" sibTransId="{4821916B-C94D-436B-B5A2-33C724431619}"/>
    <dgm:cxn modelId="{DC0A89E2-75AA-4902-AD6B-CCFE52BC6B31}" srcId="{8CDB8432-803B-4B5D-B15E-BA4520AEE62B}" destId="{C1C75751-304D-41DA-97D4-B0434D62BC01}" srcOrd="0" destOrd="0" parTransId="{08BA29F0-576C-41F5-B769-BF6B266A925E}" sibTransId="{AFCAF33D-E724-4C2F-8D99-57995EE5815A}"/>
    <dgm:cxn modelId="{A5D39ED4-FE1F-44B5-8D17-B53D208DB8AA}" type="presParOf" srcId="{BC12FA86-76AB-443E-B042-DEE88DEC49EE}" destId="{CD6D52BA-770A-4B7E-AF6D-7E5AC3E3773C}" srcOrd="0" destOrd="0" presId="urn:microsoft.com/office/officeart/2005/8/layout/vList5"/>
    <dgm:cxn modelId="{6AE3E8B2-95F8-478B-8F09-D8EFF9B19B70}" type="presParOf" srcId="{CD6D52BA-770A-4B7E-AF6D-7E5AC3E3773C}" destId="{F3E147D2-6550-4349-839A-E65556FBCB22}" srcOrd="0" destOrd="0" presId="urn:microsoft.com/office/officeart/2005/8/layout/vList5"/>
    <dgm:cxn modelId="{87B831D0-2B15-46F2-A60E-E4B596BFBE56}" type="presParOf" srcId="{CD6D52BA-770A-4B7E-AF6D-7E5AC3E3773C}" destId="{18B7DF5D-AFBD-4A7E-BBC0-7BEAED2C0D8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DA54F0-690C-4CDB-9727-72511A81C605}" type="doc">
      <dgm:prSet loTypeId="urn:microsoft.com/office/officeart/2005/8/layout/vList5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CA89113-A3D7-4B9D-B2BB-AAC2FC987896}">
      <dgm:prSet/>
      <dgm:spPr/>
      <dgm:t>
        <a:bodyPr/>
        <a:lstStyle/>
        <a:p>
          <a:r>
            <a:rPr lang="en-US"/>
            <a:t>How to make Console Cursor !Visible</a:t>
          </a:r>
        </a:p>
      </dgm:t>
    </dgm:pt>
    <dgm:pt modelId="{35A4CEC8-27F8-4B9D-B953-5A0030F28A14}" type="parTrans" cxnId="{15FF69AD-26C1-4521-A969-F167FBA2BD50}">
      <dgm:prSet/>
      <dgm:spPr/>
      <dgm:t>
        <a:bodyPr/>
        <a:lstStyle/>
        <a:p>
          <a:endParaRPr lang="en-US"/>
        </a:p>
      </dgm:t>
    </dgm:pt>
    <dgm:pt modelId="{673E3903-717F-46BD-87E1-9C49E3B92C37}" type="sibTrans" cxnId="{15FF69AD-26C1-4521-A969-F167FBA2BD50}">
      <dgm:prSet/>
      <dgm:spPr/>
      <dgm:t>
        <a:bodyPr/>
        <a:lstStyle/>
        <a:p>
          <a:endParaRPr lang="en-US"/>
        </a:p>
      </dgm:t>
    </dgm:pt>
    <dgm:pt modelId="{593C35F7-3CC6-4DEA-8D9D-F2111194DE3A}">
      <dgm:prSet custT="1"/>
      <dgm:spPr/>
      <dgm:t>
        <a:bodyPr/>
        <a:lstStyle/>
        <a:p>
          <a:pPr>
            <a:buFontTx/>
            <a:buNone/>
          </a:pPr>
          <a:r>
            <a:rPr lang="en-US" sz="2000"/>
            <a:t>HANDLE consoleHandle = GetStdHandle(STD_OUTPUT_HANDLE); </a:t>
          </a:r>
        </a:p>
      </dgm:t>
    </dgm:pt>
    <dgm:pt modelId="{44ED078B-3DB1-4DC4-A340-2BE79BE95147}" type="parTrans" cxnId="{39E7FDC5-3E65-4EC5-B763-1921C2285EDE}">
      <dgm:prSet/>
      <dgm:spPr/>
      <dgm:t>
        <a:bodyPr/>
        <a:lstStyle/>
        <a:p>
          <a:endParaRPr lang="en-US"/>
        </a:p>
      </dgm:t>
    </dgm:pt>
    <dgm:pt modelId="{4A4ABCEB-CB57-45DB-8981-0A3F3702B494}" type="sibTrans" cxnId="{39E7FDC5-3E65-4EC5-B763-1921C2285EDE}">
      <dgm:prSet/>
      <dgm:spPr/>
      <dgm:t>
        <a:bodyPr/>
        <a:lstStyle/>
        <a:p>
          <a:endParaRPr lang="en-US"/>
        </a:p>
      </dgm:t>
    </dgm:pt>
    <dgm:pt modelId="{0FE5FAED-DEAF-4257-BE76-F5C921A44352}">
      <dgm:prSet custT="1"/>
      <dgm:spPr/>
      <dgm:t>
        <a:bodyPr/>
        <a:lstStyle/>
        <a:p>
          <a:pPr>
            <a:buFontTx/>
            <a:buNone/>
          </a:pPr>
          <a:r>
            <a:rPr lang="en-US" sz="2000"/>
            <a:t>//Gets handle and sets it to HANDLE object.  </a:t>
          </a:r>
        </a:p>
      </dgm:t>
    </dgm:pt>
    <dgm:pt modelId="{2515B152-9743-49DA-A260-6F9A03D70842}" type="parTrans" cxnId="{3A0D9F2A-EF93-4C02-BAFE-988C510FFEEB}">
      <dgm:prSet/>
      <dgm:spPr/>
      <dgm:t>
        <a:bodyPr/>
        <a:lstStyle/>
        <a:p>
          <a:endParaRPr lang="en-US"/>
        </a:p>
      </dgm:t>
    </dgm:pt>
    <dgm:pt modelId="{0679A9F9-5A1E-4809-AD71-37643BA06833}" type="sibTrans" cxnId="{3A0D9F2A-EF93-4C02-BAFE-988C510FFEEB}">
      <dgm:prSet/>
      <dgm:spPr/>
      <dgm:t>
        <a:bodyPr/>
        <a:lstStyle/>
        <a:p>
          <a:endParaRPr lang="en-US"/>
        </a:p>
      </dgm:t>
    </dgm:pt>
    <dgm:pt modelId="{888E0A61-4CE6-467C-9552-EEE970D64245}">
      <dgm:prSet custT="1"/>
      <dgm:spPr/>
      <dgm:t>
        <a:bodyPr/>
        <a:lstStyle/>
        <a:p>
          <a:pPr>
            <a:buFontTx/>
            <a:buNone/>
          </a:pPr>
          <a:r>
            <a:rPr lang="en-US" sz="2000" dirty="0"/>
            <a:t>CONSOLE_CURSOR_INFO info; //creates a </a:t>
          </a:r>
          <a:r>
            <a:rPr lang="en-US" sz="2000" dirty="0" err="1"/>
            <a:t>Cursor_Info</a:t>
          </a:r>
          <a:r>
            <a:rPr lang="en-US" sz="2000" dirty="0"/>
            <a:t> object        identifying out command line courser for manipulation. </a:t>
          </a:r>
        </a:p>
      </dgm:t>
    </dgm:pt>
    <dgm:pt modelId="{4C838416-1AEC-4F5D-8E2F-DD2C258EC937}" type="parTrans" cxnId="{53C26B58-39EC-41CF-9919-31EA8ADDED27}">
      <dgm:prSet/>
      <dgm:spPr/>
      <dgm:t>
        <a:bodyPr/>
        <a:lstStyle/>
        <a:p>
          <a:endParaRPr lang="en-US"/>
        </a:p>
      </dgm:t>
    </dgm:pt>
    <dgm:pt modelId="{4B53EA84-7FFB-48EA-AE93-AA7AB0CAE79F}" type="sibTrans" cxnId="{53C26B58-39EC-41CF-9919-31EA8ADDED27}">
      <dgm:prSet/>
      <dgm:spPr/>
      <dgm:t>
        <a:bodyPr/>
        <a:lstStyle/>
        <a:p>
          <a:endParaRPr lang="en-US"/>
        </a:p>
      </dgm:t>
    </dgm:pt>
    <dgm:pt modelId="{2CAB3813-05BD-42FD-830D-A3F964AE3DFF}">
      <dgm:prSet custT="1"/>
      <dgm:spPr/>
      <dgm:t>
        <a:bodyPr/>
        <a:lstStyle/>
        <a:p>
          <a:pPr>
            <a:buFontTx/>
            <a:buNone/>
          </a:pPr>
          <a:r>
            <a:rPr lang="en-US" sz="2000"/>
            <a:t>info.dwSize = 100; </a:t>
          </a:r>
        </a:p>
      </dgm:t>
    </dgm:pt>
    <dgm:pt modelId="{D50B5661-84D8-4E50-83AB-3444674D362C}" type="parTrans" cxnId="{F0277806-6D31-4341-89F1-7581C30F08D6}">
      <dgm:prSet/>
      <dgm:spPr/>
      <dgm:t>
        <a:bodyPr/>
        <a:lstStyle/>
        <a:p>
          <a:endParaRPr lang="en-US"/>
        </a:p>
      </dgm:t>
    </dgm:pt>
    <dgm:pt modelId="{FF6AE06B-766C-41D7-B2F7-5A9771DD7516}" type="sibTrans" cxnId="{F0277806-6D31-4341-89F1-7581C30F08D6}">
      <dgm:prSet/>
      <dgm:spPr/>
      <dgm:t>
        <a:bodyPr/>
        <a:lstStyle/>
        <a:p>
          <a:endParaRPr lang="en-US"/>
        </a:p>
      </dgm:t>
    </dgm:pt>
    <dgm:pt modelId="{9AA66FD3-9397-416E-9C5C-B07DC809411C}">
      <dgm:prSet custT="1"/>
      <dgm:spPr/>
      <dgm:t>
        <a:bodyPr/>
        <a:lstStyle/>
        <a:p>
          <a:pPr>
            <a:buFontTx/>
            <a:buNone/>
          </a:pPr>
          <a:r>
            <a:rPr lang="en-US" sz="2000"/>
            <a:t>//The percentage of the character cell that is filled by the cursor. This value is between 1 and 100. </a:t>
          </a:r>
        </a:p>
      </dgm:t>
    </dgm:pt>
    <dgm:pt modelId="{2721E9B4-FD73-4FD1-8259-33CDD0AFF2E3}" type="parTrans" cxnId="{3C867B68-B1B4-4326-9984-91C9BA5B69E2}">
      <dgm:prSet/>
      <dgm:spPr/>
      <dgm:t>
        <a:bodyPr/>
        <a:lstStyle/>
        <a:p>
          <a:endParaRPr lang="en-US"/>
        </a:p>
      </dgm:t>
    </dgm:pt>
    <dgm:pt modelId="{96BE442C-2335-41E4-89B9-A1C7F689A799}" type="sibTrans" cxnId="{3C867B68-B1B4-4326-9984-91C9BA5B69E2}">
      <dgm:prSet/>
      <dgm:spPr/>
      <dgm:t>
        <a:bodyPr/>
        <a:lstStyle/>
        <a:p>
          <a:endParaRPr lang="en-US"/>
        </a:p>
      </dgm:t>
    </dgm:pt>
    <dgm:pt modelId="{68E7CF69-9C61-4A19-8E56-B5DC0E1381B7}">
      <dgm:prSet custT="1"/>
      <dgm:spPr/>
      <dgm:t>
        <a:bodyPr/>
        <a:lstStyle/>
        <a:p>
          <a:pPr>
            <a:buFontTx/>
            <a:buNone/>
          </a:pPr>
          <a:r>
            <a:rPr lang="en-US" sz="2000"/>
            <a:t>info.bVisible = FALSE; </a:t>
          </a:r>
        </a:p>
      </dgm:t>
    </dgm:pt>
    <dgm:pt modelId="{4381C07E-5E9E-4737-B9D8-234AA1F749FE}" type="parTrans" cxnId="{700EE0BB-1928-4D90-BA4F-1F03DFC1F505}">
      <dgm:prSet/>
      <dgm:spPr/>
      <dgm:t>
        <a:bodyPr/>
        <a:lstStyle/>
        <a:p>
          <a:endParaRPr lang="en-US"/>
        </a:p>
      </dgm:t>
    </dgm:pt>
    <dgm:pt modelId="{AE61AA8D-EAF7-45BA-BE00-0F29060E2529}" type="sibTrans" cxnId="{700EE0BB-1928-4D90-BA4F-1F03DFC1F505}">
      <dgm:prSet/>
      <dgm:spPr/>
      <dgm:t>
        <a:bodyPr/>
        <a:lstStyle/>
        <a:p>
          <a:endParaRPr lang="en-US"/>
        </a:p>
      </dgm:t>
    </dgm:pt>
    <dgm:pt modelId="{D974A08B-4C03-46B2-B8E8-EE31F48BD5C2}">
      <dgm:prSet custT="1"/>
      <dgm:spPr/>
      <dgm:t>
        <a:bodyPr/>
        <a:lstStyle/>
        <a:p>
          <a:pPr>
            <a:buFontTx/>
            <a:buNone/>
          </a:pPr>
          <a:r>
            <a:rPr lang="en-US" sz="2000"/>
            <a:t>//The visibility of the cursor. If the cursor is visible, this member is TRUE. </a:t>
          </a:r>
        </a:p>
      </dgm:t>
    </dgm:pt>
    <dgm:pt modelId="{8F55F36A-D625-4AA0-BF8D-CE6DB4448891}" type="parTrans" cxnId="{F5B8CEB3-24FD-4632-86CE-939C7AD82008}">
      <dgm:prSet/>
      <dgm:spPr/>
      <dgm:t>
        <a:bodyPr/>
        <a:lstStyle/>
        <a:p>
          <a:endParaRPr lang="en-US"/>
        </a:p>
      </dgm:t>
    </dgm:pt>
    <dgm:pt modelId="{1016AAB7-FFEB-408A-9B95-02D305FAA8FF}" type="sibTrans" cxnId="{F5B8CEB3-24FD-4632-86CE-939C7AD82008}">
      <dgm:prSet/>
      <dgm:spPr/>
      <dgm:t>
        <a:bodyPr/>
        <a:lstStyle/>
        <a:p>
          <a:endParaRPr lang="en-US"/>
        </a:p>
      </dgm:t>
    </dgm:pt>
    <dgm:pt modelId="{122D391A-0F45-4CA6-953C-70A4B8CBD68C}">
      <dgm:prSet custT="1"/>
      <dgm:spPr/>
      <dgm:t>
        <a:bodyPr/>
        <a:lstStyle/>
        <a:p>
          <a:pPr>
            <a:buFontTx/>
            <a:buNone/>
          </a:pPr>
          <a:r>
            <a:rPr lang="en-US" sz="2000"/>
            <a:t>SetConsoleCursorInfo(consoleHandle, &amp;info); </a:t>
          </a:r>
        </a:p>
      </dgm:t>
    </dgm:pt>
    <dgm:pt modelId="{FC15A1AC-AC16-4444-9ADF-7461EF1EA1D6}" type="parTrans" cxnId="{A68BA654-8AB2-4485-AD5A-593809760C4D}">
      <dgm:prSet/>
      <dgm:spPr/>
      <dgm:t>
        <a:bodyPr/>
        <a:lstStyle/>
        <a:p>
          <a:endParaRPr lang="en-US"/>
        </a:p>
      </dgm:t>
    </dgm:pt>
    <dgm:pt modelId="{3AF1AAA1-D87A-4CA6-A503-ABD0E00F6168}" type="sibTrans" cxnId="{A68BA654-8AB2-4485-AD5A-593809760C4D}">
      <dgm:prSet/>
      <dgm:spPr/>
      <dgm:t>
        <a:bodyPr/>
        <a:lstStyle/>
        <a:p>
          <a:endParaRPr lang="en-US"/>
        </a:p>
      </dgm:t>
    </dgm:pt>
    <dgm:pt modelId="{73B58350-6910-43A6-8536-A2334AC55475}">
      <dgm:prSet custT="1"/>
      <dgm:spPr/>
      <dgm:t>
        <a:bodyPr/>
        <a:lstStyle/>
        <a:p>
          <a:pPr>
            <a:buFontTx/>
            <a:buNone/>
          </a:pPr>
          <a:r>
            <a:rPr lang="en-US" sz="2000" dirty="0"/>
            <a:t>//If the function succeeds, the return value is nonzero. //If the function fails, the return value is zero. //To get extended error information, call </a:t>
          </a:r>
          <a:r>
            <a:rPr lang="en-US" sz="2000" dirty="0" err="1"/>
            <a:t>GetLastError</a:t>
          </a:r>
          <a:r>
            <a:rPr lang="en-US" sz="2000" dirty="0"/>
            <a:t>. </a:t>
          </a:r>
        </a:p>
      </dgm:t>
    </dgm:pt>
    <dgm:pt modelId="{A23DFD97-778E-4243-B91C-1BE5CE571FB5}" type="parTrans" cxnId="{CF92BBDC-1894-45CA-AA0F-3CB302D48FAC}">
      <dgm:prSet/>
      <dgm:spPr/>
      <dgm:t>
        <a:bodyPr/>
        <a:lstStyle/>
        <a:p>
          <a:endParaRPr lang="en-US"/>
        </a:p>
      </dgm:t>
    </dgm:pt>
    <dgm:pt modelId="{44FB60C7-51E7-4983-A7B8-21420A2FA897}" type="sibTrans" cxnId="{CF92BBDC-1894-45CA-AA0F-3CB302D48FAC}">
      <dgm:prSet/>
      <dgm:spPr/>
      <dgm:t>
        <a:bodyPr/>
        <a:lstStyle/>
        <a:p>
          <a:endParaRPr lang="en-US"/>
        </a:p>
      </dgm:t>
    </dgm:pt>
    <dgm:pt modelId="{578A2B00-D87A-4C60-BD2E-A940766CF97D}">
      <dgm:prSet custT="1"/>
      <dgm:spPr/>
      <dgm:t>
        <a:bodyPr/>
        <a:lstStyle/>
        <a:p>
          <a:pPr>
            <a:buFontTx/>
            <a:buNone/>
          </a:pPr>
          <a:r>
            <a:rPr lang="en-US" sz="2000"/>
            <a:t>system("cls"); //Clears Console Window</a:t>
          </a:r>
        </a:p>
      </dgm:t>
    </dgm:pt>
    <dgm:pt modelId="{54AE1127-214A-4930-963C-A3DC766CC59A}" type="parTrans" cxnId="{BF5CE452-9225-43A7-AFCE-578AE7D4EAE1}">
      <dgm:prSet/>
      <dgm:spPr/>
      <dgm:t>
        <a:bodyPr/>
        <a:lstStyle/>
        <a:p>
          <a:endParaRPr lang="en-US"/>
        </a:p>
      </dgm:t>
    </dgm:pt>
    <dgm:pt modelId="{DA83B7FD-2FAC-486C-B8E2-051F75F1DD50}" type="sibTrans" cxnId="{BF5CE452-9225-43A7-AFCE-578AE7D4EAE1}">
      <dgm:prSet/>
      <dgm:spPr/>
      <dgm:t>
        <a:bodyPr/>
        <a:lstStyle/>
        <a:p>
          <a:endParaRPr lang="en-US"/>
        </a:p>
      </dgm:t>
    </dgm:pt>
    <dgm:pt modelId="{98C83671-7276-4432-862B-B257E97E07B8}">
      <dgm:prSet custT="1"/>
      <dgm:spPr/>
      <dgm:t>
        <a:bodyPr/>
        <a:lstStyle/>
        <a:p>
          <a:pPr>
            <a:buFontTx/>
            <a:buNone/>
          </a:pPr>
          <a:r>
            <a:rPr lang="en-US" sz="2000"/>
            <a:t>//Hide Cursor</a:t>
          </a:r>
        </a:p>
      </dgm:t>
    </dgm:pt>
    <dgm:pt modelId="{BD938E4F-0DA7-4F8C-81DE-24DCE82604EE}" type="parTrans" cxnId="{0B363CBC-214F-4A26-BC55-8A29A6253975}">
      <dgm:prSet/>
      <dgm:spPr/>
      <dgm:t>
        <a:bodyPr/>
        <a:lstStyle/>
        <a:p>
          <a:endParaRPr lang="en-US"/>
        </a:p>
      </dgm:t>
    </dgm:pt>
    <dgm:pt modelId="{CA01DBF4-5762-4225-9039-A84593373AB5}" type="sibTrans" cxnId="{0B363CBC-214F-4A26-BC55-8A29A6253975}">
      <dgm:prSet/>
      <dgm:spPr/>
      <dgm:t>
        <a:bodyPr/>
        <a:lstStyle/>
        <a:p>
          <a:endParaRPr lang="en-US"/>
        </a:p>
      </dgm:t>
    </dgm:pt>
    <dgm:pt modelId="{99C354EB-8050-48BD-B888-E320933C3B1F}" type="pres">
      <dgm:prSet presAssocID="{A2DA54F0-690C-4CDB-9727-72511A81C605}" presName="Name0" presStyleCnt="0">
        <dgm:presLayoutVars>
          <dgm:dir/>
          <dgm:animLvl val="lvl"/>
          <dgm:resizeHandles val="exact"/>
        </dgm:presLayoutVars>
      </dgm:prSet>
      <dgm:spPr/>
    </dgm:pt>
    <dgm:pt modelId="{E393D555-E1CD-40D8-BE8C-BA51192A3DEB}" type="pres">
      <dgm:prSet presAssocID="{ACA89113-A3D7-4B9D-B2BB-AAC2FC987896}" presName="linNode" presStyleCnt="0"/>
      <dgm:spPr/>
    </dgm:pt>
    <dgm:pt modelId="{48829ABF-F082-4FE1-8C4D-36606421088A}" type="pres">
      <dgm:prSet presAssocID="{ACA89113-A3D7-4B9D-B2BB-AAC2FC987896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1AADC1CA-4B65-4D54-B735-480325E8863F}" type="pres">
      <dgm:prSet presAssocID="{ACA89113-A3D7-4B9D-B2BB-AAC2FC987896}" presName="descendantText" presStyleLbl="alignAccFollowNode1" presStyleIdx="0" presStyleCnt="1" custScaleY="112146" custLinFactNeighborX="2471" custLinFactNeighborY="587">
        <dgm:presLayoutVars>
          <dgm:bulletEnabled val="1"/>
        </dgm:presLayoutVars>
      </dgm:prSet>
      <dgm:spPr/>
    </dgm:pt>
  </dgm:ptLst>
  <dgm:cxnLst>
    <dgm:cxn modelId="{F0277806-6D31-4341-89F1-7581C30F08D6}" srcId="{ACA89113-A3D7-4B9D-B2BB-AAC2FC987896}" destId="{2CAB3813-05BD-42FD-830D-A3F964AE3DFF}" srcOrd="3" destOrd="0" parTransId="{D50B5661-84D8-4E50-83AB-3444674D362C}" sibTransId="{FF6AE06B-766C-41D7-B2F7-5A9771DD7516}"/>
    <dgm:cxn modelId="{B816840C-94CD-45B9-B90D-9E8B2CCBCC86}" type="presOf" srcId="{A2DA54F0-690C-4CDB-9727-72511A81C605}" destId="{99C354EB-8050-48BD-B888-E320933C3B1F}" srcOrd="0" destOrd="0" presId="urn:microsoft.com/office/officeart/2005/8/layout/vList5"/>
    <dgm:cxn modelId="{3A0D9F2A-EF93-4C02-BAFE-988C510FFEEB}" srcId="{ACA89113-A3D7-4B9D-B2BB-AAC2FC987896}" destId="{0FE5FAED-DEAF-4257-BE76-F5C921A44352}" srcOrd="1" destOrd="0" parTransId="{2515B152-9743-49DA-A260-6F9A03D70842}" sibTransId="{0679A9F9-5A1E-4809-AD71-37643BA06833}"/>
    <dgm:cxn modelId="{FA2A8241-5951-46D3-9E57-55ED2BDB9D0E}" type="presOf" srcId="{593C35F7-3CC6-4DEA-8D9D-F2111194DE3A}" destId="{1AADC1CA-4B65-4D54-B735-480325E8863F}" srcOrd="0" destOrd="0" presId="urn:microsoft.com/office/officeart/2005/8/layout/vList5"/>
    <dgm:cxn modelId="{3C867B68-B1B4-4326-9984-91C9BA5B69E2}" srcId="{ACA89113-A3D7-4B9D-B2BB-AAC2FC987896}" destId="{9AA66FD3-9397-416E-9C5C-B07DC809411C}" srcOrd="4" destOrd="0" parTransId="{2721E9B4-FD73-4FD1-8259-33CDD0AFF2E3}" sibTransId="{96BE442C-2335-41E4-89B9-A1C7F689A799}"/>
    <dgm:cxn modelId="{4E35614F-13DA-44DB-B6F1-2FAA420077A7}" type="presOf" srcId="{73B58350-6910-43A6-8536-A2334AC55475}" destId="{1AADC1CA-4B65-4D54-B735-480325E8863F}" srcOrd="0" destOrd="8" presId="urn:microsoft.com/office/officeart/2005/8/layout/vList5"/>
    <dgm:cxn modelId="{BF5CE452-9225-43A7-AFCE-578AE7D4EAE1}" srcId="{ACA89113-A3D7-4B9D-B2BB-AAC2FC987896}" destId="{578A2B00-D87A-4C60-BD2E-A940766CF97D}" srcOrd="9" destOrd="0" parTransId="{54AE1127-214A-4930-963C-A3DC766CC59A}" sibTransId="{DA83B7FD-2FAC-486C-B8E2-051F75F1DD50}"/>
    <dgm:cxn modelId="{A68BA654-8AB2-4485-AD5A-593809760C4D}" srcId="{ACA89113-A3D7-4B9D-B2BB-AAC2FC987896}" destId="{122D391A-0F45-4CA6-953C-70A4B8CBD68C}" srcOrd="7" destOrd="0" parTransId="{FC15A1AC-AC16-4444-9ADF-7461EF1EA1D6}" sibTransId="{3AF1AAA1-D87A-4CA6-A503-ABD0E00F6168}"/>
    <dgm:cxn modelId="{53C26B58-39EC-41CF-9919-31EA8ADDED27}" srcId="{ACA89113-A3D7-4B9D-B2BB-AAC2FC987896}" destId="{888E0A61-4CE6-467C-9552-EEE970D64245}" srcOrd="2" destOrd="0" parTransId="{4C838416-1AEC-4F5D-8E2F-DD2C258EC937}" sibTransId="{4B53EA84-7FFB-48EA-AE93-AA7AB0CAE79F}"/>
    <dgm:cxn modelId="{B0E4785A-257E-4B2E-A10B-0C479F08CCFA}" type="presOf" srcId="{0FE5FAED-DEAF-4257-BE76-F5C921A44352}" destId="{1AADC1CA-4B65-4D54-B735-480325E8863F}" srcOrd="0" destOrd="1" presId="urn:microsoft.com/office/officeart/2005/8/layout/vList5"/>
    <dgm:cxn modelId="{8675EF83-DF88-46EA-94DD-8616F8E70DB1}" type="presOf" srcId="{888E0A61-4CE6-467C-9552-EEE970D64245}" destId="{1AADC1CA-4B65-4D54-B735-480325E8863F}" srcOrd="0" destOrd="2" presId="urn:microsoft.com/office/officeart/2005/8/layout/vList5"/>
    <dgm:cxn modelId="{449EFA99-020F-4E24-90EA-31B22EFA760A}" type="presOf" srcId="{ACA89113-A3D7-4B9D-B2BB-AAC2FC987896}" destId="{48829ABF-F082-4FE1-8C4D-36606421088A}" srcOrd="0" destOrd="0" presId="urn:microsoft.com/office/officeart/2005/8/layout/vList5"/>
    <dgm:cxn modelId="{15FF69AD-26C1-4521-A969-F167FBA2BD50}" srcId="{A2DA54F0-690C-4CDB-9727-72511A81C605}" destId="{ACA89113-A3D7-4B9D-B2BB-AAC2FC987896}" srcOrd="0" destOrd="0" parTransId="{35A4CEC8-27F8-4B9D-B953-5A0030F28A14}" sibTransId="{673E3903-717F-46BD-87E1-9C49E3B92C37}"/>
    <dgm:cxn modelId="{BE1298AE-D1C3-4AC8-BDBD-E15A3C9DD856}" type="presOf" srcId="{D974A08B-4C03-46B2-B8E8-EE31F48BD5C2}" destId="{1AADC1CA-4B65-4D54-B735-480325E8863F}" srcOrd="0" destOrd="6" presId="urn:microsoft.com/office/officeart/2005/8/layout/vList5"/>
    <dgm:cxn modelId="{F5B8CEB3-24FD-4632-86CE-939C7AD82008}" srcId="{ACA89113-A3D7-4B9D-B2BB-AAC2FC987896}" destId="{D974A08B-4C03-46B2-B8E8-EE31F48BD5C2}" srcOrd="6" destOrd="0" parTransId="{8F55F36A-D625-4AA0-BF8D-CE6DB4448891}" sibTransId="{1016AAB7-FFEB-408A-9B95-02D305FAA8FF}"/>
    <dgm:cxn modelId="{700EE0BB-1928-4D90-BA4F-1F03DFC1F505}" srcId="{ACA89113-A3D7-4B9D-B2BB-AAC2FC987896}" destId="{68E7CF69-9C61-4A19-8E56-B5DC0E1381B7}" srcOrd="5" destOrd="0" parTransId="{4381C07E-5E9E-4737-B9D8-234AA1F749FE}" sibTransId="{AE61AA8D-EAF7-45BA-BE00-0F29060E2529}"/>
    <dgm:cxn modelId="{0B363CBC-214F-4A26-BC55-8A29A6253975}" srcId="{ACA89113-A3D7-4B9D-B2BB-AAC2FC987896}" destId="{98C83671-7276-4432-862B-B257E97E07B8}" srcOrd="10" destOrd="0" parTransId="{BD938E4F-0DA7-4F8C-81DE-24DCE82604EE}" sibTransId="{CA01DBF4-5762-4225-9039-A84593373AB5}"/>
    <dgm:cxn modelId="{A8AF75BF-84BE-4F87-9A83-81748591C76E}" type="presOf" srcId="{98C83671-7276-4432-862B-B257E97E07B8}" destId="{1AADC1CA-4B65-4D54-B735-480325E8863F}" srcOrd="0" destOrd="10" presId="urn:microsoft.com/office/officeart/2005/8/layout/vList5"/>
    <dgm:cxn modelId="{42CD26C2-60BE-4D6E-BC47-2F3D71DA3432}" type="presOf" srcId="{122D391A-0F45-4CA6-953C-70A4B8CBD68C}" destId="{1AADC1CA-4B65-4D54-B735-480325E8863F}" srcOrd="0" destOrd="7" presId="urn:microsoft.com/office/officeart/2005/8/layout/vList5"/>
    <dgm:cxn modelId="{338418C4-533D-4F85-A77F-B2DCC9938B1B}" type="presOf" srcId="{68E7CF69-9C61-4A19-8E56-B5DC0E1381B7}" destId="{1AADC1CA-4B65-4D54-B735-480325E8863F}" srcOrd="0" destOrd="5" presId="urn:microsoft.com/office/officeart/2005/8/layout/vList5"/>
    <dgm:cxn modelId="{39E7FDC5-3E65-4EC5-B763-1921C2285EDE}" srcId="{ACA89113-A3D7-4B9D-B2BB-AAC2FC987896}" destId="{593C35F7-3CC6-4DEA-8D9D-F2111194DE3A}" srcOrd="0" destOrd="0" parTransId="{44ED078B-3DB1-4DC4-A340-2BE79BE95147}" sibTransId="{4A4ABCEB-CB57-45DB-8981-0A3F3702B494}"/>
    <dgm:cxn modelId="{0B129DC8-8887-4079-9B22-F5F21BC97806}" type="presOf" srcId="{9AA66FD3-9397-416E-9C5C-B07DC809411C}" destId="{1AADC1CA-4B65-4D54-B735-480325E8863F}" srcOrd="0" destOrd="4" presId="urn:microsoft.com/office/officeart/2005/8/layout/vList5"/>
    <dgm:cxn modelId="{6EFD25CA-CC70-4942-A1E6-C807D51C5B71}" type="presOf" srcId="{578A2B00-D87A-4C60-BD2E-A940766CF97D}" destId="{1AADC1CA-4B65-4D54-B735-480325E8863F}" srcOrd="0" destOrd="9" presId="urn:microsoft.com/office/officeart/2005/8/layout/vList5"/>
    <dgm:cxn modelId="{CF92BBDC-1894-45CA-AA0F-3CB302D48FAC}" srcId="{ACA89113-A3D7-4B9D-B2BB-AAC2FC987896}" destId="{73B58350-6910-43A6-8536-A2334AC55475}" srcOrd="8" destOrd="0" parTransId="{A23DFD97-778E-4243-B91C-1BE5CE571FB5}" sibTransId="{44FB60C7-51E7-4983-A7B8-21420A2FA897}"/>
    <dgm:cxn modelId="{A9B254F3-1969-4476-98BE-451C7C5DC67B}" type="presOf" srcId="{2CAB3813-05BD-42FD-830D-A3F964AE3DFF}" destId="{1AADC1CA-4B65-4D54-B735-480325E8863F}" srcOrd="0" destOrd="3" presId="urn:microsoft.com/office/officeart/2005/8/layout/vList5"/>
    <dgm:cxn modelId="{117A7EFE-28DF-4865-AE62-CFF262322D18}" type="presParOf" srcId="{99C354EB-8050-48BD-B888-E320933C3B1F}" destId="{E393D555-E1CD-40D8-BE8C-BA51192A3DEB}" srcOrd="0" destOrd="0" presId="urn:microsoft.com/office/officeart/2005/8/layout/vList5"/>
    <dgm:cxn modelId="{13D4186E-250D-4C95-9A13-7EA3FBC0E7E7}" type="presParOf" srcId="{E393D555-E1CD-40D8-BE8C-BA51192A3DEB}" destId="{48829ABF-F082-4FE1-8C4D-36606421088A}" srcOrd="0" destOrd="0" presId="urn:microsoft.com/office/officeart/2005/8/layout/vList5"/>
    <dgm:cxn modelId="{4C5F9E13-9052-4024-8F21-D80DA945D2F7}" type="presParOf" srcId="{E393D555-E1CD-40D8-BE8C-BA51192A3DEB}" destId="{1AADC1CA-4B65-4D54-B735-480325E8863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2212CF-6C0C-4C2A-ADD7-30278F315D2F}" type="doc">
      <dgm:prSet loTypeId="urn:microsoft.com/office/officeart/2005/8/layout/vList5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5D165651-6730-4F9A-8F9C-0A17B951A0C7}">
      <dgm:prSet custT="1"/>
      <dgm:spPr/>
      <dgm:t>
        <a:bodyPr/>
        <a:lstStyle/>
        <a:p>
          <a:r>
            <a:rPr lang="en-US" sz="2400"/>
            <a:t>How to make Console Cursor Visible</a:t>
          </a:r>
        </a:p>
      </dgm:t>
    </dgm:pt>
    <dgm:pt modelId="{62142D97-66DC-4C29-80EB-3EFA2D5A784D}" type="parTrans" cxnId="{A74B24CC-8FD3-41AC-A1AA-E270F1681611}">
      <dgm:prSet/>
      <dgm:spPr/>
      <dgm:t>
        <a:bodyPr/>
        <a:lstStyle/>
        <a:p>
          <a:endParaRPr lang="en-US" sz="2400"/>
        </a:p>
      </dgm:t>
    </dgm:pt>
    <dgm:pt modelId="{0F4DCBCF-49DE-4A5F-9ACE-7C5E74C109F2}" type="sibTrans" cxnId="{A74B24CC-8FD3-41AC-A1AA-E270F1681611}">
      <dgm:prSet/>
      <dgm:spPr/>
      <dgm:t>
        <a:bodyPr/>
        <a:lstStyle/>
        <a:p>
          <a:endParaRPr lang="en-US" sz="2400"/>
        </a:p>
      </dgm:t>
    </dgm:pt>
    <dgm:pt modelId="{D55A4FEA-4FFE-4F22-8A6B-0ABC01DF610A}">
      <dgm:prSet custT="1"/>
      <dgm:spPr/>
      <dgm:t>
        <a:bodyPr/>
        <a:lstStyle/>
        <a:p>
          <a:pPr>
            <a:buFontTx/>
            <a:buNone/>
          </a:pPr>
          <a:r>
            <a:rPr lang="en-US" sz="2400"/>
            <a:t>info.bVisible = TRUE; </a:t>
          </a:r>
        </a:p>
      </dgm:t>
    </dgm:pt>
    <dgm:pt modelId="{02DD470E-E522-4A3D-9F44-F8B990B71E78}" type="parTrans" cxnId="{C41D957C-67F1-408A-9063-17E1FD6B0AC3}">
      <dgm:prSet/>
      <dgm:spPr/>
      <dgm:t>
        <a:bodyPr/>
        <a:lstStyle/>
        <a:p>
          <a:endParaRPr lang="en-US" sz="2400"/>
        </a:p>
      </dgm:t>
    </dgm:pt>
    <dgm:pt modelId="{531225B2-A9B5-4669-9F5C-A397A032FF2B}" type="sibTrans" cxnId="{C41D957C-67F1-408A-9063-17E1FD6B0AC3}">
      <dgm:prSet/>
      <dgm:spPr/>
      <dgm:t>
        <a:bodyPr/>
        <a:lstStyle/>
        <a:p>
          <a:endParaRPr lang="en-US" sz="2400"/>
        </a:p>
      </dgm:t>
    </dgm:pt>
    <dgm:pt modelId="{D9905CF0-FF89-4EC4-856E-EE0E38E67278}">
      <dgm:prSet custT="1"/>
      <dgm:spPr/>
      <dgm:t>
        <a:bodyPr/>
        <a:lstStyle/>
        <a:p>
          <a:pPr>
            <a:buFontTx/>
            <a:buNone/>
          </a:pPr>
          <a:r>
            <a:rPr lang="en-US" sz="2400"/>
            <a:t>//The visibility of the cursor. If the cursor is visible, this member is TRUE. </a:t>
          </a:r>
        </a:p>
      </dgm:t>
    </dgm:pt>
    <dgm:pt modelId="{1CD028BF-187B-42B9-8840-158BE3836E72}" type="parTrans" cxnId="{1FA5923C-1109-4945-87FC-E99855F5357A}">
      <dgm:prSet/>
      <dgm:spPr/>
      <dgm:t>
        <a:bodyPr/>
        <a:lstStyle/>
        <a:p>
          <a:endParaRPr lang="en-US" sz="2400"/>
        </a:p>
      </dgm:t>
    </dgm:pt>
    <dgm:pt modelId="{F9F314F0-83E5-49B5-9255-58AD6D013086}" type="sibTrans" cxnId="{1FA5923C-1109-4945-87FC-E99855F5357A}">
      <dgm:prSet/>
      <dgm:spPr/>
      <dgm:t>
        <a:bodyPr/>
        <a:lstStyle/>
        <a:p>
          <a:endParaRPr lang="en-US" sz="2400"/>
        </a:p>
      </dgm:t>
    </dgm:pt>
    <dgm:pt modelId="{4A9B87C0-2434-4A3F-B950-A08B0F854B85}">
      <dgm:prSet custT="1"/>
      <dgm:spPr/>
      <dgm:t>
        <a:bodyPr/>
        <a:lstStyle/>
        <a:p>
          <a:pPr>
            <a:buFontTx/>
            <a:buNone/>
          </a:pPr>
          <a:r>
            <a:rPr lang="en-US" sz="2400"/>
            <a:t>SetConsoleCursorInfo(consoleHandle, &amp;info); //If the function succeeds, the return value is nonzero. </a:t>
          </a:r>
        </a:p>
      </dgm:t>
    </dgm:pt>
    <dgm:pt modelId="{1C989D3A-A7E8-42B5-8248-F7538AA8B6C3}" type="parTrans" cxnId="{CAB2FAA3-6967-4738-9603-5BC2738E24B6}">
      <dgm:prSet/>
      <dgm:spPr/>
      <dgm:t>
        <a:bodyPr/>
        <a:lstStyle/>
        <a:p>
          <a:endParaRPr lang="en-US" sz="2400"/>
        </a:p>
      </dgm:t>
    </dgm:pt>
    <dgm:pt modelId="{84A3603F-5A9E-4459-99E4-2F295B4E3AD9}" type="sibTrans" cxnId="{CAB2FAA3-6967-4738-9603-5BC2738E24B6}">
      <dgm:prSet/>
      <dgm:spPr/>
      <dgm:t>
        <a:bodyPr/>
        <a:lstStyle/>
        <a:p>
          <a:endParaRPr lang="en-US" sz="2400"/>
        </a:p>
      </dgm:t>
    </dgm:pt>
    <dgm:pt modelId="{91263CD7-B750-4135-BC05-C957B458F607}">
      <dgm:prSet custT="1"/>
      <dgm:spPr/>
      <dgm:t>
        <a:bodyPr/>
        <a:lstStyle/>
        <a:p>
          <a:pPr>
            <a:buFontTx/>
            <a:buNone/>
          </a:pPr>
          <a:r>
            <a:rPr lang="en-US" sz="2400"/>
            <a:t>//If the function fails, the return value is zero. To get extended error </a:t>
          </a:r>
        </a:p>
      </dgm:t>
    </dgm:pt>
    <dgm:pt modelId="{D085A0FD-3F55-4970-ADAC-053FA03D1529}" type="parTrans" cxnId="{DD0963D4-76F9-4988-B803-5ECF80EC96E7}">
      <dgm:prSet/>
      <dgm:spPr/>
      <dgm:t>
        <a:bodyPr/>
        <a:lstStyle/>
        <a:p>
          <a:endParaRPr lang="en-US" sz="2400"/>
        </a:p>
      </dgm:t>
    </dgm:pt>
    <dgm:pt modelId="{82504EFA-2559-49D4-A0C3-71E1B537E089}" type="sibTrans" cxnId="{DD0963D4-76F9-4988-B803-5ECF80EC96E7}">
      <dgm:prSet/>
      <dgm:spPr/>
      <dgm:t>
        <a:bodyPr/>
        <a:lstStyle/>
        <a:p>
          <a:endParaRPr lang="en-US" sz="2400"/>
        </a:p>
      </dgm:t>
    </dgm:pt>
    <dgm:pt modelId="{CCFD70E7-9634-4E1E-A91B-753947FA910A}">
      <dgm:prSet custT="1"/>
      <dgm:spPr/>
      <dgm:t>
        <a:bodyPr/>
        <a:lstStyle/>
        <a:p>
          <a:pPr>
            <a:buFontTx/>
            <a:buNone/>
          </a:pPr>
          <a:r>
            <a:rPr lang="en-US" sz="2400"/>
            <a:t>//information, call GetLastError. </a:t>
          </a:r>
        </a:p>
      </dgm:t>
    </dgm:pt>
    <dgm:pt modelId="{B2E2A650-251F-4E11-A048-8D330DAD1065}" type="parTrans" cxnId="{76038F11-06E2-466F-B103-82339C598B46}">
      <dgm:prSet/>
      <dgm:spPr/>
      <dgm:t>
        <a:bodyPr/>
        <a:lstStyle/>
        <a:p>
          <a:endParaRPr lang="en-US" sz="2400"/>
        </a:p>
      </dgm:t>
    </dgm:pt>
    <dgm:pt modelId="{7D389AF2-C6E1-41E9-9358-B948DC631CE3}" type="sibTrans" cxnId="{76038F11-06E2-466F-B103-82339C598B46}">
      <dgm:prSet/>
      <dgm:spPr/>
      <dgm:t>
        <a:bodyPr/>
        <a:lstStyle/>
        <a:p>
          <a:endParaRPr lang="en-US" sz="2400"/>
        </a:p>
      </dgm:t>
    </dgm:pt>
    <dgm:pt modelId="{4510EE70-7363-4400-8CFE-FBEEA2F8B97C}">
      <dgm:prSet custT="1"/>
      <dgm:spPr/>
      <dgm:t>
        <a:bodyPr/>
        <a:lstStyle/>
        <a:p>
          <a:pPr>
            <a:buFontTx/>
            <a:buNone/>
          </a:pPr>
          <a:r>
            <a:rPr lang="en-US" sz="2400"/>
            <a:t>system("cls"); </a:t>
          </a:r>
        </a:p>
      </dgm:t>
    </dgm:pt>
    <dgm:pt modelId="{17F1B59C-038C-4E32-BCB0-701F55341F4E}" type="parTrans" cxnId="{A46A4AEF-73B7-4959-A0A8-DADB751EA158}">
      <dgm:prSet/>
      <dgm:spPr/>
      <dgm:t>
        <a:bodyPr/>
        <a:lstStyle/>
        <a:p>
          <a:endParaRPr lang="en-US" sz="2400"/>
        </a:p>
      </dgm:t>
    </dgm:pt>
    <dgm:pt modelId="{E68E8DD2-EEBC-4CE5-901F-D5FDB09A15E7}" type="sibTrans" cxnId="{A46A4AEF-73B7-4959-A0A8-DADB751EA158}">
      <dgm:prSet/>
      <dgm:spPr/>
      <dgm:t>
        <a:bodyPr/>
        <a:lstStyle/>
        <a:p>
          <a:endParaRPr lang="en-US" sz="2400"/>
        </a:p>
      </dgm:t>
    </dgm:pt>
    <dgm:pt modelId="{4B6D2927-E43D-417C-86F6-618B91D2F0E7}">
      <dgm:prSet custT="1"/>
      <dgm:spPr/>
      <dgm:t>
        <a:bodyPr/>
        <a:lstStyle/>
        <a:p>
          <a:pPr>
            <a:buFontTx/>
            <a:buNone/>
          </a:pPr>
          <a:r>
            <a:rPr lang="en-US" sz="2400"/>
            <a:t>//Clears Console Window </a:t>
          </a:r>
        </a:p>
      </dgm:t>
    </dgm:pt>
    <dgm:pt modelId="{676C2F62-E02C-42AC-8440-6094508792CA}" type="parTrans" cxnId="{22165E9A-B863-450C-A7D5-EB5B854212F0}">
      <dgm:prSet/>
      <dgm:spPr/>
      <dgm:t>
        <a:bodyPr/>
        <a:lstStyle/>
        <a:p>
          <a:endParaRPr lang="en-US" sz="2400"/>
        </a:p>
      </dgm:t>
    </dgm:pt>
    <dgm:pt modelId="{031CDAA3-B066-4E69-986C-0CFCD522A08D}" type="sibTrans" cxnId="{22165E9A-B863-450C-A7D5-EB5B854212F0}">
      <dgm:prSet/>
      <dgm:spPr/>
      <dgm:t>
        <a:bodyPr/>
        <a:lstStyle/>
        <a:p>
          <a:endParaRPr lang="en-US" sz="2400"/>
        </a:p>
      </dgm:t>
    </dgm:pt>
    <dgm:pt modelId="{9EC98AAA-F395-436B-B223-688C45AE799D}">
      <dgm:prSet custT="1"/>
      <dgm:spPr/>
      <dgm:t>
        <a:bodyPr/>
        <a:lstStyle/>
        <a:p>
          <a:pPr>
            <a:buFontTx/>
            <a:buNone/>
          </a:pPr>
          <a:r>
            <a:rPr lang="en-US" sz="2400"/>
            <a:t>//show Cursor</a:t>
          </a:r>
        </a:p>
      </dgm:t>
    </dgm:pt>
    <dgm:pt modelId="{3318650A-3E15-4216-861E-E5FD8A7CF34A}" type="parTrans" cxnId="{AAA5CBCF-5A03-4CA8-9A1B-D9C9190623AB}">
      <dgm:prSet/>
      <dgm:spPr/>
      <dgm:t>
        <a:bodyPr/>
        <a:lstStyle/>
        <a:p>
          <a:endParaRPr lang="en-US" sz="2400"/>
        </a:p>
      </dgm:t>
    </dgm:pt>
    <dgm:pt modelId="{D6C55D8E-287B-42B3-94EF-E0697B46C94B}" type="sibTrans" cxnId="{AAA5CBCF-5A03-4CA8-9A1B-D9C9190623AB}">
      <dgm:prSet/>
      <dgm:spPr/>
      <dgm:t>
        <a:bodyPr/>
        <a:lstStyle/>
        <a:p>
          <a:endParaRPr lang="en-US" sz="2400"/>
        </a:p>
      </dgm:t>
    </dgm:pt>
    <dgm:pt modelId="{6B57F858-4577-4E76-99A2-84DAAFC5F7D1}" type="pres">
      <dgm:prSet presAssocID="{5D2212CF-6C0C-4C2A-ADD7-30278F315D2F}" presName="Name0" presStyleCnt="0">
        <dgm:presLayoutVars>
          <dgm:dir/>
          <dgm:animLvl val="lvl"/>
          <dgm:resizeHandles val="exact"/>
        </dgm:presLayoutVars>
      </dgm:prSet>
      <dgm:spPr/>
    </dgm:pt>
    <dgm:pt modelId="{A130CBCB-D8BD-4535-B1D3-2EB552FADA07}" type="pres">
      <dgm:prSet presAssocID="{5D165651-6730-4F9A-8F9C-0A17B951A0C7}" presName="linNode" presStyleCnt="0"/>
      <dgm:spPr/>
    </dgm:pt>
    <dgm:pt modelId="{476E9755-6655-41CE-806C-4FFB4CACBAF9}" type="pres">
      <dgm:prSet presAssocID="{5D165651-6730-4F9A-8F9C-0A17B951A0C7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E3AA148E-3B36-4AC2-B502-96EC25599FB6}" type="pres">
      <dgm:prSet presAssocID="{5D165651-6730-4F9A-8F9C-0A17B951A0C7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76038F11-06E2-466F-B103-82339C598B46}" srcId="{5D165651-6730-4F9A-8F9C-0A17B951A0C7}" destId="{CCFD70E7-9634-4E1E-A91B-753947FA910A}" srcOrd="4" destOrd="0" parTransId="{B2E2A650-251F-4E11-A048-8D330DAD1065}" sibTransId="{7D389AF2-C6E1-41E9-9358-B948DC631CE3}"/>
    <dgm:cxn modelId="{F0AC1C1E-BD32-4527-899E-5A49D5E0112F}" type="presOf" srcId="{D9905CF0-FF89-4EC4-856E-EE0E38E67278}" destId="{E3AA148E-3B36-4AC2-B502-96EC25599FB6}" srcOrd="0" destOrd="1" presId="urn:microsoft.com/office/officeart/2005/8/layout/vList5"/>
    <dgm:cxn modelId="{A89F3921-DA19-40FD-AC36-BD0E58E2EA59}" type="presOf" srcId="{4A9B87C0-2434-4A3F-B950-A08B0F854B85}" destId="{E3AA148E-3B36-4AC2-B502-96EC25599FB6}" srcOrd="0" destOrd="2" presId="urn:microsoft.com/office/officeart/2005/8/layout/vList5"/>
    <dgm:cxn modelId="{B1757824-01EF-4EC1-99FA-EA6B2315FE95}" type="presOf" srcId="{4B6D2927-E43D-417C-86F6-618B91D2F0E7}" destId="{E3AA148E-3B36-4AC2-B502-96EC25599FB6}" srcOrd="0" destOrd="6" presId="urn:microsoft.com/office/officeart/2005/8/layout/vList5"/>
    <dgm:cxn modelId="{1FA5923C-1109-4945-87FC-E99855F5357A}" srcId="{5D165651-6730-4F9A-8F9C-0A17B951A0C7}" destId="{D9905CF0-FF89-4EC4-856E-EE0E38E67278}" srcOrd="1" destOrd="0" parTransId="{1CD028BF-187B-42B9-8840-158BE3836E72}" sibTransId="{F9F314F0-83E5-49B5-9255-58AD6D013086}"/>
    <dgm:cxn modelId="{F1893869-25A3-4B18-B840-B1B06D105144}" type="presOf" srcId="{9EC98AAA-F395-436B-B223-688C45AE799D}" destId="{E3AA148E-3B36-4AC2-B502-96EC25599FB6}" srcOrd="0" destOrd="7" presId="urn:microsoft.com/office/officeart/2005/8/layout/vList5"/>
    <dgm:cxn modelId="{F6D25B6F-1779-4922-9989-ED6CBB5A00E8}" type="presOf" srcId="{5D2212CF-6C0C-4C2A-ADD7-30278F315D2F}" destId="{6B57F858-4577-4E76-99A2-84DAAFC5F7D1}" srcOrd="0" destOrd="0" presId="urn:microsoft.com/office/officeart/2005/8/layout/vList5"/>
    <dgm:cxn modelId="{F3DF9677-B9EA-4F90-BCE1-AE89F40FEFBC}" type="presOf" srcId="{D55A4FEA-4FFE-4F22-8A6B-0ABC01DF610A}" destId="{E3AA148E-3B36-4AC2-B502-96EC25599FB6}" srcOrd="0" destOrd="0" presId="urn:microsoft.com/office/officeart/2005/8/layout/vList5"/>
    <dgm:cxn modelId="{C41D957C-67F1-408A-9063-17E1FD6B0AC3}" srcId="{5D165651-6730-4F9A-8F9C-0A17B951A0C7}" destId="{D55A4FEA-4FFE-4F22-8A6B-0ABC01DF610A}" srcOrd="0" destOrd="0" parTransId="{02DD470E-E522-4A3D-9F44-F8B990B71E78}" sibTransId="{531225B2-A9B5-4669-9F5C-A397A032FF2B}"/>
    <dgm:cxn modelId="{0999837F-F296-4031-A163-9254C0A5F875}" type="presOf" srcId="{CCFD70E7-9634-4E1E-A91B-753947FA910A}" destId="{E3AA148E-3B36-4AC2-B502-96EC25599FB6}" srcOrd="0" destOrd="4" presId="urn:microsoft.com/office/officeart/2005/8/layout/vList5"/>
    <dgm:cxn modelId="{65F61A95-6BF8-4654-AD55-861C80B02E85}" type="presOf" srcId="{4510EE70-7363-4400-8CFE-FBEEA2F8B97C}" destId="{E3AA148E-3B36-4AC2-B502-96EC25599FB6}" srcOrd="0" destOrd="5" presId="urn:microsoft.com/office/officeart/2005/8/layout/vList5"/>
    <dgm:cxn modelId="{22165E9A-B863-450C-A7D5-EB5B854212F0}" srcId="{5D165651-6730-4F9A-8F9C-0A17B951A0C7}" destId="{4B6D2927-E43D-417C-86F6-618B91D2F0E7}" srcOrd="6" destOrd="0" parTransId="{676C2F62-E02C-42AC-8440-6094508792CA}" sibTransId="{031CDAA3-B066-4E69-986C-0CFCD522A08D}"/>
    <dgm:cxn modelId="{23F5BAA3-6459-4D5B-977A-1E94BA2BBF5A}" type="presOf" srcId="{5D165651-6730-4F9A-8F9C-0A17B951A0C7}" destId="{476E9755-6655-41CE-806C-4FFB4CACBAF9}" srcOrd="0" destOrd="0" presId="urn:microsoft.com/office/officeart/2005/8/layout/vList5"/>
    <dgm:cxn modelId="{CAB2FAA3-6967-4738-9603-5BC2738E24B6}" srcId="{5D165651-6730-4F9A-8F9C-0A17B951A0C7}" destId="{4A9B87C0-2434-4A3F-B950-A08B0F854B85}" srcOrd="2" destOrd="0" parTransId="{1C989D3A-A7E8-42B5-8248-F7538AA8B6C3}" sibTransId="{84A3603F-5A9E-4459-99E4-2F295B4E3AD9}"/>
    <dgm:cxn modelId="{A74B24CC-8FD3-41AC-A1AA-E270F1681611}" srcId="{5D2212CF-6C0C-4C2A-ADD7-30278F315D2F}" destId="{5D165651-6730-4F9A-8F9C-0A17B951A0C7}" srcOrd="0" destOrd="0" parTransId="{62142D97-66DC-4C29-80EB-3EFA2D5A784D}" sibTransId="{0F4DCBCF-49DE-4A5F-9ACE-7C5E74C109F2}"/>
    <dgm:cxn modelId="{AAA5CBCF-5A03-4CA8-9A1B-D9C9190623AB}" srcId="{5D165651-6730-4F9A-8F9C-0A17B951A0C7}" destId="{9EC98AAA-F395-436B-B223-688C45AE799D}" srcOrd="7" destOrd="0" parTransId="{3318650A-3E15-4216-861E-E5FD8A7CF34A}" sibTransId="{D6C55D8E-287B-42B3-94EF-E0697B46C94B}"/>
    <dgm:cxn modelId="{DD0963D4-76F9-4988-B803-5ECF80EC96E7}" srcId="{5D165651-6730-4F9A-8F9C-0A17B951A0C7}" destId="{91263CD7-B750-4135-BC05-C957B458F607}" srcOrd="3" destOrd="0" parTransId="{D085A0FD-3F55-4970-ADAC-053FA03D1529}" sibTransId="{82504EFA-2559-49D4-A0C3-71E1B537E089}"/>
    <dgm:cxn modelId="{F067BEE3-1791-4285-903A-A63CEBFEC570}" type="presOf" srcId="{91263CD7-B750-4135-BC05-C957B458F607}" destId="{E3AA148E-3B36-4AC2-B502-96EC25599FB6}" srcOrd="0" destOrd="3" presId="urn:microsoft.com/office/officeart/2005/8/layout/vList5"/>
    <dgm:cxn modelId="{A46A4AEF-73B7-4959-A0A8-DADB751EA158}" srcId="{5D165651-6730-4F9A-8F9C-0A17B951A0C7}" destId="{4510EE70-7363-4400-8CFE-FBEEA2F8B97C}" srcOrd="5" destOrd="0" parTransId="{17F1B59C-038C-4E32-BCB0-701F55341F4E}" sibTransId="{E68E8DD2-EEBC-4CE5-901F-D5FDB09A15E7}"/>
    <dgm:cxn modelId="{D995F9C7-7C59-43CC-A325-CF189EF3D6F0}" type="presParOf" srcId="{6B57F858-4577-4E76-99A2-84DAAFC5F7D1}" destId="{A130CBCB-D8BD-4535-B1D3-2EB552FADA07}" srcOrd="0" destOrd="0" presId="urn:microsoft.com/office/officeart/2005/8/layout/vList5"/>
    <dgm:cxn modelId="{42E2D5E2-D852-41A1-B226-34AF523B5588}" type="presParOf" srcId="{A130CBCB-D8BD-4535-B1D3-2EB552FADA07}" destId="{476E9755-6655-41CE-806C-4FFB4CACBAF9}" srcOrd="0" destOrd="0" presId="urn:microsoft.com/office/officeart/2005/8/layout/vList5"/>
    <dgm:cxn modelId="{D1D746DD-017A-4820-BD2F-2E5410336730}" type="presParOf" srcId="{A130CBCB-D8BD-4535-B1D3-2EB552FADA07}" destId="{E3AA148E-3B36-4AC2-B502-96EC25599FB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AFDBC2-CD2E-4DA6-BFA2-AE8E26171993}" type="doc">
      <dgm:prSet loTypeId="urn:microsoft.com/office/officeart/2005/8/layout/vList5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E9CE4445-CB74-4FF7-86FB-547D461C6E83}">
      <dgm:prSet/>
      <dgm:spPr/>
      <dgm:t>
        <a:bodyPr/>
        <a:lstStyle/>
        <a:p>
          <a:r>
            <a:rPr lang="en-US"/>
            <a:t>Printing and Resetting the Cursor to Overwrite</a:t>
          </a:r>
        </a:p>
      </dgm:t>
    </dgm:pt>
    <dgm:pt modelId="{D93E20E6-1A69-4C53-A4A6-19E787458AA0}" type="parTrans" cxnId="{EAB1BD0A-1F7C-44F5-9826-82D18BA433BE}">
      <dgm:prSet/>
      <dgm:spPr/>
      <dgm:t>
        <a:bodyPr/>
        <a:lstStyle/>
        <a:p>
          <a:endParaRPr lang="en-US"/>
        </a:p>
      </dgm:t>
    </dgm:pt>
    <dgm:pt modelId="{CB4D3D48-0909-40B5-BB7E-4F42F498647E}" type="sibTrans" cxnId="{EAB1BD0A-1F7C-44F5-9826-82D18BA433BE}">
      <dgm:prSet/>
      <dgm:spPr/>
      <dgm:t>
        <a:bodyPr/>
        <a:lstStyle/>
        <a:p>
          <a:endParaRPr lang="en-US"/>
        </a:p>
      </dgm:t>
    </dgm:pt>
    <dgm:pt modelId="{B146271D-C0A8-45A0-A57C-D7CD17AED196}">
      <dgm:prSet custT="1"/>
      <dgm:spPr/>
      <dgm:t>
        <a:bodyPr/>
        <a:lstStyle/>
        <a:p>
          <a:pPr>
            <a:buFontTx/>
            <a:buNone/>
          </a:pPr>
          <a:r>
            <a:rPr lang="en-US" sz="2000"/>
            <a:t>do { pLife[cellChoice]-&gt;UpdateBoard(); </a:t>
          </a:r>
        </a:p>
      </dgm:t>
    </dgm:pt>
    <dgm:pt modelId="{13498781-ECEB-477A-967B-8524EB20480C}" type="parTrans" cxnId="{12A866D5-D859-42C4-90D9-C044815611D3}">
      <dgm:prSet/>
      <dgm:spPr/>
      <dgm:t>
        <a:bodyPr/>
        <a:lstStyle/>
        <a:p>
          <a:endParaRPr lang="en-US"/>
        </a:p>
      </dgm:t>
    </dgm:pt>
    <dgm:pt modelId="{25AD8155-8035-4621-868A-3A4B4894F7D4}" type="sibTrans" cxnId="{12A866D5-D859-42C4-90D9-C044815611D3}">
      <dgm:prSet/>
      <dgm:spPr/>
      <dgm:t>
        <a:bodyPr/>
        <a:lstStyle/>
        <a:p>
          <a:endParaRPr lang="en-US"/>
        </a:p>
      </dgm:t>
    </dgm:pt>
    <dgm:pt modelId="{8E43B712-3D6C-4650-BC6B-EE7D8367AAA4}">
      <dgm:prSet custT="1"/>
      <dgm:spPr/>
      <dgm:t>
        <a:bodyPr/>
        <a:lstStyle/>
        <a:p>
          <a:pPr>
            <a:buFontTx/>
            <a:buNone/>
          </a:pPr>
          <a:r>
            <a:rPr lang="en-US" sz="2000"/>
            <a:t>//calls the UpdateBoard() for the selected object. </a:t>
          </a:r>
        </a:p>
      </dgm:t>
    </dgm:pt>
    <dgm:pt modelId="{43EBFD8D-7D8C-44FF-944E-FEB0C3C406CB}" type="parTrans" cxnId="{B881CA77-80F2-44C0-98EC-C9A12BEB873F}">
      <dgm:prSet/>
      <dgm:spPr/>
      <dgm:t>
        <a:bodyPr/>
        <a:lstStyle/>
        <a:p>
          <a:endParaRPr lang="en-US"/>
        </a:p>
      </dgm:t>
    </dgm:pt>
    <dgm:pt modelId="{9593A193-5953-4CAC-8FA0-A74DCEC0C937}" type="sibTrans" cxnId="{B881CA77-80F2-44C0-98EC-C9A12BEB873F}">
      <dgm:prSet/>
      <dgm:spPr/>
      <dgm:t>
        <a:bodyPr/>
        <a:lstStyle/>
        <a:p>
          <a:endParaRPr lang="en-US"/>
        </a:p>
      </dgm:t>
    </dgm:pt>
    <dgm:pt modelId="{A2815215-660C-4FAF-A861-837C119D8CFF}">
      <dgm:prSet custT="1"/>
      <dgm:spPr/>
      <dgm:t>
        <a:bodyPr/>
        <a:lstStyle/>
        <a:p>
          <a:pPr>
            <a:buFontTx/>
            <a:buNone/>
          </a:pPr>
          <a:r>
            <a:rPr lang="en-US" sz="2000"/>
            <a:t>//sets the curser to the start of the window in order to overwrite current information.</a:t>
          </a:r>
        </a:p>
      </dgm:t>
    </dgm:pt>
    <dgm:pt modelId="{5753C98A-CCE8-4326-A1AB-6FF79B6122AD}" type="parTrans" cxnId="{3166C12A-E4BB-4F44-BF2D-057E0E5F13B9}">
      <dgm:prSet/>
      <dgm:spPr/>
      <dgm:t>
        <a:bodyPr/>
        <a:lstStyle/>
        <a:p>
          <a:endParaRPr lang="en-US"/>
        </a:p>
      </dgm:t>
    </dgm:pt>
    <dgm:pt modelId="{B067B538-2640-426D-B855-4E46243C7EB4}" type="sibTrans" cxnId="{3166C12A-E4BB-4F44-BF2D-057E0E5F13B9}">
      <dgm:prSet/>
      <dgm:spPr/>
      <dgm:t>
        <a:bodyPr/>
        <a:lstStyle/>
        <a:p>
          <a:endParaRPr lang="en-US"/>
        </a:p>
      </dgm:t>
    </dgm:pt>
    <dgm:pt modelId="{D9081E82-FAD8-4A3A-BE37-8253DDC209BE}">
      <dgm:prSet custT="1"/>
      <dgm:spPr/>
      <dgm:t>
        <a:bodyPr/>
        <a:lstStyle/>
        <a:p>
          <a:pPr>
            <a:buFontTx/>
            <a:buNone/>
          </a:pPr>
          <a:r>
            <a:rPr lang="en-US" sz="2000"/>
            <a:t>HANDLE hOut = GetStdHandle(STD_OUTPUT_HANDLE); </a:t>
          </a:r>
        </a:p>
      </dgm:t>
    </dgm:pt>
    <dgm:pt modelId="{EFBF087B-FAA0-433C-989A-158C8FCB5B4B}" type="parTrans" cxnId="{412CE267-C1CF-4393-BFC2-3F780CDFD659}">
      <dgm:prSet/>
      <dgm:spPr/>
      <dgm:t>
        <a:bodyPr/>
        <a:lstStyle/>
        <a:p>
          <a:endParaRPr lang="en-US"/>
        </a:p>
      </dgm:t>
    </dgm:pt>
    <dgm:pt modelId="{7ED9C290-5496-49CC-A1A2-EDB09C2C7967}" type="sibTrans" cxnId="{412CE267-C1CF-4393-BFC2-3F780CDFD659}">
      <dgm:prSet/>
      <dgm:spPr/>
      <dgm:t>
        <a:bodyPr/>
        <a:lstStyle/>
        <a:p>
          <a:endParaRPr lang="en-US"/>
        </a:p>
      </dgm:t>
    </dgm:pt>
    <dgm:pt modelId="{DAC2AE2B-84BC-4DB0-98E4-51E0365857A4}">
      <dgm:prSet custT="1"/>
      <dgm:spPr/>
      <dgm:t>
        <a:bodyPr/>
        <a:lstStyle/>
        <a:p>
          <a:pPr>
            <a:buFontTx/>
            <a:buNone/>
          </a:pPr>
          <a:r>
            <a:rPr lang="en-US" sz="2000"/>
            <a:t>//Gets handle and sets it to HANDLE object.</a:t>
          </a:r>
        </a:p>
      </dgm:t>
    </dgm:pt>
    <dgm:pt modelId="{757CD886-404E-4C4E-81D4-17A38CD71EF3}" type="parTrans" cxnId="{091F3CCA-A299-44F4-964C-9EFF8A3F1E58}">
      <dgm:prSet/>
      <dgm:spPr/>
      <dgm:t>
        <a:bodyPr/>
        <a:lstStyle/>
        <a:p>
          <a:endParaRPr lang="en-US"/>
        </a:p>
      </dgm:t>
    </dgm:pt>
    <dgm:pt modelId="{0B05F206-8688-4977-9CFB-B0B9FB177ACB}" type="sibTrans" cxnId="{091F3CCA-A299-44F4-964C-9EFF8A3F1E58}">
      <dgm:prSet/>
      <dgm:spPr/>
      <dgm:t>
        <a:bodyPr/>
        <a:lstStyle/>
        <a:p>
          <a:endParaRPr lang="en-US"/>
        </a:p>
      </dgm:t>
    </dgm:pt>
    <dgm:pt modelId="{E38B004B-FBAE-4E4E-89EE-D561AC45CA1B}">
      <dgm:prSet custT="1"/>
      <dgm:spPr/>
      <dgm:t>
        <a:bodyPr/>
        <a:lstStyle/>
        <a:p>
          <a:pPr>
            <a:buFontTx/>
            <a:buNone/>
          </a:pPr>
          <a:r>
            <a:rPr lang="en-US" sz="2000"/>
            <a:t>COORD Position; //Creates a COORD object Position.X = 0; //sets the X value in the Position object. Position.Y = 0; //sets the Y value in the Position object. SetConsoleCursorPosition(hOut, Position); //sets the curser to the (0,0) of the window in order to overwrite the current screen   information. </a:t>
          </a:r>
        </a:p>
      </dgm:t>
    </dgm:pt>
    <dgm:pt modelId="{04D64F43-8AD5-4CE6-BF36-AAC5FF09E928}" type="parTrans" cxnId="{B8E1EE2D-FA34-4B18-8603-33DDEABA1263}">
      <dgm:prSet/>
      <dgm:spPr/>
      <dgm:t>
        <a:bodyPr/>
        <a:lstStyle/>
        <a:p>
          <a:endParaRPr lang="en-US"/>
        </a:p>
      </dgm:t>
    </dgm:pt>
    <dgm:pt modelId="{4E0FCC91-6465-4631-BE44-816BFC2743EB}" type="sibTrans" cxnId="{B8E1EE2D-FA34-4B18-8603-33DDEABA1263}">
      <dgm:prSet/>
      <dgm:spPr/>
      <dgm:t>
        <a:bodyPr/>
        <a:lstStyle/>
        <a:p>
          <a:endParaRPr lang="en-US"/>
        </a:p>
      </dgm:t>
    </dgm:pt>
    <dgm:pt modelId="{C625AF8E-79FA-47BE-B8CC-F0A7496450A0}">
      <dgm:prSet custT="1"/>
      <dgm:spPr/>
      <dgm:t>
        <a:bodyPr/>
        <a:lstStyle/>
        <a:p>
          <a:pPr>
            <a:buFontTx/>
            <a:buNone/>
          </a:pPr>
          <a:r>
            <a:rPr lang="en-US" sz="2000"/>
            <a:t>cout &lt;&lt; pLife[cellChoice]-&gt;PrintBoard()&lt;&lt;flush;</a:t>
          </a:r>
        </a:p>
      </dgm:t>
    </dgm:pt>
    <dgm:pt modelId="{88668E1C-C5D3-45CE-87F0-AF5E419F5CED}" type="parTrans" cxnId="{440E2198-2F0D-4765-97DE-2A332346365D}">
      <dgm:prSet/>
      <dgm:spPr/>
      <dgm:t>
        <a:bodyPr/>
        <a:lstStyle/>
        <a:p>
          <a:endParaRPr lang="en-US"/>
        </a:p>
      </dgm:t>
    </dgm:pt>
    <dgm:pt modelId="{5B996885-6306-4562-8492-C3FB2BAED3DD}" type="sibTrans" cxnId="{440E2198-2F0D-4765-97DE-2A332346365D}">
      <dgm:prSet/>
      <dgm:spPr/>
      <dgm:t>
        <a:bodyPr/>
        <a:lstStyle/>
        <a:p>
          <a:endParaRPr lang="en-US"/>
        </a:p>
      </dgm:t>
    </dgm:pt>
    <dgm:pt modelId="{093407F4-7D24-405F-85D3-D7A98BAC6EC6}">
      <dgm:prSet custT="1"/>
      <dgm:spPr/>
      <dgm:t>
        <a:bodyPr/>
        <a:lstStyle/>
        <a:p>
          <a:pPr>
            <a:buFontTx/>
            <a:buNone/>
          </a:pPr>
          <a:r>
            <a:rPr lang="en-US" sz="2000"/>
            <a:t>//couts the PrintBoard() for the selected cell object. </a:t>
          </a:r>
        </a:p>
      </dgm:t>
    </dgm:pt>
    <dgm:pt modelId="{D1E509F4-5DDC-4C9A-A342-9710ACD9A7C5}" type="parTrans" cxnId="{E155BB85-28A9-48E2-8385-313F54EFC719}">
      <dgm:prSet/>
      <dgm:spPr/>
      <dgm:t>
        <a:bodyPr/>
        <a:lstStyle/>
        <a:p>
          <a:endParaRPr lang="en-US"/>
        </a:p>
      </dgm:t>
    </dgm:pt>
    <dgm:pt modelId="{37694ABF-07BA-4B0B-9EEC-F368F78D91B1}" type="sibTrans" cxnId="{E155BB85-28A9-48E2-8385-313F54EFC719}">
      <dgm:prSet/>
      <dgm:spPr/>
      <dgm:t>
        <a:bodyPr/>
        <a:lstStyle/>
        <a:p>
          <a:endParaRPr lang="en-US"/>
        </a:p>
      </dgm:t>
    </dgm:pt>
    <dgm:pt modelId="{27CCDC31-AAD9-4935-A700-D4002635554D}">
      <dgm:prSet custT="1"/>
      <dgm:spPr/>
      <dgm:t>
        <a:bodyPr/>
        <a:lstStyle/>
        <a:p>
          <a:pPr>
            <a:buFontTx/>
            <a:buNone/>
          </a:pPr>
          <a:r>
            <a:rPr lang="en-US" sz="2000"/>
            <a:t>Sleep(120); //pauses the program for XXX milliseconds </a:t>
          </a:r>
        </a:p>
      </dgm:t>
    </dgm:pt>
    <dgm:pt modelId="{4C958716-B6C6-4043-890A-EF47B3E77A5E}" type="parTrans" cxnId="{66A63EE0-73BD-4FA5-8612-BF2DA4EDBC74}">
      <dgm:prSet/>
      <dgm:spPr/>
      <dgm:t>
        <a:bodyPr/>
        <a:lstStyle/>
        <a:p>
          <a:endParaRPr lang="en-US"/>
        </a:p>
      </dgm:t>
    </dgm:pt>
    <dgm:pt modelId="{FC7B28CD-C7B5-406F-9BB8-268F7A0653D0}" type="sibTrans" cxnId="{66A63EE0-73BD-4FA5-8612-BF2DA4EDBC74}">
      <dgm:prSet/>
      <dgm:spPr/>
      <dgm:t>
        <a:bodyPr/>
        <a:lstStyle/>
        <a:p>
          <a:endParaRPr lang="en-US"/>
        </a:p>
      </dgm:t>
    </dgm:pt>
    <dgm:pt modelId="{5ED52541-61AC-41F5-9695-673648D6482D}">
      <dgm:prSet custT="1"/>
      <dgm:spPr/>
      <dgm:t>
        <a:bodyPr/>
        <a:lstStyle/>
        <a:p>
          <a:pPr>
            <a:buFontTx/>
            <a:buNone/>
          </a:pPr>
          <a:r>
            <a:rPr lang="en-US" sz="2000"/>
            <a:t>lifeCount++; //add 1 to the while loop condition value </a:t>
          </a:r>
        </a:p>
      </dgm:t>
    </dgm:pt>
    <dgm:pt modelId="{DF2102B0-B51F-43F6-99AE-6133BA54E6EF}" type="parTrans" cxnId="{18B4716B-4E6E-4D28-A08D-9AC8C0371B1C}">
      <dgm:prSet/>
      <dgm:spPr/>
      <dgm:t>
        <a:bodyPr/>
        <a:lstStyle/>
        <a:p>
          <a:endParaRPr lang="en-US"/>
        </a:p>
      </dgm:t>
    </dgm:pt>
    <dgm:pt modelId="{2E550467-216D-4AF6-9AD0-629EF25FBF5B}" type="sibTrans" cxnId="{18B4716B-4E6E-4D28-A08D-9AC8C0371B1C}">
      <dgm:prSet/>
      <dgm:spPr/>
      <dgm:t>
        <a:bodyPr/>
        <a:lstStyle/>
        <a:p>
          <a:endParaRPr lang="en-US"/>
        </a:p>
      </dgm:t>
    </dgm:pt>
    <dgm:pt modelId="{8AC5D306-8CF7-443A-93ED-91973FCE13CF}">
      <dgm:prSet custT="1"/>
      <dgm:spPr/>
      <dgm:t>
        <a:bodyPr/>
        <a:lstStyle/>
        <a:p>
          <a:pPr>
            <a:buFontTx/>
            <a:buNone/>
          </a:pPr>
          <a:r>
            <a:rPr lang="en-US" sz="2000"/>
            <a:t>} while (lifeCount &lt; 200); //two hundred iterations </a:t>
          </a:r>
        </a:p>
      </dgm:t>
    </dgm:pt>
    <dgm:pt modelId="{F701E8F3-55DE-4E78-A9ED-9FBEB0B0FB1C}" type="parTrans" cxnId="{BB5FE470-17B2-4D1C-8EF6-7966E19401CB}">
      <dgm:prSet/>
      <dgm:spPr/>
      <dgm:t>
        <a:bodyPr/>
        <a:lstStyle/>
        <a:p>
          <a:endParaRPr lang="en-US"/>
        </a:p>
      </dgm:t>
    </dgm:pt>
    <dgm:pt modelId="{06F9CEE3-03CC-4337-8C57-3452EED29301}" type="sibTrans" cxnId="{BB5FE470-17B2-4D1C-8EF6-7966E19401CB}">
      <dgm:prSet/>
      <dgm:spPr/>
      <dgm:t>
        <a:bodyPr/>
        <a:lstStyle/>
        <a:p>
          <a:endParaRPr lang="en-US"/>
        </a:p>
      </dgm:t>
    </dgm:pt>
    <dgm:pt modelId="{37C80544-A0AE-4010-8EF6-FA810580D4E8}" type="pres">
      <dgm:prSet presAssocID="{DDAFDBC2-CD2E-4DA6-BFA2-AE8E26171993}" presName="Name0" presStyleCnt="0">
        <dgm:presLayoutVars>
          <dgm:dir/>
          <dgm:animLvl val="lvl"/>
          <dgm:resizeHandles val="exact"/>
        </dgm:presLayoutVars>
      </dgm:prSet>
      <dgm:spPr/>
    </dgm:pt>
    <dgm:pt modelId="{5D551740-8789-4020-8C0A-61ECD1B30E9E}" type="pres">
      <dgm:prSet presAssocID="{E9CE4445-CB74-4FF7-86FB-547D461C6E83}" presName="linNode" presStyleCnt="0"/>
      <dgm:spPr/>
    </dgm:pt>
    <dgm:pt modelId="{BDAD8ACD-ECE0-4BEB-9AE8-7BCB894F78FA}" type="pres">
      <dgm:prSet presAssocID="{E9CE4445-CB74-4FF7-86FB-547D461C6E83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E523C883-1507-49CA-94B1-33059A5604A0}" type="pres">
      <dgm:prSet presAssocID="{E9CE4445-CB74-4FF7-86FB-547D461C6E83}" presName="descendantText" presStyleLbl="alignAccFollowNode1" presStyleIdx="0" presStyleCnt="1" custScaleY="116296" custLinFactNeighborX="2805" custLinFactNeighborY="22">
        <dgm:presLayoutVars>
          <dgm:bulletEnabled val="1"/>
        </dgm:presLayoutVars>
      </dgm:prSet>
      <dgm:spPr/>
    </dgm:pt>
  </dgm:ptLst>
  <dgm:cxnLst>
    <dgm:cxn modelId="{09372D09-C939-4223-B279-CA0D7C845099}" type="presOf" srcId="{8AC5D306-8CF7-443A-93ED-91973FCE13CF}" destId="{E523C883-1507-49CA-94B1-33059A5604A0}" srcOrd="0" destOrd="10" presId="urn:microsoft.com/office/officeart/2005/8/layout/vList5"/>
    <dgm:cxn modelId="{EAB1BD0A-1F7C-44F5-9826-82D18BA433BE}" srcId="{DDAFDBC2-CD2E-4DA6-BFA2-AE8E26171993}" destId="{E9CE4445-CB74-4FF7-86FB-547D461C6E83}" srcOrd="0" destOrd="0" parTransId="{D93E20E6-1A69-4C53-A4A6-19E787458AA0}" sibTransId="{CB4D3D48-0909-40B5-BB7E-4F42F498647E}"/>
    <dgm:cxn modelId="{6F39081E-A475-48C5-AB33-5E245F228C00}" type="presOf" srcId="{D9081E82-FAD8-4A3A-BE37-8253DDC209BE}" destId="{E523C883-1507-49CA-94B1-33059A5604A0}" srcOrd="0" destOrd="3" presId="urn:microsoft.com/office/officeart/2005/8/layout/vList5"/>
    <dgm:cxn modelId="{3166C12A-E4BB-4F44-BF2D-057E0E5F13B9}" srcId="{E9CE4445-CB74-4FF7-86FB-547D461C6E83}" destId="{A2815215-660C-4FAF-A861-837C119D8CFF}" srcOrd="2" destOrd="0" parTransId="{5753C98A-CCE8-4326-A1AB-6FF79B6122AD}" sibTransId="{B067B538-2640-426D-B855-4E46243C7EB4}"/>
    <dgm:cxn modelId="{B8E1EE2D-FA34-4B18-8603-33DDEABA1263}" srcId="{E9CE4445-CB74-4FF7-86FB-547D461C6E83}" destId="{E38B004B-FBAE-4E4E-89EE-D561AC45CA1B}" srcOrd="5" destOrd="0" parTransId="{04D64F43-8AD5-4CE6-BF36-AAC5FF09E928}" sibTransId="{4E0FCC91-6465-4631-BE44-816BFC2743EB}"/>
    <dgm:cxn modelId="{DB64AB32-E598-49F0-9F85-EEB78466FA0D}" type="presOf" srcId="{C625AF8E-79FA-47BE-B8CC-F0A7496450A0}" destId="{E523C883-1507-49CA-94B1-33059A5604A0}" srcOrd="0" destOrd="6" presId="urn:microsoft.com/office/officeart/2005/8/layout/vList5"/>
    <dgm:cxn modelId="{BB05A564-A5AD-4350-ABD6-9F562643C924}" type="presOf" srcId="{093407F4-7D24-405F-85D3-D7A98BAC6EC6}" destId="{E523C883-1507-49CA-94B1-33059A5604A0}" srcOrd="0" destOrd="7" presId="urn:microsoft.com/office/officeart/2005/8/layout/vList5"/>
    <dgm:cxn modelId="{1CD69B66-B495-4751-AC65-E38FF9C89909}" type="presOf" srcId="{A2815215-660C-4FAF-A861-837C119D8CFF}" destId="{E523C883-1507-49CA-94B1-33059A5604A0}" srcOrd="0" destOrd="2" presId="urn:microsoft.com/office/officeart/2005/8/layout/vList5"/>
    <dgm:cxn modelId="{BA7A0A67-2FD7-4A0A-AEDD-1BC4ADC700AB}" type="presOf" srcId="{E38B004B-FBAE-4E4E-89EE-D561AC45CA1B}" destId="{E523C883-1507-49CA-94B1-33059A5604A0}" srcOrd="0" destOrd="5" presId="urn:microsoft.com/office/officeart/2005/8/layout/vList5"/>
    <dgm:cxn modelId="{412CE267-C1CF-4393-BFC2-3F780CDFD659}" srcId="{E9CE4445-CB74-4FF7-86FB-547D461C6E83}" destId="{D9081E82-FAD8-4A3A-BE37-8253DDC209BE}" srcOrd="3" destOrd="0" parTransId="{EFBF087B-FAA0-433C-989A-158C8FCB5B4B}" sibTransId="{7ED9C290-5496-49CC-A1A2-EDB09C2C7967}"/>
    <dgm:cxn modelId="{18B4716B-4E6E-4D28-A08D-9AC8C0371B1C}" srcId="{E9CE4445-CB74-4FF7-86FB-547D461C6E83}" destId="{5ED52541-61AC-41F5-9695-673648D6482D}" srcOrd="9" destOrd="0" parTransId="{DF2102B0-B51F-43F6-99AE-6133BA54E6EF}" sibTransId="{2E550467-216D-4AF6-9AD0-629EF25FBF5B}"/>
    <dgm:cxn modelId="{BB5FE470-17B2-4D1C-8EF6-7966E19401CB}" srcId="{E9CE4445-CB74-4FF7-86FB-547D461C6E83}" destId="{8AC5D306-8CF7-443A-93ED-91973FCE13CF}" srcOrd="10" destOrd="0" parTransId="{F701E8F3-55DE-4E78-A9ED-9FBEB0B0FB1C}" sibTransId="{06F9CEE3-03CC-4337-8C57-3452EED29301}"/>
    <dgm:cxn modelId="{B881CA77-80F2-44C0-98EC-C9A12BEB873F}" srcId="{E9CE4445-CB74-4FF7-86FB-547D461C6E83}" destId="{8E43B712-3D6C-4650-BC6B-EE7D8367AAA4}" srcOrd="1" destOrd="0" parTransId="{43EBFD8D-7D8C-44FF-944E-FEB0C3C406CB}" sibTransId="{9593A193-5953-4CAC-8FA0-A74DCEC0C937}"/>
    <dgm:cxn modelId="{E155BB85-28A9-48E2-8385-313F54EFC719}" srcId="{E9CE4445-CB74-4FF7-86FB-547D461C6E83}" destId="{093407F4-7D24-405F-85D3-D7A98BAC6EC6}" srcOrd="7" destOrd="0" parTransId="{D1E509F4-5DDC-4C9A-A342-9710ACD9A7C5}" sibTransId="{37694ABF-07BA-4B0B-9EEC-F368F78D91B1}"/>
    <dgm:cxn modelId="{EA43E087-D7D6-4015-B9F5-F704BEA0CC3A}" type="presOf" srcId="{DDAFDBC2-CD2E-4DA6-BFA2-AE8E26171993}" destId="{37C80544-A0AE-4010-8EF6-FA810580D4E8}" srcOrd="0" destOrd="0" presId="urn:microsoft.com/office/officeart/2005/8/layout/vList5"/>
    <dgm:cxn modelId="{440E2198-2F0D-4765-97DE-2A332346365D}" srcId="{E9CE4445-CB74-4FF7-86FB-547D461C6E83}" destId="{C625AF8E-79FA-47BE-B8CC-F0A7496450A0}" srcOrd="6" destOrd="0" parTransId="{88668E1C-C5D3-45CE-87F0-AF5E419F5CED}" sibTransId="{5B996885-6306-4562-8492-C3FB2BAED3DD}"/>
    <dgm:cxn modelId="{B0CE70AE-31C1-4EE3-994D-30DD1B8D871F}" type="presOf" srcId="{B146271D-C0A8-45A0-A57C-D7CD17AED196}" destId="{E523C883-1507-49CA-94B1-33059A5604A0}" srcOrd="0" destOrd="0" presId="urn:microsoft.com/office/officeart/2005/8/layout/vList5"/>
    <dgm:cxn modelId="{E66024BF-1E16-4743-8A24-DF8C4E3F81F2}" type="presOf" srcId="{27CCDC31-AAD9-4935-A700-D4002635554D}" destId="{E523C883-1507-49CA-94B1-33059A5604A0}" srcOrd="0" destOrd="8" presId="urn:microsoft.com/office/officeart/2005/8/layout/vList5"/>
    <dgm:cxn modelId="{091F3CCA-A299-44F4-964C-9EFF8A3F1E58}" srcId="{E9CE4445-CB74-4FF7-86FB-547D461C6E83}" destId="{DAC2AE2B-84BC-4DB0-98E4-51E0365857A4}" srcOrd="4" destOrd="0" parTransId="{757CD886-404E-4C4E-81D4-17A38CD71EF3}" sibTransId="{0B05F206-8688-4977-9CFB-B0B9FB177ACB}"/>
    <dgm:cxn modelId="{12A866D5-D859-42C4-90D9-C044815611D3}" srcId="{E9CE4445-CB74-4FF7-86FB-547D461C6E83}" destId="{B146271D-C0A8-45A0-A57C-D7CD17AED196}" srcOrd="0" destOrd="0" parTransId="{13498781-ECEB-477A-967B-8524EB20480C}" sibTransId="{25AD8155-8035-4621-868A-3A4B4894F7D4}"/>
    <dgm:cxn modelId="{828A34E0-4EC4-4E2E-A305-ABEEA86E47E4}" type="presOf" srcId="{DAC2AE2B-84BC-4DB0-98E4-51E0365857A4}" destId="{E523C883-1507-49CA-94B1-33059A5604A0}" srcOrd="0" destOrd="4" presId="urn:microsoft.com/office/officeart/2005/8/layout/vList5"/>
    <dgm:cxn modelId="{66A63EE0-73BD-4FA5-8612-BF2DA4EDBC74}" srcId="{E9CE4445-CB74-4FF7-86FB-547D461C6E83}" destId="{27CCDC31-AAD9-4935-A700-D4002635554D}" srcOrd="8" destOrd="0" parTransId="{4C958716-B6C6-4043-890A-EF47B3E77A5E}" sibTransId="{FC7B28CD-C7B5-406F-9BB8-268F7A0653D0}"/>
    <dgm:cxn modelId="{BAF8B5EA-730F-4139-AE8C-F326AB2FB805}" type="presOf" srcId="{E9CE4445-CB74-4FF7-86FB-547D461C6E83}" destId="{BDAD8ACD-ECE0-4BEB-9AE8-7BCB894F78FA}" srcOrd="0" destOrd="0" presId="urn:microsoft.com/office/officeart/2005/8/layout/vList5"/>
    <dgm:cxn modelId="{7BDA5CED-FE27-4444-AB55-30FB87AAA890}" type="presOf" srcId="{5ED52541-61AC-41F5-9695-673648D6482D}" destId="{E523C883-1507-49CA-94B1-33059A5604A0}" srcOrd="0" destOrd="9" presId="urn:microsoft.com/office/officeart/2005/8/layout/vList5"/>
    <dgm:cxn modelId="{83DA1DF8-934B-45DB-A94A-8192E371F993}" type="presOf" srcId="{8E43B712-3D6C-4650-BC6B-EE7D8367AAA4}" destId="{E523C883-1507-49CA-94B1-33059A5604A0}" srcOrd="0" destOrd="1" presId="urn:microsoft.com/office/officeart/2005/8/layout/vList5"/>
    <dgm:cxn modelId="{A693F166-082A-4D90-B69B-AABDADD21447}" type="presParOf" srcId="{37C80544-A0AE-4010-8EF6-FA810580D4E8}" destId="{5D551740-8789-4020-8C0A-61ECD1B30E9E}" srcOrd="0" destOrd="0" presId="urn:microsoft.com/office/officeart/2005/8/layout/vList5"/>
    <dgm:cxn modelId="{DC03E0BD-3944-48F1-9A1F-3D3689477C17}" type="presParOf" srcId="{5D551740-8789-4020-8C0A-61ECD1B30E9E}" destId="{BDAD8ACD-ECE0-4BEB-9AE8-7BCB894F78FA}" srcOrd="0" destOrd="0" presId="urn:microsoft.com/office/officeart/2005/8/layout/vList5"/>
    <dgm:cxn modelId="{D379AA5E-6FFD-4867-B078-359449088243}" type="presParOf" srcId="{5D551740-8789-4020-8C0A-61ECD1B30E9E}" destId="{E523C883-1507-49CA-94B1-33059A5604A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7DF5D-AFBD-4A7E-BBC0-7BEAED2C0D88}">
      <dsp:nvSpPr>
        <dsp:cNvPr id="0" name=""/>
        <dsp:cNvSpPr/>
      </dsp:nvSpPr>
      <dsp:spPr>
        <a:xfrm rot="5400000">
          <a:off x="5475986" y="-612076"/>
          <a:ext cx="5041900" cy="7526528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100" b="1" kern="1200" dirty="0"/>
            <a:t>HANDLE</a:t>
          </a:r>
          <a:r>
            <a:rPr lang="en-US" sz="2100" kern="1200" dirty="0"/>
            <a:t> -- A handle to an object. A handle is an abstract </a:t>
          </a:r>
          <a:r>
            <a:rPr lang="en-US" sz="2100" b="1" kern="1200" dirty="0"/>
            <a:t>reference to a resource.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100" b="1" kern="1200" dirty="0"/>
            <a:t>COORD </a:t>
          </a:r>
          <a:r>
            <a:rPr lang="en-US" sz="2100" kern="1200" dirty="0"/>
            <a:t>-- Defines the coordinates of a character cell in a console screen buffer. The origin of the coordinate system (0,0) is at the top, left cell of the buffer.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100" b="1" kern="1200" dirty="0"/>
            <a:t>CONSOLE_CURSOR_INFO </a:t>
          </a:r>
          <a:r>
            <a:rPr lang="en-US" sz="2100" kern="1200" dirty="0"/>
            <a:t>-- Contains information about the console cursor.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100" b="1" kern="1200" dirty="0"/>
            <a:t>STD_OUTPUT_HANDLE </a:t>
          </a:r>
          <a:r>
            <a:rPr lang="en-US" sz="2100" kern="1200" dirty="0"/>
            <a:t>-- Retrieves a handle to the specified standard device (standard input, standard output, or standard error).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100" b="1" kern="1200" dirty="0" err="1"/>
            <a:t>SetConsoleCursorInfo</a:t>
          </a:r>
          <a:r>
            <a:rPr lang="en-US" sz="2100" b="1" kern="1200" dirty="0"/>
            <a:t>() </a:t>
          </a:r>
          <a:r>
            <a:rPr lang="en-US" sz="2100" kern="1200" dirty="0"/>
            <a:t>-- Sets the size and visibility of the cursor for the specified console screen buffer.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100" b="1" kern="1200" dirty="0" err="1"/>
            <a:t>GetStdHandle</a:t>
          </a:r>
          <a:r>
            <a:rPr lang="en-US" sz="2100" b="1" kern="1200" dirty="0"/>
            <a:t>() </a:t>
          </a:r>
          <a:r>
            <a:rPr lang="en-US" sz="2100" kern="1200" dirty="0"/>
            <a:t>--Retrieves a handle to the specified standard device (standard input, standard output, or standard error).</a:t>
          </a:r>
        </a:p>
      </dsp:txBody>
      <dsp:txXfrm rot="-5400000">
        <a:off x="4233673" y="876363"/>
        <a:ext cx="7280403" cy="4549650"/>
      </dsp:txXfrm>
    </dsp:sp>
    <dsp:sp modelId="{F3E147D2-6550-4349-839A-E65556FBCB22}">
      <dsp:nvSpPr>
        <dsp:cNvPr id="0" name=""/>
        <dsp:cNvSpPr/>
      </dsp:nvSpPr>
      <dsp:spPr>
        <a:xfrm>
          <a:off x="0" y="0"/>
          <a:ext cx="4233672" cy="63023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Key items used </a:t>
          </a:r>
        </a:p>
      </dsp:txBody>
      <dsp:txXfrm>
        <a:off x="206671" y="206671"/>
        <a:ext cx="3820330" cy="58890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ADC1CA-4B65-4D54-B735-480325E8863F}">
      <dsp:nvSpPr>
        <dsp:cNvPr id="0" name=""/>
        <dsp:cNvSpPr/>
      </dsp:nvSpPr>
      <dsp:spPr>
        <a:xfrm rot="5400000">
          <a:off x="5278264" y="-626425"/>
          <a:ext cx="5666557" cy="7634393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/>
            <a:t>HANDLE consoleHandle = GetStdHandle(STD_OUTPUT_HANDLE); 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/>
            <a:t>//Gets handle and sets it to HANDLE object. 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/>
            <a:t>CONSOLE_CURSOR_INFO info; //creates a </a:t>
          </a:r>
          <a:r>
            <a:rPr lang="en-US" sz="2000" kern="1200" dirty="0" err="1"/>
            <a:t>Cursor_Info</a:t>
          </a:r>
          <a:r>
            <a:rPr lang="en-US" sz="2000" kern="1200" dirty="0"/>
            <a:t> object        identifying out command line courser for manipulation.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/>
            <a:t>info.dwSize = 100; 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/>
            <a:t>//The percentage of the character cell that is filled by the cursor. This value is between 1 and 100.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/>
            <a:t>info.bVisible = FALSE; 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/>
            <a:t>//The visibility of the cursor. If the cursor is visible, this member is TRUE.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/>
            <a:t>SetConsoleCursorInfo(consoleHandle, &amp;info); 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/>
            <a:t>//If the function succeeds, the return value is nonzero. //If the function fails, the return value is zero. //To get extended error information, call </a:t>
          </a:r>
          <a:r>
            <a:rPr lang="en-US" sz="2000" kern="1200" dirty="0" err="1"/>
            <a:t>GetLastError</a:t>
          </a:r>
          <a:r>
            <a:rPr lang="en-US" sz="2000" kern="1200" dirty="0"/>
            <a:t>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/>
            <a:t>system("cls"); //Clears Console Window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/>
            <a:t>//Hide Cursor</a:t>
          </a:r>
        </a:p>
      </dsp:txBody>
      <dsp:txXfrm rot="-5400000">
        <a:off x="4294347" y="634111"/>
        <a:ext cx="7357774" cy="5113319"/>
      </dsp:txXfrm>
    </dsp:sp>
    <dsp:sp modelId="{48829ABF-F082-4FE1-8C4D-36606421088A}">
      <dsp:nvSpPr>
        <dsp:cNvPr id="0" name=""/>
        <dsp:cNvSpPr/>
      </dsp:nvSpPr>
      <dsp:spPr>
        <a:xfrm>
          <a:off x="0" y="3087"/>
          <a:ext cx="4294346" cy="631604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How to make Console Cursor !Visible</a:t>
          </a:r>
        </a:p>
      </dsp:txBody>
      <dsp:txXfrm>
        <a:off x="209633" y="212720"/>
        <a:ext cx="3875080" cy="58967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A148E-3B36-4AC2-B502-96EC25599FB6}">
      <dsp:nvSpPr>
        <dsp:cNvPr id="0" name=""/>
        <dsp:cNvSpPr/>
      </dsp:nvSpPr>
      <dsp:spPr>
        <a:xfrm rot="5400000">
          <a:off x="5522308" y="-658609"/>
          <a:ext cx="4970638" cy="7536591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400" kern="1200"/>
            <a:t>info.bVisible = TRUE; 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400" kern="1200"/>
            <a:t>//The visibility of the cursor. If the cursor is visible, this member is TRUE.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400" kern="1200"/>
            <a:t>SetConsoleCursorInfo(consoleHandle, &amp;info); //If the function succeeds, the return value is nonzero.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400" kern="1200"/>
            <a:t>//If the function fails, the return value is zero. To get extended error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400" kern="1200"/>
            <a:t>//information, call GetLastError.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400" kern="1200"/>
            <a:t>system("cls"); 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400" kern="1200"/>
            <a:t>//Clears Console Window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400" kern="1200"/>
            <a:t>//show Cursor</a:t>
          </a:r>
        </a:p>
      </dsp:txBody>
      <dsp:txXfrm rot="-5400000">
        <a:off x="4239332" y="867015"/>
        <a:ext cx="7293944" cy="4485344"/>
      </dsp:txXfrm>
    </dsp:sp>
    <dsp:sp modelId="{476E9755-6655-41CE-806C-4FFB4CACBAF9}">
      <dsp:nvSpPr>
        <dsp:cNvPr id="0" name=""/>
        <dsp:cNvSpPr/>
      </dsp:nvSpPr>
      <dsp:spPr>
        <a:xfrm>
          <a:off x="0" y="3036"/>
          <a:ext cx="4239332" cy="621329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How to make Console Cursor Visible</a:t>
          </a:r>
        </a:p>
      </dsp:txBody>
      <dsp:txXfrm>
        <a:off x="206947" y="209983"/>
        <a:ext cx="3825438" cy="57994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3C883-1507-49CA-94B1-33059A5604A0}">
      <dsp:nvSpPr>
        <dsp:cNvPr id="0" name=""/>
        <dsp:cNvSpPr/>
      </dsp:nvSpPr>
      <dsp:spPr>
        <a:xfrm rot="5400000">
          <a:off x="4841041" y="-473766"/>
          <a:ext cx="5958122" cy="7360096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/>
            <a:t>do { pLife[cellChoice]-&gt;UpdateBoard(); 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/>
            <a:t>//calls the UpdateBoard() for the selected object.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/>
            <a:t>//sets the curser to the start of the window in order to overwrite current information.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/>
            <a:t>HANDLE hOut = GetStdHandle(STD_OUTPUT_HANDLE); 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/>
            <a:t>//Gets handle and sets it to HANDLE object.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/>
            <a:t>COORD Position; //Creates a COORD object Position.X = 0; //sets the X value in the Position object. Position.Y = 0; //sets the Y value in the Position object. SetConsoleCursorPosition(hOut, Position); //sets the curser to the (0,0) of the window in order to overwrite the current screen   information.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/>
            <a:t>cout &lt;&lt; pLife[cellChoice]-&gt;PrintBoard()&lt;&lt;flush;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/>
            <a:t>//couts the PrintBoard() for the selected cell object.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/>
            <a:t>Sleep(120); //pauses the program for XXX milliseconds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/>
            <a:t>lifeCount++; //add 1 to the while loop condition value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/>
            <a:t>} while (lifeCount &lt; 200); //two hundred iterations </a:t>
          </a:r>
        </a:p>
      </dsp:txBody>
      <dsp:txXfrm rot="-5400000">
        <a:off x="4140054" y="518073"/>
        <a:ext cx="7069244" cy="5376418"/>
      </dsp:txXfrm>
    </dsp:sp>
    <dsp:sp modelId="{BDAD8ACD-ECE0-4BEB-9AE8-7BCB894F78FA}">
      <dsp:nvSpPr>
        <dsp:cNvPr id="0" name=""/>
        <dsp:cNvSpPr/>
      </dsp:nvSpPr>
      <dsp:spPr>
        <a:xfrm>
          <a:off x="0" y="3130"/>
          <a:ext cx="4140054" cy="640404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118110" rIns="236220" bIns="11811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Printing and Resetting the Cursor to Overwrite</a:t>
          </a:r>
        </a:p>
      </dsp:txBody>
      <dsp:txXfrm>
        <a:off x="202101" y="205231"/>
        <a:ext cx="3735852" cy="5999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3985-9BB9-4AFB-BEDB-1297EFCCA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8D2B8-ADF9-4E62-8037-783F9E27E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EB01C-055C-4B00-942A-2EB36F088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721DD-0151-4791-AAD9-D884E57FB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18E11-AF75-4A90-8AC1-BBA40C05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62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6EC9-AAD4-4D63-B0CE-05CF43A9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92FAB-ABC6-4E05-B16B-FC88BEE53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7D294-0223-45A0-9BFF-5ECD39B5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46269-8887-4697-9196-0E931D76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CB0E8-2E92-4A1B-AB91-2913981E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37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9D9D9-A68D-4157-BFFE-42CA18FEB9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7A1B7-B863-48EE-B4F6-39F93EBE0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34EDF-FEED-4339-AEA4-CEE3E5B3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2ABA1-F444-46E9-89F0-41B8722E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186B1-56A4-44CA-A0A5-134B0FAD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7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DE44-AB13-47E9-A82A-F92317BE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902E-B521-4712-ABF0-BF4090C7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85358-5A64-4D8C-967B-2A860D88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85DED-4DA7-4755-B1AE-2E62F4E2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A8ACF-DA80-4517-80C9-FB3EC289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D092-1FF1-4A86-B092-F05A98AD6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4EC61-89B1-404D-B09C-1DDED6F49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AF1EA-31D6-4B31-9DCE-1E722052E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4FE3F-601E-4ECB-AF92-E9CBB8EA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8100E-ABCA-4423-B0CE-3950E9BE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7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E1D0-271B-445E-B8F6-A90A43AB0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49A37-67F8-466C-ADAC-EE4749B35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672EF-D63D-4B50-B941-84F58DF24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01CF7-1080-48BB-AA94-04170523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76A56-E9DB-4BC7-9BEB-716A5A9D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C8CCB-9E94-4DE8-98EE-890478B1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1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E429-89D3-47C0-9733-3C018612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75DA1-5680-4C0B-A9DE-EB4BDACE9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A6990-1254-4D32-B144-E1223EA24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4A369-E32B-4481-894F-C8452878A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A76815-505A-4504-80CF-E0D6AFAB5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20DDB8-3E80-49B4-B97A-DC86D7D8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E06719-C8DA-4B81-9464-8D7EDF3D2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E5952A-D0F6-4BD7-B6A7-37B1DDE7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3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4AA0-FB75-4C6C-9260-986AD869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F6856-3F06-4CFC-9144-BD1F6112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02F03-DD84-49F6-A498-8CAE50FE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5D226-0888-4AE5-95B1-95E4735C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7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8F81FF-6080-40C7-B3D6-7B77908E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844383-0460-47C7-8256-7985A3C4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EEC29-C09F-4FC3-B7AA-2DF621DB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0DD1-D206-4710-B408-89E940F7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6D8AE-AE25-4376-86DA-FD07FC19B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83853-193A-4776-8DA1-C6513009B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D1E46-2889-4380-A391-AC63242E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91E24-FDC4-405A-A0DF-D64DB7B6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1814C-829D-42BE-9FEA-0BD1ED8C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2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0795-CBB9-4039-A1A1-A0416183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BA6A6-4D6F-4925-8B42-12537846A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C3DEA-C262-41CF-A2D5-BEF4FAEFD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72FA2-FE1D-4979-81A2-A239D8D8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5C8F1-9F35-4A3A-9B6D-6CC41996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6FBAE-7AC7-4CE5-80A2-9364655F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2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3D38B-332D-4494-931B-0EBC1BF6E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1685F-78D9-46DE-8757-8BB3D2EE6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065C1-83EB-4B9D-B333-896B3C69A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7F026-7605-49B9-A53D-C0C693DD8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B5AEA-7909-4FE0-8337-5BE7E5760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1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#include &lt;Windows.H&gt;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Tips For “The Game of Life”</a:t>
            </a:r>
          </a:p>
        </p:txBody>
      </p:sp>
    </p:spTree>
    <p:extLst>
      <p:ext uri="{BB962C8B-B14F-4D97-AF65-F5344CB8AC3E}">
        <p14:creationId xmlns:p14="http://schemas.microsoft.com/office/powerpoint/2010/main" val="267528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D8272AD-FAAA-49A8-B68D-9109A39DDD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417915"/>
              </p:ext>
            </p:extLst>
          </p:nvPr>
        </p:nvGraphicFramePr>
        <p:xfrm>
          <a:off x="228600" y="185510"/>
          <a:ext cx="11760200" cy="6302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975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E3CFC0B-185F-4224-BFDE-AE3B00F8E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8468059"/>
              </p:ext>
            </p:extLst>
          </p:nvPr>
        </p:nvGraphicFramePr>
        <p:xfrm>
          <a:off x="263260" y="238233"/>
          <a:ext cx="11928740" cy="6322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24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161A5B0-01C3-4D17-BFA6-4C8C60229A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8187378"/>
              </p:ext>
            </p:extLst>
          </p:nvPr>
        </p:nvGraphicFramePr>
        <p:xfrm>
          <a:off x="256419" y="268514"/>
          <a:ext cx="11775924" cy="6219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225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7F57071-65C6-48E0-912F-01A698C131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9622906"/>
              </p:ext>
            </p:extLst>
          </p:nvPr>
        </p:nvGraphicFramePr>
        <p:xfrm>
          <a:off x="241906" y="222719"/>
          <a:ext cx="11500151" cy="6410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6296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569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#include &lt;Windows.H&gt;</vt:lpstr>
      <vt:lpstr>PowerPoint Presentation</vt:lpstr>
      <vt:lpstr>PowerPoint Presentation</vt:lpstr>
      <vt:lpstr>PowerPoint Presentation</vt:lpstr>
      <vt:lpstr>PowerPoint Presentation</vt:lpstr>
    </vt:vector>
  </TitlesOfParts>
  <Company>Central New Mexico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#include&lt;Windows.H&gt;</dc:title>
  <dc:creator>GONZALES, ANDREW</dc:creator>
  <cp:lastModifiedBy>Ivonne Nelson</cp:lastModifiedBy>
  <cp:revision>13</cp:revision>
  <dcterms:created xsi:type="dcterms:W3CDTF">2017-04-24T23:34:40Z</dcterms:created>
  <dcterms:modified xsi:type="dcterms:W3CDTF">2020-08-18T19:12:32Z</dcterms:modified>
</cp:coreProperties>
</file>