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468" r:id="rId3"/>
    <p:sldId id="439" r:id="rId4"/>
    <p:sldId id="440" r:id="rId5"/>
    <p:sldId id="328" r:id="rId6"/>
    <p:sldId id="467" r:id="rId7"/>
    <p:sldId id="441" r:id="rId8"/>
    <p:sldId id="326" r:id="rId9"/>
    <p:sldId id="330" r:id="rId10"/>
    <p:sldId id="411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33"/>
    <a:srgbClr val="FFCC00"/>
    <a:srgbClr val="66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66E15-09DE-4C2A-AB7C-C366EF596761}" v="1371" dt="2019-03-10T16:47:09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77" autoAdjust="0"/>
    <p:restoredTop sz="96926" autoAdjust="0"/>
  </p:normalViewPr>
  <p:slideViewPr>
    <p:cSldViewPr>
      <p:cViewPr varScale="1">
        <p:scale>
          <a:sx n="65" d="100"/>
          <a:sy n="65" d="100"/>
        </p:scale>
        <p:origin x="96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VIDYA IYER" userId="e7bc0d30-d04d-4314-a61c-62fe5a270f3c" providerId="ADAL" clId="{06E66E15-09DE-4C2A-AB7C-C366EF596761}"/>
    <pc:docChg chg="undo custSel addSld delSld modSld sldOrd">
      <pc:chgData name="SRIVIDYA IYER" userId="e7bc0d30-d04d-4314-a61c-62fe5a270f3c" providerId="ADAL" clId="{06E66E15-09DE-4C2A-AB7C-C366EF596761}" dt="2019-03-10T16:47:09.783" v="1371" actId="2696"/>
      <pc:docMkLst>
        <pc:docMk/>
      </pc:docMkLst>
      <pc:sldChg chg="del">
        <pc:chgData name="SRIVIDYA IYER" userId="e7bc0d30-d04d-4314-a61c-62fe5a270f3c" providerId="ADAL" clId="{06E66E15-09DE-4C2A-AB7C-C366EF596761}" dt="2019-03-09T19:30:24.225" v="0" actId="2696"/>
        <pc:sldMkLst>
          <pc:docMk/>
          <pc:sldMk cId="0" sldId="256"/>
        </pc:sldMkLst>
      </pc:sldChg>
      <pc:sldChg chg="add">
        <pc:chgData name="SRIVIDYA IYER" userId="e7bc0d30-d04d-4314-a61c-62fe5a270f3c" providerId="ADAL" clId="{06E66E15-09DE-4C2A-AB7C-C366EF596761}" dt="2019-03-09T19:31:06.677" v="2"/>
        <pc:sldMkLst>
          <pc:docMk/>
          <pc:sldMk cId="85726050" sldId="274"/>
        </pc:sldMkLst>
      </pc:sldChg>
      <pc:sldChg chg="del">
        <pc:chgData name="SRIVIDYA IYER" userId="e7bc0d30-d04d-4314-a61c-62fe5a270f3c" providerId="ADAL" clId="{06E66E15-09DE-4C2A-AB7C-C366EF596761}" dt="2019-03-09T19:30:25.650" v="1" actId="2696"/>
        <pc:sldMkLst>
          <pc:docMk/>
          <pc:sldMk cId="0" sldId="325"/>
        </pc:sldMkLst>
      </pc:sldChg>
      <pc:sldChg chg="modSp ord">
        <pc:chgData name="SRIVIDYA IYER" userId="e7bc0d30-d04d-4314-a61c-62fe5a270f3c" providerId="ADAL" clId="{06E66E15-09DE-4C2A-AB7C-C366EF596761}" dt="2019-03-10T15:06:13.164" v="1214" actId="20577"/>
        <pc:sldMkLst>
          <pc:docMk/>
          <pc:sldMk cId="0" sldId="326"/>
        </pc:sldMkLst>
        <pc:spChg chg="mod">
          <ac:chgData name="SRIVIDYA IYER" userId="e7bc0d30-d04d-4314-a61c-62fe5a270f3c" providerId="ADAL" clId="{06E66E15-09DE-4C2A-AB7C-C366EF596761}" dt="2019-03-10T15:06:13.164" v="1214" actId="20577"/>
          <ac:spMkLst>
            <pc:docMk/>
            <pc:sldMk cId="0" sldId="326"/>
            <ac:spMk id="5123" creationId="{C2BD7A6F-663B-48C5-ABFA-3D2CF8F5CE6B}"/>
          </ac:spMkLst>
        </pc:spChg>
      </pc:sldChg>
      <pc:sldChg chg="del">
        <pc:chgData name="SRIVIDYA IYER" userId="e7bc0d30-d04d-4314-a61c-62fe5a270f3c" providerId="ADAL" clId="{06E66E15-09DE-4C2A-AB7C-C366EF596761}" dt="2019-03-09T20:47:08.819" v="562" actId="2696"/>
        <pc:sldMkLst>
          <pc:docMk/>
          <pc:sldMk cId="0" sldId="327"/>
        </pc:sldMkLst>
      </pc:sldChg>
      <pc:sldChg chg="modSp ord">
        <pc:chgData name="SRIVIDYA IYER" userId="e7bc0d30-d04d-4314-a61c-62fe5a270f3c" providerId="ADAL" clId="{06E66E15-09DE-4C2A-AB7C-C366EF596761}" dt="2019-03-09T20:48:50.889" v="637" actId="20577"/>
        <pc:sldMkLst>
          <pc:docMk/>
          <pc:sldMk cId="0" sldId="328"/>
        </pc:sldMkLst>
        <pc:spChg chg="mod">
          <ac:chgData name="SRIVIDYA IYER" userId="e7bc0d30-d04d-4314-a61c-62fe5a270f3c" providerId="ADAL" clId="{06E66E15-09DE-4C2A-AB7C-C366EF596761}" dt="2019-03-09T20:48:50.889" v="637" actId="20577"/>
          <ac:spMkLst>
            <pc:docMk/>
            <pc:sldMk cId="0" sldId="328"/>
            <ac:spMk id="8195" creationId="{6CB45AA3-822E-4408-9B2B-CC7FDA9B91B4}"/>
          </ac:spMkLst>
        </pc:spChg>
      </pc:sldChg>
      <pc:sldChg chg="del">
        <pc:chgData name="SRIVIDYA IYER" userId="e7bc0d30-d04d-4314-a61c-62fe5a270f3c" providerId="ADAL" clId="{06E66E15-09DE-4C2A-AB7C-C366EF596761}" dt="2019-03-10T16:46:26.288" v="1343" actId="2696"/>
        <pc:sldMkLst>
          <pc:docMk/>
          <pc:sldMk cId="0" sldId="329"/>
        </pc:sldMkLst>
      </pc:sldChg>
      <pc:sldChg chg="modSp">
        <pc:chgData name="SRIVIDYA IYER" userId="e7bc0d30-d04d-4314-a61c-62fe5a270f3c" providerId="ADAL" clId="{06E66E15-09DE-4C2A-AB7C-C366EF596761}" dt="2019-03-09T20:57:45.798" v="795" actId="20577"/>
        <pc:sldMkLst>
          <pc:docMk/>
          <pc:sldMk cId="0" sldId="330"/>
        </pc:sldMkLst>
        <pc:spChg chg="mod">
          <ac:chgData name="SRIVIDYA IYER" userId="e7bc0d30-d04d-4314-a61c-62fe5a270f3c" providerId="ADAL" clId="{06E66E15-09DE-4C2A-AB7C-C366EF596761}" dt="2019-03-09T20:57:45.798" v="795" actId="20577"/>
          <ac:spMkLst>
            <pc:docMk/>
            <pc:sldMk cId="0" sldId="330"/>
            <ac:spMk id="9219" creationId="{AD8332DE-9612-4C71-B3A7-FAFD00119EF0}"/>
          </ac:spMkLst>
        </pc:spChg>
      </pc:sldChg>
      <pc:sldChg chg="del">
        <pc:chgData name="SRIVIDYA IYER" userId="e7bc0d30-d04d-4314-a61c-62fe5a270f3c" providerId="ADAL" clId="{06E66E15-09DE-4C2A-AB7C-C366EF596761}" dt="2019-03-10T16:46:29.205" v="1346" actId="2696"/>
        <pc:sldMkLst>
          <pc:docMk/>
          <pc:sldMk cId="0" sldId="338"/>
        </pc:sldMkLst>
      </pc:sldChg>
      <pc:sldChg chg="del">
        <pc:chgData name="SRIVIDYA IYER" userId="e7bc0d30-d04d-4314-a61c-62fe5a270f3c" providerId="ADAL" clId="{06E66E15-09DE-4C2A-AB7C-C366EF596761}" dt="2019-03-09T21:01:06.345" v="876" actId="2696"/>
        <pc:sldMkLst>
          <pc:docMk/>
          <pc:sldMk cId="0" sldId="340"/>
        </pc:sldMkLst>
      </pc:sldChg>
      <pc:sldChg chg="del">
        <pc:chgData name="SRIVIDYA IYER" userId="e7bc0d30-d04d-4314-a61c-62fe5a270f3c" providerId="ADAL" clId="{06E66E15-09DE-4C2A-AB7C-C366EF596761}" dt="2019-03-10T16:46:16.198" v="1339" actId="2696"/>
        <pc:sldMkLst>
          <pc:docMk/>
          <pc:sldMk cId="0" sldId="341"/>
        </pc:sldMkLst>
      </pc:sldChg>
      <pc:sldChg chg="del">
        <pc:chgData name="SRIVIDYA IYER" userId="e7bc0d30-d04d-4314-a61c-62fe5a270f3c" providerId="ADAL" clId="{06E66E15-09DE-4C2A-AB7C-C366EF596761}" dt="2019-03-10T16:46:20.219" v="1340" actId="2696"/>
        <pc:sldMkLst>
          <pc:docMk/>
          <pc:sldMk cId="0" sldId="342"/>
        </pc:sldMkLst>
      </pc:sldChg>
      <pc:sldChg chg="del">
        <pc:chgData name="SRIVIDYA IYER" userId="e7bc0d30-d04d-4314-a61c-62fe5a270f3c" providerId="ADAL" clId="{06E66E15-09DE-4C2A-AB7C-C366EF596761}" dt="2019-03-10T16:46:23.918" v="1341" actId="2696"/>
        <pc:sldMkLst>
          <pc:docMk/>
          <pc:sldMk cId="0" sldId="343"/>
        </pc:sldMkLst>
      </pc:sldChg>
      <pc:sldChg chg="del">
        <pc:chgData name="SRIVIDYA IYER" userId="e7bc0d30-d04d-4314-a61c-62fe5a270f3c" providerId="ADAL" clId="{06E66E15-09DE-4C2A-AB7C-C366EF596761}" dt="2019-03-09T21:01:45.453" v="878" actId="2696"/>
        <pc:sldMkLst>
          <pc:docMk/>
          <pc:sldMk cId="0" sldId="353"/>
        </pc:sldMkLst>
      </pc:sldChg>
      <pc:sldChg chg="del">
        <pc:chgData name="SRIVIDYA IYER" userId="e7bc0d30-d04d-4314-a61c-62fe5a270f3c" providerId="ADAL" clId="{06E66E15-09DE-4C2A-AB7C-C366EF596761}" dt="2019-03-10T16:46:33.105" v="1351" actId="2696"/>
        <pc:sldMkLst>
          <pc:docMk/>
          <pc:sldMk cId="0" sldId="354"/>
        </pc:sldMkLst>
      </pc:sldChg>
      <pc:sldChg chg="del">
        <pc:chgData name="SRIVIDYA IYER" userId="e7bc0d30-d04d-4314-a61c-62fe5a270f3c" providerId="ADAL" clId="{06E66E15-09DE-4C2A-AB7C-C366EF596761}" dt="2019-03-10T16:46:33.715" v="1352" actId="2696"/>
        <pc:sldMkLst>
          <pc:docMk/>
          <pc:sldMk cId="0" sldId="355"/>
        </pc:sldMkLst>
      </pc:sldChg>
      <pc:sldChg chg="del">
        <pc:chgData name="SRIVIDYA IYER" userId="e7bc0d30-d04d-4314-a61c-62fe5a270f3c" providerId="ADAL" clId="{06E66E15-09DE-4C2A-AB7C-C366EF596761}" dt="2019-03-10T16:46:34.460" v="1353" actId="2696"/>
        <pc:sldMkLst>
          <pc:docMk/>
          <pc:sldMk cId="0" sldId="356"/>
        </pc:sldMkLst>
      </pc:sldChg>
      <pc:sldChg chg="del">
        <pc:chgData name="SRIVIDYA IYER" userId="e7bc0d30-d04d-4314-a61c-62fe5a270f3c" providerId="ADAL" clId="{06E66E15-09DE-4C2A-AB7C-C366EF596761}" dt="2019-03-10T16:46:38.115" v="1354" actId="2696"/>
        <pc:sldMkLst>
          <pc:docMk/>
          <pc:sldMk cId="0" sldId="357"/>
        </pc:sldMkLst>
      </pc:sldChg>
      <pc:sldChg chg="del">
        <pc:chgData name="SRIVIDYA IYER" userId="e7bc0d30-d04d-4314-a61c-62fe5a270f3c" providerId="ADAL" clId="{06E66E15-09DE-4C2A-AB7C-C366EF596761}" dt="2019-03-10T16:46:38.859" v="1355" actId="2696"/>
        <pc:sldMkLst>
          <pc:docMk/>
          <pc:sldMk cId="0" sldId="358"/>
        </pc:sldMkLst>
      </pc:sldChg>
      <pc:sldChg chg="del">
        <pc:chgData name="SRIVIDYA IYER" userId="e7bc0d30-d04d-4314-a61c-62fe5a270f3c" providerId="ADAL" clId="{06E66E15-09DE-4C2A-AB7C-C366EF596761}" dt="2019-03-10T16:46:39.570" v="1356" actId="2696"/>
        <pc:sldMkLst>
          <pc:docMk/>
          <pc:sldMk cId="0" sldId="359"/>
        </pc:sldMkLst>
      </pc:sldChg>
      <pc:sldChg chg="del">
        <pc:chgData name="SRIVIDYA IYER" userId="e7bc0d30-d04d-4314-a61c-62fe5a270f3c" providerId="ADAL" clId="{06E66E15-09DE-4C2A-AB7C-C366EF596761}" dt="2019-03-10T16:46:41.148" v="1357" actId="2696"/>
        <pc:sldMkLst>
          <pc:docMk/>
          <pc:sldMk cId="0" sldId="360"/>
        </pc:sldMkLst>
      </pc:sldChg>
      <pc:sldChg chg="del">
        <pc:chgData name="SRIVIDYA IYER" userId="e7bc0d30-d04d-4314-a61c-62fe5a270f3c" providerId="ADAL" clId="{06E66E15-09DE-4C2A-AB7C-C366EF596761}" dt="2019-03-09T20:47:12.131" v="563" actId="2696"/>
        <pc:sldMkLst>
          <pc:docMk/>
          <pc:sldMk cId="0" sldId="394"/>
        </pc:sldMkLst>
      </pc:sldChg>
      <pc:sldChg chg="modSp del">
        <pc:chgData name="SRIVIDYA IYER" userId="e7bc0d30-d04d-4314-a61c-62fe5a270f3c" providerId="ADAL" clId="{06E66E15-09DE-4C2A-AB7C-C366EF596761}" dt="2019-03-10T15:37:03.485" v="1318" actId="2696"/>
        <pc:sldMkLst>
          <pc:docMk/>
          <pc:sldMk cId="0" sldId="396"/>
        </pc:sldMkLst>
        <pc:spChg chg="mod">
          <ac:chgData name="SRIVIDYA IYER" userId="e7bc0d30-d04d-4314-a61c-62fe5a270f3c" providerId="ADAL" clId="{06E66E15-09DE-4C2A-AB7C-C366EF596761}" dt="2019-03-09T20:58:00.640" v="811" actId="20577"/>
          <ac:spMkLst>
            <pc:docMk/>
            <pc:sldMk cId="0" sldId="396"/>
            <ac:spMk id="10242" creationId="{8E56C82C-24C5-4CD1-89BA-04A964D53F24}"/>
          </ac:spMkLst>
        </pc:spChg>
        <pc:spChg chg="mod">
          <ac:chgData name="SRIVIDYA IYER" userId="e7bc0d30-d04d-4314-a61c-62fe5a270f3c" providerId="ADAL" clId="{06E66E15-09DE-4C2A-AB7C-C366EF596761}" dt="2019-03-10T15:08:11.036" v="1275" actId="113"/>
          <ac:spMkLst>
            <pc:docMk/>
            <pc:sldMk cId="0" sldId="396"/>
            <ac:spMk id="10243" creationId="{9F391DE6-D9EF-4796-99F7-B21F8B1BCBA8}"/>
          </ac:spMkLst>
        </pc:spChg>
      </pc:sldChg>
      <pc:sldChg chg="del">
        <pc:chgData name="SRIVIDYA IYER" userId="e7bc0d30-d04d-4314-a61c-62fe5a270f3c" providerId="ADAL" clId="{06E66E15-09DE-4C2A-AB7C-C366EF596761}" dt="2019-03-09T21:01:18.954" v="877" actId="2696"/>
        <pc:sldMkLst>
          <pc:docMk/>
          <pc:sldMk cId="0" sldId="398"/>
        </pc:sldMkLst>
      </pc:sldChg>
      <pc:sldChg chg="del">
        <pc:chgData name="SRIVIDYA IYER" userId="e7bc0d30-d04d-4314-a61c-62fe5a270f3c" providerId="ADAL" clId="{06E66E15-09DE-4C2A-AB7C-C366EF596761}" dt="2019-03-10T15:37:33.360" v="1330" actId="2696"/>
        <pc:sldMkLst>
          <pc:docMk/>
          <pc:sldMk cId="0" sldId="401"/>
        </pc:sldMkLst>
      </pc:sldChg>
      <pc:sldChg chg="del">
        <pc:chgData name="SRIVIDYA IYER" userId="e7bc0d30-d04d-4314-a61c-62fe5a270f3c" providerId="ADAL" clId="{06E66E15-09DE-4C2A-AB7C-C366EF596761}" dt="2019-03-10T15:37:34.428" v="1331" actId="2696"/>
        <pc:sldMkLst>
          <pc:docMk/>
          <pc:sldMk cId="0" sldId="402"/>
        </pc:sldMkLst>
      </pc:sldChg>
      <pc:sldChg chg="modSp del">
        <pc:chgData name="SRIVIDYA IYER" userId="e7bc0d30-d04d-4314-a61c-62fe5a270f3c" providerId="ADAL" clId="{06E66E15-09DE-4C2A-AB7C-C366EF596761}" dt="2019-03-10T15:37:29.383" v="1329" actId="2696"/>
        <pc:sldMkLst>
          <pc:docMk/>
          <pc:sldMk cId="0" sldId="404"/>
        </pc:sldMkLst>
        <pc:spChg chg="mod">
          <ac:chgData name="SRIVIDYA IYER" userId="e7bc0d30-d04d-4314-a61c-62fe5a270f3c" providerId="ADAL" clId="{06E66E15-09DE-4C2A-AB7C-C366EF596761}" dt="2019-03-10T15:37:26.188" v="1328" actId="6549"/>
          <ac:spMkLst>
            <pc:docMk/>
            <pc:sldMk cId="0" sldId="404"/>
            <ac:spMk id="12291" creationId="{443D9C0D-3141-4862-AB81-91ECDC216A13}"/>
          </ac:spMkLst>
        </pc:spChg>
      </pc:sldChg>
      <pc:sldChg chg="del">
        <pc:chgData name="SRIVIDYA IYER" userId="e7bc0d30-d04d-4314-a61c-62fe5a270f3c" providerId="ADAL" clId="{06E66E15-09DE-4C2A-AB7C-C366EF596761}" dt="2019-03-09T20:59:05.509" v="865" actId="2696"/>
        <pc:sldMkLst>
          <pc:docMk/>
          <pc:sldMk cId="0" sldId="406"/>
        </pc:sldMkLst>
      </pc:sldChg>
      <pc:sldChg chg="del">
        <pc:chgData name="SRIVIDYA IYER" userId="e7bc0d30-d04d-4314-a61c-62fe5a270f3c" providerId="ADAL" clId="{06E66E15-09DE-4C2A-AB7C-C366EF596761}" dt="2019-03-10T16:46:51.189" v="1370" actId="2696"/>
        <pc:sldMkLst>
          <pc:docMk/>
          <pc:sldMk cId="0" sldId="408"/>
        </pc:sldMkLst>
      </pc:sldChg>
      <pc:sldChg chg="modSp del">
        <pc:chgData name="SRIVIDYA IYER" userId="e7bc0d30-d04d-4314-a61c-62fe5a270f3c" providerId="ADAL" clId="{06E66E15-09DE-4C2A-AB7C-C366EF596761}" dt="2019-03-10T16:45:31.079" v="1333" actId="2696"/>
        <pc:sldMkLst>
          <pc:docMk/>
          <pc:sldMk cId="0" sldId="410"/>
        </pc:sldMkLst>
        <pc:spChg chg="mod">
          <ac:chgData name="SRIVIDYA IYER" userId="e7bc0d30-d04d-4314-a61c-62fe5a270f3c" providerId="ADAL" clId="{06E66E15-09DE-4C2A-AB7C-C366EF596761}" dt="2019-03-10T15:37:50.908" v="1332"/>
          <ac:spMkLst>
            <pc:docMk/>
            <pc:sldMk cId="0" sldId="410"/>
            <ac:spMk id="15363" creationId="{700B05B8-5524-4FF4-AE5A-D4A7F9E702B2}"/>
          </ac:spMkLst>
        </pc:spChg>
      </pc:sldChg>
      <pc:sldChg chg="del">
        <pc:chgData name="SRIVIDYA IYER" userId="e7bc0d30-d04d-4314-a61c-62fe5a270f3c" providerId="ADAL" clId="{06E66E15-09DE-4C2A-AB7C-C366EF596761}" dt="2019-03-09T21:00:42.204" v="875" actId="2696"/>
        <pc:sldMkLst>
          <pc:docMk/>
          <pc:sldMk cId="0" sldId="417"/>
        </pc:sldMkLst>
      </pc:sldChg>
      <pc:sldChg chg="del">
        <pc:chgData name="SRIVIDYA IYER" userId="e7bc0d30-d04d-4314-a61c-62fe5a270f3c" providerId="ADAL" clId="{06E66E15-09DE-4C2A-AB7C-C366EF596761}" dt="2019-03-10T16:45:50.294" v="1334" actId="2696"/>
        <pc:sldMkLst>
          <pc:docMk/>
          <pc:sldMk cId="0" sldId="418"/>
        </pc:sldMkLst>
      </pc:sldChg>
      <pc:sldChg chg="del">
        <pc:chgData name="SRIVIDYA IYER" userId="e7bc0d30-d04d-4314-a61c-62fe5a270f3c" providerId="ADAL" clId="{06E66E15-09DE-4C2A-AB7C-C366EF596761}" dt="2019-03-10T16:45:55.890" v="1335" actId="2696"/>
        <pc:sldMkLst>
          <pc:docMk/>
          <pc:sldMk cId="0" sldId="419"/>
        </pc:sldMkLst>
      </pc:sldChg>
      <pc:sldChg chg="del">
        <pc:chgData name="SRIVIDYA IYER" userId="e7bc0d30-d04d-4314-a61c-62fe5a270f3c" providerId="ADAL" clId="{06E66E15-09DE-4C2A-AB7C-C366EF596761}" dt="2019-03-10T16:46:02.738" v="1336" actId="2696"/>
        <pc:sldMkLst>
          <pc:docMk/>
          <pc:sldMk cId="0" sldId="420"/>
        </pc:sldMkLst>
      </pc:sldChg>
      <pc:sldChg chg="del">
        <pc:chgData name="SRIVIDYA IYER" userId="e7bc0d30-d04d-4314-a61c-62fe5a270f3c" providerId="ADAL" clId="{06E66E15-09DE-4C2A-AB7C-C366EF596761}" dt="2019-03-10T16:46:04.134" v="1337" actId="2696"/>
        <pc:sldMkLst>
          <pc:docMk/>
          <pc:sldMk cId="0" sldId="421"/>
        </pc:sldMkLst>
      </pc:sldChg>
      <pc:sldChg chg="del">
        <pc:chgData name="SRIVIDYA IYER" userId="e7bc0d30-d04d-4314-a61c-62fe5a270f3c" providerId="ADAL" clId="{06E66E15-09DE-4C2A-AB7C-C366EF596761}" dt="2019-03-10T16:46:05.032" v="1338" actId="2696"/>
        <pc:sldMkLst>
          <pc:docMk/>
          <pc:sldMk cId="0" sldId="422"/>
        </pc:sldMkLst>
      </pc:sldChg>
      <pc:sldChg chg="del">
        <pc:chgData name="SRIVIDYA IYER" userId="e7bc0d30-d04d-4314-a61c-62fe5a270f3c" providerId="ADAL" clId="{06E66E15-09DE-4C2A-AB7C-C366EF596761}" dt="2019-03-10T16:46:25.257" v="1342" actId="2696"/>
        <pc:sldMkLst>
          <pc:docMk/>
          <pc:sldMk cId="0" sldId="423"/>
        </pc:sldMkLst>
      </pc:sldChg>
      <pc:sldChg chg="del">
        <pc:chgData name="SRIVIDYA IYER" userId="e7bc0d30-d04d-4314-a61c-62fe5a270f3c" providerId="ADAL" clId="{06E66E15-09DE-4C2A-AB7C-C366EF596761}" dt="2019-03-10T16:46:30.666" v="1348" actId="2696"/>
        <pc:sldMkLst>
          <pc:docMk/>
          <pc:sldMk cId="0" sldId="426"/>
        </pc:sldMkLst>
      </pc:sldChg>
      <pc:sldChg chg="del">
        <pc:chgData name="SRIVIDYA IYER" userId="e7bc0d30-d04d-4314-a61c-62fe5a270f3c" providerId="ADAL" clId="{06E66E15-09DE-4C2A-AB7C-C366EF596761}" dt="2019-03-10T16:46:29.734" v="1347" actId="2696"/>
        <pc:sldMkLst>
          <pc:docMk/>
          <pc:sldMk cId="0" sldId="427"/>
        </pc:sldMkLst>
      </pc:sldChg>
      <pc:sldChg chg="del">
        <pc:chgData name="SRIVIDYA IYER" userId="e7bc0d30-d04d-4314-a61c-62fe5a270f3c" providerId="ADAL" clId="{06E66E15-09DE-4C2A-AB7C-C366EF596761}" dt="2019-03-10T16:46:27.731" v="1345" actId="2696"/>
        <pc:sldMkLst>
          <pc:docMk/>
          <pc:sldMk cId="0" sldId="429"/>
        </pc:sldMkLst>
      </pc:sldChg>
      <pc:sldChg chg="del">
        <pc:chgData name="SRIVIDYA IYER" userId="e7bc0d30-d04d-4314-a61c-62fe5a270f3c" providerId="ADAL" clId="{06E66E15-09DE-4C2A-AB7C-C366EF596761}" dt="2019-03-10T16:46:32.496" v="1350" actId="2696"/>
        <pc:sldMkLst>
          <pc:docMk/>
          <pc:sldMk cId="0" sldId="430"/>
        </pc:sldMkLst>
      </pc:sldChg>
      <pc:sldChg chg="add del">
        <pc:chgData name="SRIVIDYA IYER" userId="e7bc0d30-d04d-4314-a61c-62fe5a270f3c" providerId="ADAL" clId="{06E66E15-09DE-4C2A-AB7C-C366EF596761}" dt="2019-03-09T19:51:51.515" v="29" actId="2696"/>
        <pc:sldMkLst>
          <pc:docMk/>
          <pc:sldMk cId="3601402666" sldId="433"/>
        </pc:sldMkLst>
      </pc:sldChg>
      <pc:sldChg chg="addSp delSp modSp add ord">
        <pc:chgData name="SRIVIDYA IYER" userId="e7bc0d30-d04d-4314-a61c-62fe5a270f3c" providerId="ADAL" clId="{06E66E15-09DE-4C2A-AB7C-C366EF596761}" dt="2019-03-10T14:57:32.292" v="970" actId="255"/>
        <pc:sldMkLst>
          <pc:docMk/>
          <pc:sldMk cId="1552391659" sldId="439"/>
        </pc:sldMkLst>
        <pc:spChg chg="add mod">
          <ac:chgData name="SRIVIDYA IYER" userId="e7bc0d30-d04d-4314-a61c-62fe5a270f3c" providerId="ADAL" clId="{06E66E15-09DE-4C2A-AB7C-C366EF596761}" dt="2019-03-10T14:57:32.292" v="970" actId="255"/>
          <ac:spMkLst>
            <pc:docMk/>
            <pc:sldMk cId="1552391659" sldId="439"/>
            <ac:spMk id="3" creationId="{C3EC0C70-70BA-4B96-9634-9BEAE2385F99}"/>
          </ac:spMkLst>
        </pc:spChg>
        <pc:spChg chg="mod">
          <ac:chgData name="SRIVIDYA IYER" userId="e7bc0d30-d04d-4314-a61c-62fe5a270f3c" providerId="ADAL" clId="{06E66E15-09DE-4C2A-AB7C-C366EF596761}" dt="2019-03-09T19:32:17.466" v="11" actId="255"/>
          <ac:spMkLst>
            <pc:docMk/>
            <pc:sldMk cId="1552391659" sldId="439"/>
            <ac:spMk id="4" creationId="{9A639BE1-5D5A-4163-B195-DEC1A983DCB7}"/>
          </ac:spMkLst>
        </pc:spChg>
        <pc:spChg chg="mod">
          <ac:chgData name="SRIVIDYA IYER" userId="e7bc0d30-d04d-4314-a61c-62fe5a270f3c" providerId="ADAL" clId="{06E66E15-09DE-4C2A-AB7C-C366EF596761}" dt="2019-03-09T19:32:23.675" v="12" actId="255"/>
          <ac:spMkLst>
            <pc:docMk/>
            <pc:sldMk cId="1552391659" sldId="439"/>
            <ac:spMk id="6" creationId="{2F40753D-56DC-47A2-829C-025FB1E59197}"/>
          </ac:spMkLst>
        </pc:spChg>
        <pc:spChg chg="mod">
          <ac:chgData name="SRIVIDYA IYER" userId="e7bc0d30-d04d-4314-a61c-62fe5a270f3c" providerId="ADAL" clId="{06E66E15-09DE-4C2A-AB7C-C366EF596761}" dt="2019-03-09T19:32:29.813" v="13" actId="255"/>
          <ac:spMkLst>
            <pc:docMk/>
            <pc:sldMk cId="1552391659" sldId="439"/>
            <ac:spMk id="7" creationId="{F5659961-0329-416B-862B-4D3C971CEEA9}"/>
          </ac:spMkLst>
        </pc:spChg>
        <pc:spChg chg="mod">
          <ac:chgData name="SRIVIDYA IYER" userId="e7bc0d30-d04d-4314-a61c-62fe5a270f3c" providerId="ADAL" clId="{06E66E15-09DE-4C2A-AB7C-C366EF596761}" dt="2019-03-09T19:32:45.479" v="15" actId="255"/>
          <ac:spMkLst>
            <pc:docMk/>
            <pc:sldMk cId="1552391659" sldId="439"/>
            <ac:spMk id="8" creationId="{CB276000-AF51-4B93-AFB7-A69376C776EA}"/>
          </ac:spMkLst>
        </pc:spChg>
        <pc:spChg chg="mod">
          <ac:chgData name="SRIVIDYA IYER" userId="e7bc0d30-d04d-4314-a61c-62fe5a270f3c" providerId="ADAL" clId="{06E66E15-09DE-4C2A-AB7C-C366EF596761}" dt="2019-03-09T19:31:44.426" v="6" actId="255"/>
          <ac:spMkLst>
            <pc:docMk/>
            <pc:sldMk cId="1552391659" sldId="439"/>
            <ac:spMk id="9" creationId="{429D6281-2323-4462-A990-B3C804263FFC}"/>
          </ac:spMkLst>
        </pc:spChg>
        <pc:spChg chg="mod">
          <ac:chgData name="SRIVIDYA IYER" userId="e7bc0d30-d04d-4314-a61c-62fe5a270f3c" providerId="ADAL" clId="{06E66E15-09DE-4C2A-AB7C-C366EF596761}" dt="2019-03-09T19:32:11.817" v="10" actId="255"/>
          <ac:spMkLst>
            <pc:docMk/>
            <pc:sldMk cId="1552391659" sldId="439"/>
            <ac:spMk id="10" creationId="{84B44375-2CC0-4BA7-BF98-2D70DCB40F67}"/>
          </ac:spMkLst>
        </pc:spChg>
        <pc:spChg chg="mod">
          <ac:chgData name="SRIVIDYA IYER" userId="e7bc0d30-d04d-4314-a61c-62fe5a270f3c" providerId="ADAL" clId="{06E66E15-09DE-4C2A-AB7C-C366EF596761}" dt="2019-03-09T19:31:50.705" v="7" actId="255"/>
          <ac:spMkLst>
            <pc:docMk/>
            <pc:sldMk cId="1552391659" sldId="439"/>
            <ac:spMk id="28" creationId="{48CCBB64-DD12-4B04-86D3-5B3F1A681DE6}"/>
          </ac:spMkLst>
        </pc:spChg>
        <pc:spChg chg="mod">
          <ac:chgData name="SRIVIDYA IYER" userId="e7bc0d30-d04d-4314-a61c-62fe5a270f3c" providerId="ADAL" clId="{06E66E15-09DE-4C2A-AB7C-C366EF596761}" dt="2019-03-09T19:32:03.757" v="9" actId="255"/>
          <ac:spMkLst>
            <pc:docMk/>
            <pc:sldMk cId="1552391659" sldId="439"/>
            <ac:spMk id="29" creationId="{516A3885-7612-4C08-ABE6-ECAECDB0D946}"/>
          </ac:spMkLst>
        </pc:spChg>
        <pc:spChg chg="mod">
          <ac:chgData name="SRIVIDYA IYER" userId="e7bc0d30-d04d-4314-a61c-62fe5a270f3c" providerId="ADAL" clId="{06E66E15-09DE-4C2A-AB7C-C366EF596761}" dt="2019-03-09T19:31:57.550" v="8" actId="255"/>
          <ac:spMkLst>
            <pc:docMk/>
            <pc:sldMk cId="1552391659" sldId="439"/>
            <ac:spMk id="32" creationId="{47342EF4-049C-47C0-A105-533CD33DC3DB}"/>
          </ac:spMkLst>
        </pc:spChg>
        <pc:graphicFrameChg chg="add del mod">
          <ac:chgData name="SRIVIDYA IYER" userId="e7bc0d30-d04d-4314-a61c-62fe5a270f3c" providerId="ADAL" clId="{06E66E15-09DE-4C2A-AB7C-C366EF596761}" dt="2019-03-09T20:34:09.317" v="301" actId="1032"/>
          <ac:graphicFrameMkLst>
            <pc:docMk/>
            <pc:sldMk cId="1552391659" sldId="439"/>
            <ac:graphicFrameMk id="3" creationId="{8D2CBEBD-8A33-4984-BF8C-6F7D167AD700}"/>
          </ac:graphicFrameMkLst>
        </pc:graphicFrameChg>
      </pc:sldChg>
      <pc:sldChg chg="addSp delSp modSp add ord">
        <pc:chgData name="SRIVIDYA IYER" userId="e7bc0d30-d04d-4314-a61c-62fe5a270f3c" providerId="ADAL" clId="{06E66E15-09DE-4C2A-AB7C-C366EF596761}" dt="2019-03-10T15:36:27.273" v="1317" actId="20577"/>
        <pc:sldMkLst>
          <pc:docMk/>
          <pc:sldMk cId="1288095945" sldId="440"/>
        </pc:sldMkLst>
        <pc:spChg chg="mod">
          <ac:chgData name="SRIVIDYA IYER" userId="e7bc0d30-d04d-4314-a61c-62fe5a270f3c" providerId="ADAL" clId="{06E66E15-09DE-4C2A-AB7C-C366EF596761}" dt="2019-03-10T15:36:27.273" v="1317" actId="20577"/>
          <ac:spMkLst>
            <pc:docMk/>
            <pc:sldMk cId="1288095945" sldId="440"/>
            <ac:spMk id="4" creationId="{9A639BE1-5D5A-4163-B195-DEC1A983DCB7}"/>
          </ac:spMkLst>
        </pc:spChg>
        <pc:spChg chg="mod">
          <ac:chgData name="SRIVIDYA IYER" userId="e7bc0d30-d04d-4314-a61c-62fe5a270f3c" providerId="ADAL" clId="{06E66E15-09DE-4C2A-AB7C-C366EF596761}" dt="2019-03-09T19:36:20.987" v="25" actId="255"/>
          <ac:spMkLst>
            <pc:docMk/>
            <pc:sldMk cId="1288095945" sldId="440"/>
            <ac:spMk id="6" creationId="{2F40753D-56DC-47A2-829C-025FB1E59197}"/>
          </ac:spMkLst>
        </pc:spChg>
        <pc:spChg chg="mod">
          <ac:chgData name="SRIVIDYA IYER" userId="e7bc0d30-d04d-4314-a61c-62fe5a270f3c" providerId="ADAL" clId="{06E66E15-09DE-4C2A-AB7C-C366EF596761}" dt="2019-03-10T15:33:46.661" v="1295" actId="20577"/>
          <ac:spMkLst>
            <pc:docMk/>
            <pc:sldMk cId="1288095945" sldId="440"/>
            <ac:spMk id="7" creationId="{F5659961-0329-416B-862B-4D3C971CEEA9}"/>
          </ac:spMkLst>
        </pc:spChg>
        <pc:spChg chg="mod">
          <ac:chgData name="SRIVIDYA IYER" userId="e7bc0d30-d04d-4314-a61c-62fe5a270f3c" providerId="ADAL" clId="{06E66E15-09DE-4C2A-AB7C-C366EF596761}" dt="2019-03-09T19:36:39.900" v="28" actId="14100"/>
          <ac:spMkLst>
            <pc:docMk/>
            <pc:sldMk cId="1288095945" sldId="440"/>
            <ac:spMk id="8" creationId="{CB276000-AF51-4B93-AFB7-A69376C776EA}"/>
          </ac:spMkLst>
        </pc:spChg>
        <pc:spChg chg="mod">
          <ac:chgData name="SRIVIDYA IYER" userId="e7bc0d30-d04d-4314-a61c-62fe5a270f3c" providerId="ADAL" clId="{06E66E15-09DE-4C2A-AB7C-C366EF596761}" dt="2019-03-09T19:36:04.253" v="22" actId="255"/>
          <ac:spMkLst>
            <pc:docMk/>
            <pc:sldMk cId="1288095945" sldId="440"/>
            <ac:spMk id="9" creationId="{429D6281-2323-4462-A990-B3C804263FFC}"/>
          </ac:spMkLst>
        </pc:spChg>
        <pc:spChg chg="mod">
          <ac:chgData name="SRIVIDYA IYER" userId="e7bc0d30-d04d-4314-a61c-62fe5a270f3c" providerId="ADAL" clId="{06E66E15-09DE-4C2A-AB7C-C366EF596761}" dt="2019-03-09T19:34:48.009" v="19" actId="255"/>
          <ac:spMkLst>
            <pc:docMk/>
            <pc:sldMk cId="1288095945" sldId="440"/>
            <ac:spMk id="10" creationId="{84B44375-2CC0-4BA7-BF98-2D70DCB40F67}"/>
          </ac:spMkLst>
        </pc:spChg>
        <pc:spChg chg="mod">
          <ac:chgData name="SRIVIDYA IYER" userId="e7bc0d30-d04d-4314-a61c-62fe5a270f3c" providerId="ADAL" clId="{06E66E15-09DE-4C2A-AB7C-C366EF596761}" dt="2019-03-09T19:34:20.558" v="16" actId="255"/>
          <ac:spMkLst>
            <pc:docMk/>
            <pc:sldMk cId="1288095945" sldId="440"/>
            <ac:spMk id="14" creationId="{1F804035-9503-41C6-A5D6-2463E8D8549E}"/>
          </ac:spMkLst>
        </pc:spChg>
        <pc:spChg chg="mod">
          <ac:chgData name="SRIVIDYA IYER" userId="e7bc0d30-d04d-4314-a61c-62fe5a270f3c" providerId="ADAL" clId="{06E66E15-09DE-4C2A-AB7C-C366EF596761}" dt="2019-03-09T19:34:40.298" v="18" actId="255"/>
          <ac:spMkLst>
            <pc:docMk/>
            <pc:sldMk cId="1288095945" sldId="440"/>
            <ac:spMk id="16" creationId="{CC5E261E-4459-4C1D-8FAA-023EAF983BA9}"/>
          </ac:spMkLst>
        </pc:spChg>
        <pc:spChg chg="mod">
          <ac:chgData name="SRIVIDYA IYER" userId="e7bc0d30-d04d-4314-a61c-62fe5a270f3c" providerId="ADAL" clId="{06E66E15-09DE-4C2A-AB7C-C366EF596761}" dt="2019-03-09T19:35:49.645" v="20" actId="255"/>
          <ac:spMkLst>
            <pc:docMk/>
            <pc:sldMk cId="1288095945" sldId="440"/>
            <ac:spMk id="18" creationId="{AE70ECD0-0362-492D-AF7E-894072520A30}"/>
          </ac:spMkLst>
        </pc:spChg>
        <pc:spChg chg="mod">
          <ac:chgData name="SRIVIDYA IYER" userId="e7bc0d30-d04d-4314-a61c-62fe5a270f3c" providerId="ADAL" clId="{06E66E15-09DE-4C2A-AB7C-C366EF596761}" dt="2019-03-09T19:34:27.005" v="17" actId="255"/>
          <ac:spMkLst>
            <pc:docMk/>
            <pc:sldMk cId="1288095945" sldId="440"/>
            <ac:spMk id="23" creationId="{9F8F95E5-9860-42E3-ADD9-14C5EEE6EF5E}"/>
          </ac:spMkLst>
        </pc:spChg>
        <pc:spChg chg="add del">
          <ac:chgData name="SRIVIDYA IYER" userId="e7bc0d30-d04d-4314-a61c-62fe5a270f3c" providerId="ADAL" clId="{06E66E15-09DE-4C2A-AB7C-C366EF596761}" dt="2019-03-09T19:59:46.715" v="34"/>
          <ac:spMkLst>
            <pc:docMk/>
            <pc:sldMk cId="1288095945" sldId="440"/>
            <ac:spMk id="26" creationId="{23D96B70-E460-4EDF-936A-993531317F42}"/>
          </ac:spMkLst>
        </pc:spChg>
        <pc:spChg chg="add mod">
          <ac:chgData name="SRIVIDYA IYER" userId="e7bc0d30-d04d-4314-a61c-62fe5a270f3c" providerId="ADAL" clId="{06E66E15-09DE-4C2A-AB7C-C366EF596761}" dt="2019-03-10T15:03:26.856" v="1151" actId="20577"/>
          <ac:spMkLst>
            <pc:docMk/>
            <pc:sldMk cId="1288095945" sldId="440"/>
            <ac:spMk id="26" creationId="{D6C62A40-D0A7-4131-9215-D0C2710F3884}"/>
          </ac:spMkLst>
        </pc:spChg>
        <pc:spChg chg="mod">
          <ac:chgData name="SRIVIDYA IYER" userId="e7bc0d30-d04d-4314-a61c-62fe5a270f3c" providerId="ADAL" clId="{06E66E15-09DE-4C2A-AB7C-C366EF596761}" dt="2019-03-09T19:35:57.653" v="21" actId="255"/>
          <ac:spMkLst>
            <pc:docMk/>
            <pc:sldMk cId="1288095945" sldId="440"/>
            <ac:spMk id="28" creationId="{48CCBB64-DD12-4B04-86D3-5B3F1A681DE6}"/>
          </ac:spMkLst>
        </pc:spChg>
        <pc:spChg chg="mod">
          <ac:chgData name="SRIVIDYA IYER" userId="e7bc0d30-d04d-4314-a61c-62fe5a270f3c" providerId="ADAL" clId="{06E66E15-09DE-4C2A-AB7C-C366EF596761}" dt="2019-03-09T19:36:09.882" v="23" actId="255"/>
          <ac:spMkLst>
            <pc:docMk/>
            <pc:sldMk cId="1288095945" sldId="440"/>
            <ac:spMk id="29" creationId="{516A3885-7612-4C08-ABE6-ECAECDB0D946}"/>
          </ac:spMkLst>
        </pc:spChg>
        <pc:cxnChg chg="mod">
          <ac:chgData name="SRIVIDYA IYER" userId="e7bc0d30-d04d-4314-a61c-62fe5a270f3c" providerId="ADAL" clId="{06E66E15-09DE-4C2A-AB7C-C366EF596761}" dt="2019-03-09T19:34:27.005" v="17" actId="255"/>
          <ac:cxnSpMkLst>
            <pc:docMk/>
            <pc:sldMk cId="1288095945" sldId="440"/>
            <ac:cxnSpMk id="43" creationId="{3D840811-2E4A-4309-8CFD-995595D68EFF}"/>
          </ac:cxnSpMkLst>
        </pc:cxnChg>
      </pc:sldChg>
      <pc:sldChg chg="addSp delSp modSp add">
        <pc:chgData name="SRIVIDYA IYER" userId="e7bc0d30-d04d-4314-a61c-62fe5a270f3c" providerId="ADAL" clId="{06E66E15-09DE-4C2A-AB7C-C366EF596761}" dt="2019-03-10T15:05:20.365" v="1209" actId="5793"/>
        <pc:sldMkLst>
          <pc:docMk/>
          <pc:sldMk cId="1891138934" sldId="441"/>
        </pc:sldMkLst>
        <pc:spChg chg="mod">
          <ac:chgData name="SRIVIDYA IYER" userId="e7bc0d30-d04d-4314-a61c-62fe5a270f3c" providerId="ADAL" clId="{06E66E15-09DE-4C2A-AB7C-C366EF596761}" dt="2019-03-10T15:05:20.365" v="1209" actId="5793"/>
          <ac:spMkLst>
            <pc:docMk/>
            <pc:sldMk cId="1891138934" sldId="441"/>
            <ac:spMk id="2" creationId="{988C0552-ECD3-4854-932A-B273F25CDCF3}"/>
          </ac:spMkLst>
        </pc:spChg>
        <pc:spChg chg="add mod">
          <ac:chgData name="SRIVIDYA IYER" userId="e7bc0d30-d04d-4314-a61c-62fe5a270f3c" providerId="ADAL" clId="{06E66E15-09DE-4C2A-AB7C-C366EF596761}" dt="2019-03-09T20:52:37.556" v="747" actId="20577"/>
          <ac:spMkLst>
            <pc:docMk/>
            <pc:sldMk cId="1891138934" sldId="441"/>
            <ac:spMk id="3" creationId="{B705D977-1B20-4BE7-AF61-9BA36783E529}"/>
          </ac:spMkLst>
        </pc:spChg>
        <pc:spChg chg="mod">
          <ac:chgData name="SRIVIDYA IYER" userId="e7bc0d30-d04d-4314-a61c-62fe5a270f3c" providerId="ADAL" clId="{06E66E15-09DE-4C2A-AB7C-C366EF596761}" dt="2019-03-09T20:56:23.520" v="776" actId="255"/>
          <ac:spMkLst>
            <pc:docMk/>
            <pc:sldMk cId="1891138934" sldId="441"/>
            <ac:spMk id="4" creationId="{72E570DA-C0C1-4612-AE1C-713E4C623E92}"/>
          </ac:spMkLst>
        </pc:spChg>
        <pc:spChg chg="add del mod">
          <ac:chgData name="SRIVIDYA IYER" userId="e7bc0d30-d04d-4314-a61c-62fe5a270f3c" providerId="ADAL" clId="{06E66E15-09DE-4C2A-AB7C-C366EF596761}" dt="2019-03-09T20:50:54.575" v="682"/>
          <ac:spMkLst>
            <pc:docMk/>
            <pc:sldMk cId="1891138934" sldId="441"/>
            <ac:spMk id="5" creationId="{410C8750-5018-43A1-869B-8707D57DAE1D}"/>
          </ac:spMkLst>
        </pc:spChg>
        <pc:spChg chg="mod">
          <ac:chgData name="SRIVIDYA IYER" userId="e7bc0d30-d04d-4314-a61c-62fe5a270f3c" providerId="ADAL" clId="{06E66E15-09DE-4C2A-AB7C-C366EF596761}" dt="2019-03-09T20:53:56.291" v="772" actId="20577"/>
          <ac:spMkLst>
            <pc:docMk/>
            <pc:sldMk cId="1891138934" sldId="441"/>
            <ac:spMk id="9" creationId="{E97AB5FE-E3DA-4999-8C63-EAB9C2C69B36}"/>
          </ac:spMkLst>
        </pc:spChg>
        <pc:spChg chg="mod">
          <ac:chgData name="SRIVIDYA IYER" userId="e7bc0d30-d04d-4314-a61c-62fe5a270f3c" providerId="ADAL" clId="{06E66E15-09DE-4C2A-AB7C-C366EF596761}" dt="2019-03-09T20:54:05.789" v="773" actId="255"/>
          <ac:spMkLst>
            <pc:docMk/>
            <pc:sldMk cId="1891138934" sldId="441"/>
            <ac:spMk id="10" creationId="{A2C7120A-B9F6-40C7-B209-6411DB175FA6}"/>
          </ac:spMkLst>
        </pc:spChg>
        <pc:spChg chg="add mod">
          <ac:chgData name="SRIVIDYA IYER" userId="e7bc0d30-d04d-4314-a61c-62fe5a270f3c" providerId="ADAL" clId="{06E66E15-09DE-4C2A-AB7C-C366EF596761}" dt="2019-03-09T20:51:04.419" v="684" actId="1076"/>
          <ac:spMkLst>
            <pc:docMk/>
            <pc:sldMk cId="1891138934" sldId="441"/>
            <ac:spMk id="15" creationId="{A7231A57-032E-40E3-8E58-BBC58C5EE277}"/>
          </ac:spMkLst>
        </pc:spChg>
        <pc:spChg chg="del mod">
          <ac:chgData name="SRIVIDYA IYER" userId="e7bc0d30-d04d-4314-a61c-62fe5a270f3c" providerId="ADAL" clId="{06E66E15-09DE-4C2A-AB7C-C366EF596761}" dt="2019-03-09T20:44:37.844" v="528" actId="478"/>
          <ac:spMkLst>
            <pc:docMk/>
            <pc:sldMk cId="1891138934" sldId="441"/>
            <ac:spMk id="27" creationId="{4688D18D-EC43-455F-B68B-B31D828FAFD4}"/>
          </ac:spMkLst>
        </pc:spChg>
        <pc:spChg chg="del">
          <ac:chgData name="SRIVIDYA IYER" userId="e7bc0d30-d04d-4314-a61c-62fe5a270f3c" providerId="ADAL" clId="{06E66E15-09DE-4C2A-AB7C-C366EF596761}" dt="2019-03-09T20:49:29.178" v="660" actId="478"/>
          <ac:spMkLst>
            <pc:docMk/>
            <pc:sldMk cId="1891138934" sldId="441"/>
            <ac:spMk id="30" creationId="{E3725DC2-E099-46D1-980F-3E6358D7C4F6}"/>
          </ac:spMkLst>
        </pc:spChg>
        <pc:cxnChg chg="mod">
          <ac:chgData name="SRIVIDYA IYER" userId="e7bc0d30-d04d-4314-a61c-62fe5a270f3c" providerId="ADAL" clId="{06E66E15-09DE-4C2A-AB7C-C366EF596761}" dt="2019-03-09T20:52:19.474" v="744" actId="208"/>
          <ac:cxnSpMkLst>
            <pc:docMk/>
            <pc:sldMk cId="1891138934" sldId="441"/>
            <ac:cxnSpMk id="6" creationId="{A977105A-98BD-4472-9BC9-CEDBAD94950D}"/>
          </ac:cxnSpMkLst>
        </pc:cxnChg>
        <pc:cxnChg chg="mod">
          <ac:chgData name="SRIVIDYA IYER" userId="e7bc0d30-d04d-4314-a61c-62fe5a270f3c" providerId="ADAL" clId="{06E66E15-09DE-4C2A-AB7C-C366EF596761}" dt="2019-03-09T20:52:14.455" v="743" actId="208"/>
          <ac:cxnSpMkLst>
            <pc:docMk/>
            <pc:sldMk cId="1891138934" sldId="441"/>
            <ac:cxnSpMk id="8" creationId="{0484D536-1292-43F2-8354-82F03DD71F90}"/>
          </ac:cxnSpMkLst>
        </pc:cxnChg>
        <pc:cxnChg chg="add mod">
          <ac:chgData name="SRIVIDYA IYER" userId="e7bc0d30-d04d-4314-a61c-62fe5a270f3c" providerId="ADAL" clId="{06E66E15-09DE-4C2A-AB7C-C366EF596761}" dt="2019-03-09T20:52:03.353" v="742" actId="14100"/>
          <ac:cxnSpMkLst>
            <pc:docMk/>
            <pc:sldMk cId="1891138934" sldId="441"/>
            <ac:cxnSpMk id="11" creationId="{35E97093-4ED4-4F5A-9AD4-329EA0612744}"/>
          </ac:cxnSpMkLst>
        </pc:cxnChg>
        <pc:cxnChg chg="mod">
          <ac:chgData name="SRIVIDYA IYER" userId="e7bc0d30-d04d-4314-a61c-62fe5a270f3c" providerId="ADAL" clId="{06E66E15-09DE-4C2A-AB7C-C366EF596761}" dt="2019-03-09T20:52:24.349" v="745" actId="208"/>
          <ac:cxnSpMkLst>
            <pc:docMk/>
            <pc:sldMk cId="1891138934" sldId="441"/>
            <ac:cxnSpMk id="12" creationId="{07DB196C-15C4-4D26-A57B-DEA87120C36A}"/>
          </ac:cxnSpMkLst>
        </pc:cxnChg>
        <pc:cxnChg chg="mod">
          <ac:chgData name="SRIVIDYA IYER" userId="e7bc0d30-d04d-4314-a61c-62fe5a270f3c" providerId="ADAL" clId="{06E66E15-09DE-4C2A-AB7C-C366EF596761}" dt="2019-03-09T20:52:29.362" v="746" actId="208"/>
          <ac:cxnSpMkLst>
            <pc:docMk/>
            <pc:sldMk cId="1891138934" sldId="441"/>
            <ac:cxnSpMk id="14" creationId="{385DA767-2535-4D07-BE4F-E4526E84F120}"/>
          </ac:cxnSpMkLst>
        </pc:cxnChg>
        <pc:cxnChg chg="add mod">
          <ac:chgData name="SRIVIDYA IYER" userId="e7bc0d30-d04d-4314-a61c-62fe5a270f3c" providerId="ADAL" clId="{06E66E15-09DE-4C2A-AB7C-C366EF596761}" dt="2019-03-09T20:51:52.791" v="740" actId="11529"/>
          <ac:cxnSpMkLst>
            <pc:docMk/>
            <pc:sldMk cId="1891138934" sldId="441"/>
            <ac:cxnSpMk id="16" creationId="{B4080F5B-6787-43E9-9A45-337221419D09}"/>
          </ac:cxnSpMkLst>
        </pc:cxnChg>
        <pc:cxnChg chg="mod">
          <ac:chgData name="SRIVIDYA IYER" userId="e7bc0d30-d04d-4314-a61c-62fe5a270f3c" providerId="ADAL" clId="{06E66E15-09DE-4C2A-AB7C-C366EF596761}" dt="2019-03-09T20:50:15.537" v="667" actId="208"/>
          <ac:cxnSpMkLst>
            <pc:docMk/>
            <pc:sldMk cId="1891138934" sldId="441"/>
            <ac:cxnSpMk id="29" creationId="{FF1CC68E-8644-405C-A631-E124D7C81DAB}"/>
          </ac:cxnSpMkLst>
        </pc:cxnChg>
      </pc:sldChg>
      <pc:sldChg chg="modSp add del">
        <pc:chgData name="SRIVIDYA IYER" userId="e7bc0d30-d04d-4314-a61c-62fe5a270f3c" providerId="ADAL" clId="{06E66E15-09DE-4C2A-AB7C-C366EF596761}" dt="2019-03-10T15:05:46.087" v="1210" actId="2696"/>
        <pc:sldMkLst>
          <pc:docMk/>
          <pc:sldMk cId="212910698" sldId="442"/>
        </pc:sldMkLst>
        <pc:spChg chg="mod">
          <ac:chgData name="SRIVIDYA IYER" userId="e7bc0d30-d04d-4314-a61c-62fe5a270f3c" providerId="ADAL" clId="{06E66E15-09DE-4C2A-AB7C-C366EF596761}" dt="2019-03-09T20:56:48.435" v="794" actId="20577"/>
          <ac:spMkLst>
            <pc:docMk/>
            <pc:sldMk cId="212910698" sldId="442"/>
            <ac:spMk id="2" creationId="{988C0552-ECD3-4854-932A-B273F25CDCF3}"/>
          </ac:spMkLst>
        </pc:spChg>
      </pc:sldChg>
      <pc:sldChg chg="add del">
        <pc:chgData name="SRIVIDYA IYER" userId="e7bc0d30-d04d-4314-a61c-62fe5a270f3c" providerId="ADAL" clId="{06E66E15-09DE-4C2A-AB7C-C366EF596761}" dt="2019-03-10T15:05:52.762" v="1211" actId="2696"/>
        <pc:sldMkLst>
          <pc:docMk/>
          <pc:sldMk cId="3252298721" sldId="443"/>
        </pc:sldMkLst>
      </pc:sldChg>
      <pc:sldChg chg="del">
        <pc:chgData name="SRIVIDYA IYER" userId="e7bc0d30-d04d-4314-a61c-62fe5a270f3c" providerId="ADAL" clId="{06E66E15-09DE-4C2A-AB7C-C366EF596761}" dt="2019-03-10T16:46:27.132" v="1344" actId="2696"/>
        <pc:sldMkLst>
          <pc:docMk/>
          <pc:sldMk cId="0" sldId="447"/>
        </pc:sldMkLst>
      </pc:sldChg>
      <pc:sldChg chg="del">
        <pc:chgData name="SRIVIDYA IYER" userId="e7bc0d30-d04d-4314-a61c-62fe5a270f3c" providerId="ADAL" clId="{06E66E15-09DE-4C2A-AB7C-C366EF596761}" dt="2019-03-10T16:46:31.865" v="1349" actId="2696"/>
        <pc:sldMkLst>
          <pc:docMk/>
          <pc:sldMk cId="0" sldId="449"/>
        </pc:sldMkLst>
      </pc:sldChg>
      <pc:sldChg chg="del">
        <pc:chgData name="SRIVIDYA IYER" userId="e7bc0d30-d04d-4314-a61c-62fe5a270f3c" providerId="ADAL" clId="{06E66E15-09DE-4C2A-AB7C-C366EF596761}" dt="2019-03-09T21:02:11.603" v="879" actId="2696"/>
        <pc:sldMkLst>
          <pc:docMk/>
          <pc:sldMk cId="0" sldId="451"/>
        </pc:sldMkLst>
      </pc:sldChg>
      <pc:sldChg chg="del">
        <pc:chgData name="SRIVIDYA IYER" userId="e7bc0d30-d04d-4314-a61c-62fe5a270f3c" providerId="ADAL" clId="{06E66E15-09DE-4C2A-AB7C-C366EF596761}" dt="2019-03-10T16:46:42.521" v="1358" actId="2696"/>
        <pc:sldMkLst>
          <pc:docMk/>
          <pc:sldMk cId="0" sldId="452"/>
        </pc:sldMkLst>
      </pc:sldChg>
      <pc:sldChg chg="del">
        <pc:chgData name="SRIVIDYA IYER" userId="e7bc0d30-d04d-4314-a61c-62fe5a270f3c" providerId="ADAL" clId="{06E66E15-09DE-4C2A-AB7C-C366EF596761}" dt="2019-03-10T16:46:43.006" v="1359" actId="2696"/>
        <pc:sldMkLst>
          <pc:docMk/>
          <pc:sldMk cId="0" sldId="453"/>
        </pc:sldMkLst>
      </pc:sldChg>
      <pc:sldChg chg="del">
        <pc:chgData name="SRIVIDYA IYER" userId="e7bc0d30-d04d-4314-a61c-62fe5a270f3c" providerId="ADAL" clId="{06E66E15-09DE-4C2A-AB7C-C366EF596761}" dt="2019-03-10T16:46:43.469" v="1360" actId="2696"/>
        <pc:sldMkLst>
          <pc:docMk/>
          <pc:sldMk cId="0" sldId="454"/>
        </pc:sldMkLst>
      </pc:sldChg>
      <pc:sldChg chg="del">
        <pc:chgData name="SRIVIDYA IYER" userId="e7bc0d30-d04d-4314-a61c-62fe5a270f3c" providerId="ADAL" clId="{06E66E15-09DE-4C2A-AB7C-C366EF596761}" dt="2019-03-10T16:46:44.088" v="1361" actId="2696"/>
        <pc:sldMkLst>
          <pc:docMk/>
          <pc:sldMk cId="0" sldId="455"/>
        </pc:sldMkLst>
      </pc:sldChg>
      <pc:sldChg chg="del">
        <pc:chgData name="SRIVIDYA IYER" userId="e7bc0d30-d04d-4314-a61c-62fe5a270f3c" providerId="ADAL" clId="{06E66E15-09DE-4C2A-AB7C-C366EF596761}" dt="2019-03-10T16:46:45.080" v="1362" actId="2696"/>
        <pc:sldMkLst>
          <pc:docMk/>
          <pc:sldMk cId="0" sldId="456"/>
        </pc:sldMkLst>
      </pc:sldChg>
      <pc:sldChg chg="del">
        <pc:chgData name="SRIVIDYA IYER" userId="e7bc0d30-d04d-4314-a61c-62fe5a270f3c" providerId="ADAL" clId="{06E66E15-09DE-4C2A-AB7C-C366EF596761}" dt="2019-03-10T16:46:46.022" v="1363" actId="2696"/>
        <pc:sldMkLst>
          <pc:docMk/>
          <pc:sldMk cId="0" sldId="457"/>
        </pc:sldMkLst>
      </pc:sldChg>
      <pc:sldChg chg="del">
        <pc:chgData name="SRIVIDYA IYER" userId="e7bc0d30-d04d-4314-a61c-62fe5a270f3c" providerId="ADAL" clId="{06E66E15-09DE-4C2A-AB7C-C366EF596761}" dt="2019-03-10T16:46:46.893" v="1364" actId="2696"/>
        <pc:sldMkLst>
          <pc:docMk/>
          <pc:sldMk cId="0" sldId="458"/>
        </pc:sldMkLst>
      </pc:sldChg>
      <pc:sldChg chg="del">
        <pc:chgData name="SRIVIDYA IYER" userId="e7bc0d30-d04d-4314-a61c-62fe5a270f3c" providerId="ADAL" clId="{06E66E15-09DE-4C2A-AB7C-C366EF596761}" dt="2019-03-10T16:46:48.082" v="1365" actId="2696"/>
        <pc:sldMkLst>
          <pc:docMk/>
          <pc:sldMk cId="0" sldId="459"/>
        </pc:sldMkLst>
      </pc:sldChg>
      <pc:sldChg chg="del">
        <pc:chgData name="SRIVIDYA IYER" userId="e7bc0d30-d04d-4314-a61c-62fe5a270f3c" providerId="ADAL" clId="{06E66E15-09DE-4C2A-AB7C-C366EF596761}" dt="2019-03-10T16:46:49.044" v="1366" actId="2696"/>
        <pc:sldMkLst>
          <pc:docMk/>
          <pc:sldMk cId="0" sldId="460"/>
        </pc:sldMkLst>
      </pc:sldChg>
      <pc:sldChg chg="del">
        <pc:chgData name="SRIVIDYA IYER" userId="e7bc0d30-d04d-4314-a61c-62fe5a270f3c" providerId="ADAL" clId="{06E66E15-09DE-4C2A-AB7C-C366EF596761}" dt="2019-03-10T16:46:49.538" v="1367" actId="2696"/>
        <pc:sldMkLst>
          <pc:docMk/>
          <pc:sldMk cId="0" sldId="461"/>
        </pc:sldMkLst>
      </pc:sldChg>
      <pc:sldChg chg="del">
        <pc:chgData name="SRIVIDYA IYER" userId="e7bc0d30-d04d-4314-a61c-62fe5a270f3c" providerId="ADAL" clId="{06E66E15-09DE-4C2A-AB7C-C366EF596761}" dt="2019-03-10T16:46:50.043" v="1368" actId="2696"/>
        <pc:sldMkLst>
          <pc:docMk/>
          <pc:sldMk cId="0" sldId="462"/>
        </pc:sldMkLst>
      </pc:sldChg>
      <pc:sldChg chg="del">
        <pc:chgData name="SRIVIDYA IYER" userId="e7bc0d30-d04d-4314-a61c-62fe5a270f3c" providerId="ADAL" clId="{06E66E15-09DE-4C2A-AB7C-C366EF596761}" dt="2019-03-10T16:46:50.514" v="1369" actId="2696"/>
        <pc:sldMkLst>
          <pc:docMk/>
          <pc:sldMk cId="0" sldId="464"/>
        </pc:sldMkLst>
      </pc:sldChg>
      <pc:sldChg chg="del">
        <pc:chgData name="SRIVIDYA IYER" userId="e7bc0d30-d04d-4314-a61c-62fe5a270f3c" providerId="ADAL" clId="{06E66E15-09DE-4C2A-AB7C-C366EF596761}" dt="2019-03-10T15:10:02.343" v="1276" actId="2696"/>
        <pc:sldMkLst>
          <pc:docMk/>
          <pc:sldMk cId="0" sldId="465"/>
        </pc:sldMkLst>
      </pc:sldChg>
      <pc:sldChg chg="del">
        <pc:chgData name="SRIVIDYA IYER" userId="e7bc0d30-d04d-4314-a61c-62fe5a270f3c" providerId="ADAL" clId="{06E66E15-09DE-4C2A-AB7C-C366EF596761}" dt="2019-03-10T15:10:03.636" v="1277" actId="2696"/>
        <pc:sldMkLst>
          <pc:docMk/>
          <pc:sldMk cId="0" sldId="466"/>
        </pc:sldMkLst>
      </pc:sldChg>
      <pc:sldChg chg="addSp delSp modSp add">
        <pc:chgData name="SRIVIDYA IYER" userId="e7bc0d30-d04d-4314-a61c-62fe5a270f3c" providerId="ADAL" clId="{06E66E15-09DE-4C2A-AB7C-C366EF596761}" dt="2019-03-10T15:05:04.815" v="1197" actId="20577"/>
        <pc:sldMkLst>
          <pc:docMk/>
          <pc:sldMk cId="1225570379" sldId="467"/>
        </pc:sldMkLst>
        <pc:spChg chg="mod">
          <ac:chgData name="SRIVIDYA IYER" userId="e7bc0d30-d04d-4314-a61c-62fe5a270f3c" providerId="ADAL" clId="{06E66E15-09DE-4C2A-AB7C-C366EF596761}" dt="2019-03-09T20:32:26.582" v="299" actId="20577"/>
          <ac:spMkLst>
            <pc:docMk/>
            <pc:sldMk cId="1225570379" sldId="467"/>
            <ac:spMk id="2" creationId="{223AC72A-2EC2-4466-A2D3-9CD9C281070F}"/>
          </ac:spMkLst>
        </pc:spChg>
        <pc:spChg chg="del">
          <ac:chgData name="SRIVIDYA IYER" userId="e7bc0d30-d04d-4314-a61c-62fe5a270f3c" providerId="ADAL" clId="{06E66E15-09DE-4C2A-AB7C-C366EF596761}" dt="2019-03-09T19:59:55.389" v="36"/>
          <ac:spMkLst>
            <pc:docMk/>
            <pc:sldMk cId="1225570379" sldId="467"/>
            <ac:spMk id="3" creationId="{5124F253-85BD-49B9-9E3F-691C542C86DD}"/>
          </ac:spMkLst>
        </pc:spChg>
        <pc:spChg chg="add mod">
          <ac:chgData name="SRIVIDYA IYER" userId="e7bc0d30-d04d-4314-a61c-62fe5a270f3c" providerId="ADAL" clId="{06E66E15-09DE-4C2A-AB7C-C366EF596761}" dt="2019-03-10T15:05:04.815" v="1197" actId="20577"/>
          <ac:spMkLst>
            <pc:docMk/>
            <pc:sldMk cId="1225570379" sldId="467"/>
            <ac:spMk id="4" creationId="{24667596-4155-4828-8D6A-973B8552DF80}"/>
          </ac:spMkLst>
        </pc:spChg>
      </pc:sldChg>
      <pc:sldChg chg="addSp delSp modSp add">
        <pc:chgData name="SRIVIDYA IYER" userId="e7bc0d30-d04d-4314-a61c-62fe5a270f3c" providerId="ADAL" clId="{06E66E15-09DE-4C2A-AB7C-C366EF596761}" dt="2019-03-10T15:02:25.842" v="1132" actId="255"/>
        <pc:sldMkLst>
          <pc:docMk/>
          <pc:sldMk cId="3542198188" sldId="468"/>
        </pc:sldMkLst>
        <pc:spChg chg="mod">
          <ac:chgData name="SRIVIDYA IYER" userId="e7bc0d30-d04d-4314-a61c-62fe5a270f3c" providerId="ADAL" clId="{06E66E15-09DE-4C2A-AB7C-C366EF596761}" dt="2019-03-09T20:34:55.970" v="349" actId="20577"/>
          <ac:spMkLst>
            <pc:docMk/>
            <pc:sldMk cId="3542198188" sldId="468"/>
            <ac:spMk id="2" creationId="{5E66AAED-1957-4F1B-8204-5F4964DB7E66}"/>
          </ac:spMkLst>
        </pc:spChg>
        <pc:spChg chg="del">
          <ac:chgData name="SRIVIDYA IYER" userId="e7bc0d30-d04d-4314-a61c-62fe5a270f3c" providerId="ADAL" clId="{06E66E15-09DE-4C2A-AB7C-C366EF596761}" dt="2019-03-09T20:34:28.874" v="303" actId="1032"/>
          <ac:spMkLst>
            <pc:docMk/>
            <pc:sldMk cId="3542198188" sldId="468"/>
            <ac:spMk id="3" creationId="{857EE6A9-98BD-4C74-AF3A-209E9284E3CD}"/>
          </ac:spMkLst>
        </pc:spChg>
        <pc:spChg chg="add mod">
          <ac:chgData name="SRIVIDYA IYER" userId="e7bc0d30-d04d-4314-a61c-62fe5a270f3c" providerId="ADAL" clId="{06E66E15-09DE-4C2A-AB7C-C366EF596761}" dt="2019-03-10T14:57:42.342" v="973" actId="1076"/>
          <ac:spMkLst>
            <pc:docMk/>
            <pc:sldMk cId="3542198188" sldId="468"/>
            <ac:spMk id="3" creationId="{A5272435-8CE9-4918-920F-52EFFA337054}"/>
          </ac:spMkLst>
        </pc:spChg>
        <pc:spChg chg="add mod">
          <ac:chgData name="SRIVIDYA IYER" userId="e7bc0d30-d04d-4314-a61c-62fe5a270f3c" providerId="ADAL" clId="{06E66E15-09DE-4C2A-AB7C-C366EF596761}" dt="2019-03-10T15:02:25.842" v="1132" actId="255"/>
          <ac:spMkLst>
            <pc:docMk/>
            <pc:sldMk cId="3542198188" sldId="468"/>
            <ac:spMk id="5" creationId="{E6D1118D-5EC7-4DA7-8A44-391D2474A85F}"/>
          </ac:spMkLst>
        </pc:spChg>
        <pc:graphicFrameChg chg="add mod">
          <ac:chgData name="SRIVIDYA IYER" userId="e7bc0d30-d04d-4314-a61c-62fe5a270f3c" providerId="ADAL" clId="{06E66E15-09DE-4C2A-AB7C-C366EF596761}" dt="2019-03-09T20:43:33.650" v="526" actId="20577"/>
          <ac:graphicFrameMkLst>
            <pc:docMk/>
            <pc:sldMk cId="3542198188" sldId="468"/>
            <ac:graphicFrameMk id="4" creationId="{E5FE8255-E105-4A36-B744-B9F2E4E6048E}"/>
          </ac:graphicFrameMkLst>
        </pc:graphicFrameChg>
      </pc:sldChg>
      <pc:sldChg chg="modSp add del">
        <pc:chgData name="SRIVIDYA IYER" userId="e7bc0d30-d04d-4314-a61c-62fe5a270f3c" providerId="ADAL" clId="{06E66E15-09DE-4C2A-AB7C-C366EF596761}" dt="2019-03-10T16:47:09.783" v="1371" actId="2696"/>
        <pc:sldMkLst>
          <pc:docMk/>
          <pc:sldMk cId="3218981953" sldId="469"/>
        </pc:sldMkLst>
        <pc:spChg chg="mod">
          <ac:chgData name="SRIVIDYA IYER" userId="e7bc0d30-d04d-4314-a61c-62fe5a270f3c" providerId="ADAL" clId="{06E66E15-09DE-4C2A-AB7C-C366EF596761}" dt="2019-03-09T20:46:27.036" v="557" actId="20577"/>
          <ac:spMkLst>
            <pc:docMk/>
            <pc:sldMk cId="3218981953" sldId="469"/>
            <ac:spMk id="2" creationId="{E4BF9149-D4FC-4208-828B-C58FA65F785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5F243-7EC8-4035-9114-97B9F6D3D5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96155B-01BC-4BA3-BB4A-6C7B81E0C54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Procedural</a:t>
          </a:r>
        </a:p>
      </dgm:t>
    </dgm:pt>
    <dgm:pt modelId="{FB26BD21-AB5B-492A-807B-94A981C05B0B}" type="parTrans" cxnId="{9CEC0130-9C49-4030-8D79-74892979F4A7}">
      <dgm:prSet/>
      <dgm:spPr/>
      <dgm:t>
        <a:bodyPr/>
        <a:lstStyle/>
        <a:p>
          <a:endParaRPr lang="en-US"/>
        </a:p>
      </dgm:t>
    </dgm:pt>
    <dgm:pt modelId="{F06F635A-1C79-40F1-9527-76E30A65635D}" type="sibTrans" cxnId="{9CEC0130-9C49-4030-8D79-74892979F4A7}">
      <dgm:prSet/>
      <dgm:spPr/>
      <dgm:t>
        <a:bodyPr/>
        <a:lstStyle/>
        <a:p>
          <a:endParaRPr lang="en-US"/>
        </a:p>
      </dgm:t>
    </dgm:pt>
    <dgm:pt modelId="{ACFAEFC0-F19D-4F0C-9D28-3DD7A5E530E3}">
      <dgm:prSet phldrT="[Text]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dirty="0"/>
            <a:t>Modules, data structures and procedures that operate upon them</a:t>
          </a:r>
        </a:p>
      </dgm:t>
    </dgm:pt>
    <dgm:pt modelId="{94F3982A-6DA0-4080-9030-DD7A6CF67649}" type="parTrans" cxnId="{FFA5042F-1823-4809-BA24-A151095C1BA8}">
      <dgm:prSet/>
      <dgm:spPr/>
      <dgm:t>
        <a:bodyPr/>
        <a:lstStyle/>
        <a:p>
          <a:endParaRPr lang="en-US"/>
        </a:p>
      </dgm:t>
    </dgm:pt>
    <dgm:pt modelId="{1FF1D056-C73B-4800-80E7-D46B1BD274DB}" type="sibTrans" cxnId="{FFA5042F-1823-4809-BA24-A151095C1BA8}">
      <dgm:prSet/>
      <dgm:spPr/>
      <dgm:t>
        <a:bodyPr/>
        <a:lstStyle/>
        <a:p>
          <a:endParaRPr lang="en-US"/>
        </a:p>
      </dgm:t>
    </dgm:pt>
    <dgm:pt modelId="{C00171BC-6272-4E19-81A0-84CF4B884BA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Object Oriented</a:t>
          </a:r>
        </a:p>
      </dgm:t>
    </dgm:pt>
    <dgm:pt modelId="{95EAF5D3-0D46-4FF7-B889-7A60B4F5D7F0}" type="parTrans" cxnId="{50B3CDA0-4A6D-4EC7-93FA-A0BEFE17E120}">
      <dgm:prSet/>
      <dgm:spPr/>
      <dgm:t>
        <a:bodyPr/>
        <a:lstStyle/>
        <a:p>
          <a:endParaRPr lang="en-US"/>
        </a:p>
      </dgm:t>
    </dgm:pt>
    <dgm:pt modelId="{5FC85151-76B6-4059-A453-A5CF078E33F5}" type="sibTrans" cxnId="{50B3CDA0-4A6D-4EC7-93FA-A0BEFE17E120}">
      <dgm:prSet/>
      <dgm:spPr/>
      <dgm:t>
        <a:bodyPr/>
        <a:lstStyle/>
        <a:p>
          <a:endParaRPr lang="en-US"/>
        </a:p>
      </dgm:t>
    </dgm:pt>
    <dgm:pt modelId="{89C167B2-0BE8-4A67-B345-F898C30F3C82}">
      <dgm:prSet phldrT="[Text]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dirty="0"/>
            <a:t>Objects which encapsulate state and behavior and messages passed between theses objects</a:t>
          </a:r>
        </a:p>
      </dgm:t>
    </dgm:pt>
    <dgm:pt modelId="{760DF3B5-7228-490B-BAAA-309B9CD007E4}" type="parTrans" cxnId="{587CB409-B47B-43F9-A129-40B57E34F8AC}">
      <dgm:prSet/>
      <dgm:spPr/>
      <dgm:t>
        <a:bodyPr/>
        <a:lstStyle/>
        <a:p>
          <a:endParaRPr lang="en-US"/>
        </a:p>
      </dgm:t>
    </dgm:pt>
    <dgm:pt modelId="{B2489F18-85F4-435E-A6A1-B3EACDE7A536}" type="sibTrans" cxnId="{587CB409-B47B-43F9-A129-40B57E34F8AC}">
      <dgm:prSet/>
      <dgm:spPr/>
      <dgm:t>
        <a:bodyPr/>
        <a:lstStyle/>
        <a:p>
          <a:endParaRPr lang="en-US"/>
        </a:p>
      </dgm:t>
    </dgm:pt>
    <dgm:pt modelId="{A49E781F-930B-4235-AD8F-4D7E82028562}">
      <dgm:prSet phldrT="[Text]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dirty="0"/>
            <a:t>C++, Java</a:t>
          </a:r>
        </a:p>
      </dgm:t>
    </dgm:pt>
    <dgm:pt modelId="{DDB1839F-E545-4AB0-B0DF-113769987354}" type="parTrans" cxnId="{61AC32DC-66E3-450F-BC6C-BFDD48F3F66D}">
      <dgm:prSet/>
      <dgm:spPr/>
      <dgm:t>
        <a:bodyPr/>
        <a:lstStyle/>
        <a:p>
          <a:endParaRPr lang="en-US"/>
        </a:p>
      </dgm:t>
    </dgm:pt>
    <dgm:pt modelId="{30F0B017-28E8-4647-B7A3-FE502CE3CCF9}" type="sibTrans" cxnId="{61AC32DC-66E3-450F-BC6C-BFDD48F3F66D}">
      <dgm:prSet/>
      <dgm:spPr/>
      <dgm:t>
        <a:bodyPr/>
        <a:lstStyle/>
        <a:p>
          <a:endParaRPr lang="en-US"/>
        </a:p>
      </dgm:t>
    </dgm:pt>
    <dgm:pt modelId="{CBDE29D4-572A-469F-BFBA-970F4236AF71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Functional </a:t>
          </a:r>
        </a:p>
      </dgm:t>
    </dgm:pt>
    <dgm:pt modelId="{643EDAEA-B311-494D-A602-1058C671E9A1}" type="parTrans" cxnId="{4EAF4F69-BF84-47A9-AF71-6F3FBDCE8C60}">
      <dgm:prSet/>
      <dgm:spPr/>
      <dgm:t>
        <a:bodyPr/>
        <a:lstStyle/>
        <a:p>
          <a:endParaRPr lang="en-US"/>
        </a:p>
      </dgm:t>
    </dgm:pt>
    <dgm:pt modelId="{F7C0481E-D88E-449F-8F78-9F3DC519532E}" type="sibTrans" cxnId="{4EAF4F69-BF84-47A9-AF71-6F3FBDCE8C60}">
      <dgm:prSet/>
      <dgm:spPr/>
      <dgm:t>
        <a:bodyPr/>
        <a:lstStyle/>
        <a:p>
          <a:endParaRPr lang="en-US"/>
        </a:p>
      </dgm:t>
    </dgm:pt>
    <dgm:pt modelId="{84C1F810-EF3E-412A-8B0E-A7B5C249FFC7}">
      <dgm:prSet phldrT="[Text]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dirty="0"/>
            <a:t>Based on mathematical functions </a:t>
          </a:r>
        </a:p>
      </dgm:t>
    </dgm:pt>
    <dgm:pt modelId="{12FD88A9-BA14-4BE4-8C2B-A1FDEDCD44ED}" type="parTrans" cxnId="{A8884587-72E5-48EE-AB08-DC8A9E33C8A2}">
      <dgm:prSet/>
      <dgm:spPr/>
      <dgm:t>
        <a:bodyPr/>
        <a:lstStyle/>
        <a:p>
          <a:endParaRPr lang="en-US"/>
        </a:p>
      </dgm:t>
    </dgm:pt>
    <dgm:pt modelId="{6C76E622-43ED-40EB-B24F-2F9C68A185BC}" type="sibTrans" cxnId="{A8884587-72E5-48EE-AB08-DC8A9E33C8A2}">
      <dgm:prSet/>
      <dgm:spPr/>
      <dgm:t>
        <a:bodyPr/>
        <a:lstStyle/>
        <a:p>
          <a:endParaRPr lang="en-US"/>
        </a:p>
      </dgm:t>
    </dgm:pt>
    <dgm:pt modelId="{A9463D3B-8C45-4D98-94BF-042E9A4A0DD4}">
      <dgm:prSet phldrT="[Text]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dirty="0"/>
            <a:t>Haskell, LISP</a:t>
          </a:r>
        </a:p>
      </dgm:t>
    </dgm:pt>
    <dgm:pt modelId="{0229C9D9-3E7D-4069-9CFD-10A212E677C0}" type="parTrans" cxnId="{9D362FFE-038B-46CB-8011-5BCAD8989C01}">
      <dgm:prSet/>
      <dgm:spPr/>
      <dgm:t>
        <a:bodyPr/>
        <a:lstStyle/>
        <a:p>
          <a:endParaRPr lang="en-US"/>
        </a:p>
      </dgm:t>
    </dgm:pt>
    <dgm:pt modelId="{883B0C09-0692-4913-9604-B936153F8ED3}" type="sibTrans" cxnId="{9D362FFE-038B-46CB-8011-5BCAD8989C01}">
      <dgm:prSet/>
      <dgm:spPr/>
      <dgm:t>
        <a:bodyPr/>
        <a:lstStyle/>
        <a:p>
          <a:endParaRPr lang="en-US"/>
        </a:p>
      </dgm:t>
    </dgm:pt>
    <dgm:pt modelId="{85304131-4ADA-46C7-B67D-B8BBDBBFE8F6}">
      <dgm:prSet phldrT="[Text]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dirty="0"/>
            <a:t>C , Fortran</a:t>
          </a:r>
        </a:p>
      </dgm:t>
    </dgm:pt>
    <dgm:pt modelId="{1066ACDE-F94D-4450-A605-E1D8B5FA9C51}" type="parTrans" cxnId="{082C0796-30A5-4AAB-B725-587FBCF8FDEC}">
      <dgm:prSet/>
      <dgm:spPr/>
    </dgm:pt>
    <dgm:pt modelId="{E348E376-E45E-4D1D-94B9-1128FBB1C374}" type="sibTrans" cxnId="{082C0796-30A5-4AAB-B725-587FBCF8FDEC}">
      <dgm:prSet/>
      <dgm:spPr/>
    </dgm:pt>
    <dgm:pt modelId="{2B509342-D39F-43E6-9449-AEE6CF74E8F4}" type="pres">
      <dgm:prSet presAssocID="{2425F243-7EC8-4035-9114-97B9F6D3D518}" presName="Name0" presStyleCnt="0">
        <dgm:presLayoutVars>
          <dgm:dir/>
          <dgm:animLvl val="lvl"/>
          <dgm:resizeHandles val="exact"/>
        </dgm:presLayoutVars>
      </dgm:prSet>
      <dgm:spPr/>
    </dgm:pt>
    <dgm:pt modelId="{A120B31B-A69D-4AB5-AA64-1A0950380CF0}" type="pres">
      <dgm:prSet presAssocID="{A496155B-01BC-4BA3-BB4A-6C7B81E0C541}" presName="linNode" presStyleCnt="0"/>
      <dgm:spPr/>
    </dgm:pt>
    <dgm:pt modelId="{84AE37FE-4356-402F-9F81-1D2AF37333E4}" type="pres">
      <dgm:prSet presAssocID="{A496155B-01BC-4BA3-BB4A-6C7B81E0C54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F64F64C-445F-42F2-B0A3-5F95A826F183}" type="pres">
      <dgm:prSet presAssocID="{A496155B-01BC-4BA3-BB4A-6C7B81E0C541}" presName="descendantText" presStyleLbl="alignAccFollowNode1" presStyleIdx="0" presStyleCnt="3">
        <dgm:presLayoutVars>
          <dgm:bulletEnabled val="1"/>
        </dgm:presLayoutVars>
      </dgm:prSet>
      <dgm:spPr/>
    </dgm:pt>
    <dgm:pt modelId="{3EA31F45-DBE9-4F38-9AA8-AD05A3C55862}" type="pres">
      <dgm:prSet presAssocID="{F06F635A-1C79-40F1-9527-76E30A65635D}" presName="sp" presStyleCnt="0"/>
      <dgm:spPr/>
    </dgm:pt>
    <dgm:pt modelId="{E8228C2C-CD3D-49AA-9E32-DC13E51CCE2F}" type="pres">
      <dgm:prSet presAssocID="{C00171BC-6272-4E19-81A0-84CF4B884BA0}" presName="linNode" presStyleCnt="0"/>
      <dgm:spPr/>
    </dgm:pt>
    <dgm:pt modelId="{DEB8C158-4880-4D39-B70B-6DA3E5452BA4}" type="pres">
      <dgm:prSet presAssocID="{C00171BC-6272-4E19-81A0-84CF4B884BA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8E2C4A9-A4BF-4906-B5F0-7CDD031B1ABB}" type="pres">
      <dgm:prSet presAssocID="{C00171BC-6272-4E19-81A0-84CF4B884BA0}" presName="descendantText" presStyleLbl="alignAccFollowNode1" presStyleIdx="1" presStyleCnt="3">
        <dgm:presLayoutVars>
          <dgm:bulletEnabled val="1"/>
        </dgm:presLayoutVars>
      </dgm:prSet>
      <dgm:spPr/>
    </dgm:pt>
    <dgm:pt modelId="{EB61302B-C656-44BC-9CFD-4EFAC7D2DA6A}" type="pres">
      <dgm:prSet presAssocID="{5FC85151-76B6-4059-A453-A5CF078E33F5}" presName="sp" presStyleCnt="0"/>
      <dgm:spPr/>
    </dgm:pt>
    <dgm:pt modelId="{7B52BAF8-7E59-4F18-8973-DD116A61616F}" type="pres">
      <dgm:prSet presAssocID="{CBDE29D4-572A-469F-BFBA-970F4236AF71}" presName="linNode" presStyleCnt="0"/>
      <dgm:spPr/>
    </dgm:pt>
    <dgm:pt modelId="{7A2CB871-8C6E-4523-9E72-37D23D7D01A8}" type="pres">
      <dgm:prSet presAssocID="{CBDE29D4-572A-469F-BFBA-970F4236AF7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BC92C5E-5D66-4081-85B9-7342F9F7D4D3}" type="pres">
      <dgm:prSet presAssocID="{CBDE29D4-572A-469F-BFBA-970F4236AF7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3FBA807-A6B1-441B-A53B-0FAA390FE605}" type="presOf" srcId="{CBDE29D4-572A-469F-BFBA-970F4236AF71}" destId="{7A2CB871-8C6E-4523-9E72-37D23D7D01A8}" srcOrd="0" destOrd="0" presId="urn:microsoft.com/office/officeart/2005/8/layout/vList5"/>
    <dgm:cxn modelId="{587CB409-B47B-43F9-A129-40B57E34F8AC}" srcId="{C00171BC-6272-4E19-81A0-84CF4B884BA0}" destId="{89C167B2-0BE8-4A67-B345-F898C30F3C82}" srcOrd="0" destOrd="0" parTransId="{760DF3B5-7228-490B-BAAA-309B9CD007E4}" sibTransId="{B2489F18-85F4-435E-A6A1-B3EACDE7A536}"/>
    <dgm:cxn modelId="{FFA5042F-1823-4809-BA24-A151095C1BA8}" srcId="{A496155B-01BC-4BA3-BB4A-6C7B81E0C541}" destId="{ACFAEFC0-F19D-4F0C-9D28-3DD7A5E530E3}" srcOrd="0" destOrd="0" parTransId="{94F3982A-6DA0-4080-9030-DD7A6CF67649}" sibTransId="{1FF1D056-C73B-4800-80E7-D46B1BD274DB}"/>
    <dgm:cxn modelId="{9CEC0130-9C49-4030-8D79-74892979F4A7}" srcId="{2425F243-7EC8-4035-9114-97B9F6D3D518}" destId="{A496155B-01BC-4BA3-BB4A-6C7B81E0C541}" srcOrd="0" destOrd="0" parTransId="{FB26BD21-AB5B-492A-807B-94A981C05B0B}" sibTransId="{F06F635A-1C79-40F1-9527-76E30A65635D}"/>
    <dgm:cxn modelId="{4EAF4F69-BF84-47A9-AF71-6F3FBDCE8C60}" srcId="{2425F243-7EC8-4035-9114-97B9F6D3D518}" destId="{CBDE29D4-572A-469F-BFBA-970F4236AF71}" srcOrd="2" destOrd="0" parTransId="{643EDAEA-B311-494D-A602-1058C671E9A1}" sibTransId="{F7C0481E-D88E-449F-8F78-9F3DC519532E}"/>
    <dgm:cxn modelId="{CE703155-E229-4C11-A1D4-B8477C977A2E}" type="presOf" srcId="{C00171BC-6272-4E19-81A0-84CF4B884BA0}" destId="{DEB8C158-4880-4D39-B70B-6DA3E5452BA4}" srcOrd="0" destOrd="0" presId="urn:microsoft.com/office/officeart/2005/8/layout/vList5"/>
    <dgm:cxn modelId="{19E7F683-8189-4862-90E5-AB2EE6E6D1B5}" type="presOf" srcId="{A49E781F-930B-4235-AD8F-4D7E82028562}" destId="{78E2C4A9-A4BF-4906-B5F0-7CDD031B1ABB}" srcOrd="0" destOrd="1" presId="urn:microsoft.com/office/officeart/2005/8/layout/vList5"/>
    <dgm:cxn modelId="{03D81A84-A1E2-41EA-942D-F74959EFACA4}" type="presOf" srcId="{84C1F810-EF3E-412A-8B0E-A7B5C249FFC7}" destId="{1BC92C5E-5D66-4081-85B9-7342F9F7D4D3}" srcOrd="0" destOrd="0" presId="urn:microsoft.com/office/officeart/2005/8/layout/vList5"/>
    <dgm:cxn modelId="{A8884587-72E5-48EE-AB08-DC8A9E33C8A2}" srcId="{CBDE29D4-572A-469F-BFBA-970F4236AF71}" destId="{84C1F810-EF3E-412A-8B0E-A7B5C249FFC7}" srcOrd="0" destOrd="0" parTransId="{12FD88A9-BA14-4BE4-8C2B-A1FDEDCD44ED}" sibTransId="{6C76E622-43ED-40EB-B24F-2F9C68A185BC}"/>
    <dgm:cxn modelId="{2754FB8F-2B69-4E43-BA03-CE8277046883}" type="presOf" srcId="{2425F243-7EC8-4035-9114-97B9F6D3D518}" destId="{2B509342-D39F-43E6-9449-AEE6CF74E8F4}" srcOrd="0" destOrd="0" presId="urn:microsoft.com/office/officeart/2005/8/layout/vList5"/>
    <dgm:cxn modelId="{082C0796-30A5-4AAB-B725-587FBCF8FDEC}" srcId="{A496155B-01BC-4BA3-BB4A-6C7B81E0C541}" destId="{85304131-4ADA-46C7-B67D-B8BBDBBFE8F6}" srcOrd="1" destOrd="0" parTransId="{1066ACDE-F94D-4450-A605-E1D8B5FA9C51}" sibTransId="{E348E376-E45E-4D1D-94B9-1128FBB1C374}"/>
    <dgm:cxn modelId="{50B3CDA0-4A6D-4EC7-93FA-A0BEFE17E120}" srcId="{2425F243-7EC8-4035-9114-97B9F6D3D518}" destId="{C00171BC-6272-4E19-81A0-84CF4B884BA0}" srcOrd="1" destOrd="0" parTransId="{95EAF5D3-0D46-4FF7-B889-7A60B4F5D7F0}" sibTransId="{5FC85151-76B6-4059-A453-A5CF078E33F5}"/>
    <dgm:cxn modelId="{3901B8BF-37C2-4699-A1ED-E112BD376B23}" type="presOf" srcId="{85304131-4ADA-46C7-B67D-B8BBDBBFE8F6}" destId="{BF64F64C-445F-42F2-B0A3-5F95A826F183}" srcOrd="0" destOrd="1" presId="urn:microsoft.com/office/officeart/2005/8/layout/vList5"/>
    <dgm:cxn modelId="{42F43FCB-754A-4F95-9C6A-79D98F9E1C76}" type="presOf" srcId="{A496155B-01BC-4BA3-BB4A-6C7B81E0C541}" destId="{84AE37FE-4356-402F-9F81-1D2AF37333E4}" srcOrd="0" destOrd="0" presId="urn:microsoft.com/office/officeart/2005/8/layout/vList5"/>
    <dgm:cxn modelId="{61CB5DD6-B1FD-4003-B747-E2A09A8B641E}" type="presOf" srcId="{A9463D3B-8C45-4D98-94BF-042E9A4A0DD4}" destId="{1BC92C5E-5D66-4081-85B9-7342F9F7D4D3}" srcOrd="0" destOrd="1" presId="urn:microsoft.com/office/officeart/2005/8/layout/vList5"/>
    <dgm:cxn modelId="{61AC32DC-66E3-450F-BC6C-BFDD48F3F66D}" srcId="{C00171BC-6272-4E19-81A0-84CF4B884BA0}" destId="{A49E781F-930B-4235-AD8F-4D7E82028562}" srcOrd="1" destOrd="0" parTransId="{DDB1839F-E545-4AB0-B0DF-113769987354}" sibTransId="{30F0B017-28E8-4647-B7A3-FE502CE3CCF9}"/>
    <dgm:cxn modelId="{1D0062DD-9791-4522-91B7-DDB218B0AE5F}" type="presOf" srcId="{89C167B2-0BE8-4A67-B345-F898C30F3C82}" destId="{78E2C4A9-A4BF-4906-B5F0-7CDD031B1ABB}" srcOrd="0" destOrd="0" presId="urn:microsoft.com/office/officeart/2005/8/layout/vList5"/>
    <dgm:cxn modelId="{9C6E4EF4-CC67-45EE-9835-053D5577DF88}" type="presOf" srcId="{ACFAEFC0-F19D-4F0C-9D28-3DD7A5E530E3}" destId="{BF64F64C-445F-42F2-B0A3-5F95A826F183}" srcOrd="0" destOrd="0" presId="urn:microsoft.com/office/officeart/2005/8/layout/vList5"/>
    <dgm:cxn modelId="{9D362FFE-038B-46CB-8011-5BCAD8989C01}" srcId="{CBDE29D4-572A-469F-BFBA-970F4236AF71}" destId="{A9463D3B-8C45-4D98-94BF-042E9A4A0DD4}" srcOrd="1" destOrd="0" parTransId="{0229C9D9-3E7D-4069-9CFD-10A212E677C0}" sibTransId="{883B0C09-0692-4913-9604-B936153F8ED3}"/>
    <dgm:cxn modelId="{D5BBF088-7FF5-4658-A8E0-BD1AE230CF00}" type="presParOf" srcId="{2B509342-D39F-43E6-9449-AEE6CF74E8F4}" destId="{A120B31B-A69D-4AB5-AA64-1A0950380CF0}" srcOrd="0" destOrd="0" presId="urn:microsoft.com/office/officeart/2005/8/layout/vList5"/>
    <dgm:cxn modelId="{4B5B888B-79F6-40A2-A891-7B33C85B0EAE}" type="presParOf" srcId="{A120B31B-A69D-4AB5-AA64-1A0950380CF0}" destId="{84AE37FE-4356-402F-9F81-1D2AF37333E4}" srcOrd="0" destOrd="0" presId="urn:microsoft.com/office/officeart/2005/8/layout/vList5"/>
    <dgm:cxn modelId="{34938045-9D8B-413E-A694-E3570D7FEBF5}" type="presParOf" srcId="{A120B31B-A69D-4AB5-AA64-1A0950380CF0}" destId="{BF64F64C-445F-42F2-B0A3-5F95A826F183}" srcOrd="1" destOrd="0" presId="urn:microsoft.com/office/officeart/2005/8/layout/vList5"/>
    <dgm:cxn modelId="{5FFA2EDD-EC03-4234-AFA2-971307FE045C}" type="presParOf" srcId="{2B509342-D39F-43E6-9449-AEE6CF74E8F4}" destId="{3EA31F45-DBE9-4F38-9AA8-AD05A3C55862}" srcOrd="1" destOrd="0" presId="urn:microsoft.com/office/officeart/2005/8/layout/vList5"/>
    <dgm:cxn modelId="{E5B1A9CF-0946-4FE0-B710-EC00B82AEB57}" type="presParOf" srcId="{2B509342-D39F-43E6-9449-AEE6CF74E8F4}" destId="{E8228C2C-CD3D-49AA-9E32-DC13E51CCE2F}" srcOrd="2" destOrd="0" presId="urn:microsoft.com/office/officeart/2005/8/layout/vList5"/>
    <dgm:cxn modelId="{C1251506-86B3-42B9-B0B9-CB9EFB3D166C}" type="presParOf" srcId="{E8228C2C-CD3D-49AA-9E32-DC13E51CCE2F}" destId="{DEB8C158-4880-4D39-B70B-6DA3E5452BA4}" srcOrd="0" destOrd="0" presId="urn:microsoft.com/office/officeart/2005/8/layout/vList5"/>
    <dgm:cxn modelId="{70AA181B-4DE0-482E-A80A-0AAF991B7F3C}" type="presParOf" srcId="{E8228C2C-CD3D-49AA-9E32-DC13E51CCE2F}" destId="{78E2C4A9-A4BF-4906-B5F0-7CDD031B1ABB}" srcOrd="1" destOrd="0" presId="urn:microsoft.com/office/officeart/2005/8/layout/vList5"/>
    <dgm:cxn modelId="{98C496A6-EAC9-400E-A0E6-C9A1A07D91B6}" type="presParOf" srcId="{2B509342-D39F-43E6-9449-AEE6CF74E8F4}" destId="{EB61302B-C656-44BC-9CFD-4EFAC7D2DA6A}" srcOrd="3" destOrd="0" presId="urn:microsoft.com/office/officeart/2005/8/layout/vList5"/>
    <dgm:cxn modelId="{C58334F8-1B1B-4E0A-AED2-99509DB7B56F}" type="presParOf" srcId="{2B509342-D39F-43E6-9449-AEE6CF74E8F4}" destId="{7B52BAF8-7E59-4F18-8973-DD116A61616F}" srcOrd="4" destOrd="0" presId="urn:microsoft.com/office/officeart/2005/8/layout/vList5"/>
    <dgm:cxn modelId="{ECC114BC-F46A-4193-9F88-93ED80E70FFD}" type="presParOf" srcId="{7B52BAF8-7E59-4F18-8973-DD116A61616F}" destId="{7A2CB871-8C6E-4523-9E72-37D23D7D01A8}" srcOrd="0" destOrd="0" presId="urn:microsoft.com/office/officeart/2005/8/layout/vList5"/>
    <dgm:cxn modelId="{86D402C1-10B8-4AFE-8326-A4D2976A150A}" type="presParOf" srcId="{7B52BAF8-7E59-4F18-8973-DD116A61616F}" destId="{1BC92C5E-5D66-4081-85B9-7342F9F7D4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4F64C-445F-42F2-B0A3-5F95A826F183}">
      <dsp:nvSpPr>
        <dsp:cNvPr id="0" name=""/>
        <dsp:cNvSpPr/>
      </dsp:nvSpPr>
      <dsp:spPr>
        <a:xfrm rot="5400000">
          <a:off x="4754808" y="-1822129"/>
          <a:ext cx="1060846" cy="4974336"/>
        </a:xfrm>
        <a:prstGeom prst="round2SameRect">
          <a:avLst/>
        </a:prstGeom>
        <a:solidFill>
          <a:schemeClr val="tx1">
            <a:lumMod val="50000"/>
            <a:lumOff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Modules, data structures and procedures that operate upon them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 , Fortran</a:t>
          </a:r>
        </a:p>
      </dsp:txBody>
      <dsp:txXfrm rot="-5400000">
        <a:off x="2798063" y="186402"/>
        <a:ext cx="4922550" cy="957274"/>
      </dsp:txXfrm>
    </dsp:sp>
    <dsp:sp modelId="{84AE37FE-4356-402F-9F81-1D2AF37333E4}">
      <dsp:nvSpPr>
        <dsp:cNvPr id="0" name=""/>
        <dsp:cNvSpPr/>
      </dsp:nvSpPr>
      <dsp:spPr>
        <a:xfrm>
          <a:off x="0" y="2009"/>
          <a:ext cx="2798064" cy="1326058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Procedural</a:t>
          </a:r>
        </a:p>
      </dsp:txBody>
      <dsp:txXfrm>
        <a:off x="64733" y="66742"/>
        <a:ext cx="2668598" cy="1196592"/>
      </dsp:txXfrm>
    </dsp:sp>
    <dsp:sp modelId="{78E2C4A9-A4BF-4906-B5F0-7CDD031B1ABB}">
      <dsp:nvSpPr>
        <dsp:cNvPr id="0" name=""/>
        <dsp:cNvSpPr/>
      </dsp:nvSpPr>
      <dsp:spPr>
        <a:xfrm rot="5400000">
          <a:off x="4754808" y="-429768"/>
          <a:ext cx="1060846" cy="4974336"/>
        </a:xfrm>
        <a:prstGeom prst="round2SameRect">
          <a:avLst/>
        </a:prstGeom>
        <a:solidFill>
          <a:schemeClr val="tx1">
            <a:lumMod val="50000"/>
            <a:lumOff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Objects which encapsulate state and behavior and messages passed between theses objects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C++, Java</a:t>
          </a:r>
        </a:p>
      </dsp:txBody>
      <dsp:txXfrm rot="-5400000">
        <a:off x="2798063" y="1578763"/>
        <a:ext cx="4922550" cy="957274"/>
      </dsp:txXfrm>
    </dsp:sp>
    <dsp:sp modelId="{DEB8C158-4880-4D39-B70B-6DA3E5452BA4}">
      <dsp:nvSpPr>
        <dsp:cNvPr id="0" name=""/>
        <dsp:cNvSpPr/>
      </dsp:nvSpPr>
      <dsp:spPr>
        <a:xfrm>
          <a:off x="0" y="1394370"/>
          <a:ext cx="2798064" cy="1326058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Object Oriented</a:t>
          </a:r>
        </a:p>
      </dsp:txBody>
      <dsp:txXfrm>
        <a:off x="64733" y="1459103"/>
        <a:ext cx="2668598" cy="1196592"/>
      </dsp:txXfrm>
    </dsp:sp>
    <dsp:sp modelId="{1BC92C5E-5D66-4081-85B9-7342F9F7D4D3}">
      <dsp:nvSpPr>
        <dsp:cNvPr id="0" name=""/>
        <dsp:cNvSpPr/>
      </dsp:nvSpPr>
      <dsp:spPr>
        <a:xfrm rot="5400000">
          <a:off x="4754808" y="962593"/>
          <a:ext cx="1060846" cy="4974336"/>
        </a:xfrm>
        <a:prstGeom prst="round2SameRect">
          <a:avLst/>
        </a:prstGeom>
        <a:solidFill>
          <a:schemeClr val="tx1">
            <a:lumMod val="50000"/>
            <a:lumOff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Based on mathematical functions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Haskell, LISP</a:t>
          </a:r>
        </a:p>
      </dsp:txBody>
      <dsp:txXfrm rot="-5400000">
        <a:off x="2798063" y="2971124"/>
        <a:ext cx="4922550" cy="957274"/>
      </dsp:txXfrm>
    </dsp:sp>
    <dsp:sp modelId="{7A2CB871-8C6E-4523-9E72-37D23D7D01A8}">
      <dsp:nvSpPr>
        <dsp:cNvPr id="0" name=""/>
        <dsp:cNvSpPr/>
      </dsp:nvSpPr>
      <dsp:spPr>
        <a:xfrm>
          <a:off x="0" y="2786732"/>
          <a:ext cx="2798064" cy="1326058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Functional </a:t>
          </a:r>
        </a:p>
      </dsp:txBody>
      <dsp:txXfrm>
        <a:off x="64733" y="2851465"/>
        <a:ext cx="2668598" cy="1196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8669CEC3-162A-4138-A979-1601CC1214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88296E4D-37F6-476D-AEF6-E070D5B060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E2B412D-5F90-48AE-BD2C-E95230996F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5461" name="Rectangle 5">
            <a:extLst>
              <a:ext uri="{FF2B5EF4-FFF2-40B4-BE49-F238E27FC236}">
                <a16:creationId xmlns:a16="http://schemas.microsoft.com/office/drawing/2014/main" id="{63107A9E-D7E0-4BBB-80EA-F40CE94A91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75462" name="Rectangle 6">
            <a:extLst>
              <a:ext uri="{FF2B5EF4-FFF2-40B4-BE49-F238E27FC236}">
                <a16:creationId xmlns:a16="http://schemas.microsoft.com/office/drawing/2014/main" id="{B815A5AB-ABBB-4202-9673-66C99750F5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63" name="Rectangle 7">
            <a:extLst>
              <a:ext uri="{FF2B5EF4-FFF2-40B4-BE49-F238E27FC236}">
                <a16:creationId xmlns:a16="http://schemas.microsoft.com/office/drawing/2014/main" id="{B81D827B-AFE5-446F-A362-95B1BAB3E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21D80D5-E71D-4D3F-B3B1-847E99C67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5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16B8-5FDD-4D99-85CF-83146AA42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E6311-C571-4B33-ACBE-E583700D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6B04D3-177F-45AB-A3FC-2D8FFD7FE7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975F66-CF36-4402-9F5A-F720D29437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365109-469C-4E48-8088-A6021FE3CC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9846C-9CE0-45BF-839F-3D318F3756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4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E216-F34D-4052-9B75-7B94B85B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ED449-66D2-4D9A-B951-533247616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2CA9D2-61ED-4C13-83B0-26EA177F8D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1025E9-F576-4363-AFE4-8A62EC633C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98F378-5D92-4CEC-81EF-D422F53860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43915-D8C3-4182-815A-6F835A594E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20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7C277-3E7B-429E-BBD5-03D6F16ED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3C520-8D2C-468E-8714-6A9FEDF5F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549694-9FE6-41E5-85F1-B5C0C22DC0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BE4462-8463-4546-BE3E-8B217185F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3A1C0-45B7-477B-823F-23C59250C5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F0D51-9580-4CDA-98CA-1BB71C8984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04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45AB-516A-429D-BBA3-1803CE7C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021150-2060-45B0-B33E-0CAB300CE9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2EC9EF-C592-4021-8779-84104C957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6D5D4D-0E96-444F-B2F1-8C2656E75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6E711-3226-4F86-9D88-0A2FCF790E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30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7B7A-610C-4474-A55F-0CF6FA2B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429C-9C71-41C3-86A5-C3FC5ABF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872D2D-6D5B-4335-BD1E-84841DD958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F82908-5F35-4E0D-A22C-BEAAB76F39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05E4C1-A4D7-4A76-9B2A-F3D9187B9B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99A6F-E63B-4D6B-A1EC-4300CA29A3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2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E8D9-386E-4111-A9CE-FBB353D0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2256D-EE88-47A0-8CC7-00BF6606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7CB2CF-BFF1-4E1E-8AA6-C182229563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E7DDFC-8037-46B0-87DE-B54F4F2EDE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639FC1-D683-4071-BEF0-6FF0DACD77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09364-CD81-45C9-87E7-19F6B6532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96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B3D5-901C-405F-87C8-7C70AF2C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4255-4BE7-401A-9CCE-0095654F3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0A3C0-A3A3-4EF3-B68C-78280C0F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458B4B-92DB-468D-ACAD-8C3B7FD421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59DCF-154F-4389-BF80-B728DE1FE7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D70C7-1730-4716-AF84-DA700A783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E656B-D26E-48A9-B702-D958EA9D4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39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331A-6D82-46CE-BC24-E0792ED5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4AFC9-F613-44C3-BA35-2630C1D58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98C8A-887C-4B42-B779-047304D8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908FF-26A6-4160-9D5F-B202F094A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CEB80-E92D-438B-83EC-8FE972E1D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6B590B-3300-4B87-B1BB-DB32DD43F7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83D7FC-9ABE-4089-BE73-37B25E15B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6412C93-2E47-489E-8876-72F77D9CEF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A4E34-38F0-4CE7-BA4E-6BB4A0FFF4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8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4FB2-D98D-4340-B00E-61551138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4C84EB-C2D1-4B95-A17E-33EC9A409F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A0D34D-80EB-45B6-92A3-8014036393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5919CA-4ADB-412D-A612-B8A87D213E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B1FDD-D9C4-40E2-B3F6-FB1CDC3E7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BB4F25A-9A87-4196-894C-5DB7DBC908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0D6D9A5-135A-4528-87AC-277CDC71D5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A7C906-FE40-4791-AE0B-4768A8D089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79F40-C70C-4402-82FE-F60284DCCF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80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C1C2-844F-4E45-A51C-C0132D7F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774B-C676-421D-8A11-0EA18597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080F0-C3EF-47C5-87BC-C396E440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868B7-5C1E-4FB4-BD05-CF8B9692F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820D8-45E5-45EF-A180-063597CBC4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4EE046-D256-4E5A-B786-3C3BE205B2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0449F-2902-47B5-945A-D8864B2407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78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6BBE-15EC-491B-8EA3-369419F3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4993D-6969-4634-B569-35B9E58E6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08876-20D9-4C32-A8D9-9299E236D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E3669-C0A4-42BA-97C1-D5957AB359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D7510-77AA-43EB-BD44-533A7C98BD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70BA4-CD84-449D-A916-BC3F5EF826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D032E-B24A-47C7-986F-0B886ED801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12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5702A3-BD27-4D71-ACF6-2850B4353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1E1950-C6FB-4513-8378-F30168299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D6B250F-7883-4804-83DB-61258FA38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5F7417-D51E-4299-A120-FAEDB6C7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533B751-F058-4701-93BB-71F06095EF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2FC2735-71C3-41D6-80BB-4C39CCB7B3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– CIS 1250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Instructor: SRIVIDYA IYER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979F7D-7A93-4F16-A0FA-8A458EA9E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Self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5E51699-928F-4E40-B810-CA6D9636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Although you must specify </a:t>
            </a:r>
            <a:r>
              <a:rPr lang="en-US" altLang="en-US" b="1">
                <a:latin typeface="Courier New" panose="02070309020205020404" pitchFamily="49" charset="0"/>
              </a:rPr>
              <a:t>self</a:t>
            </a:r>
            <a:r>
              <a:rPr lang="en-US" altLang="en-US"/>
              <a:t> explicitly when </a:t>
            </a:r>
            <a:r>
              <a:rPr lang="en-US" altLang="en-US" u="sng"/>
              <a:t>defining</a:t>
            </a:r>
            <a:r>
              <a:rPr lang="en-US" altLang="en-US"/>
              <a:t> the method, you don’t include it when </a:t>
            </a:r>
            <a:r>
              <a:rPr lang="en-US" altLang="en-US" u="sng"/>
              <a:t>calling</a:t>
            </a:r>
            <a:r>
              <a:rPr lang="en-US" altLang="en-US"/>
              <a:t> the method. </a:t>
            </a:r>
          </a:p>
          <a:p>
            <a:pPr eaLnBrk="1" hangingPunct="1"/>
            <a:r>
              <a:rPr lang="en-US" altLang="en-US"/>
              <a:t>Python passes it for you automatically.</a:t>
            </a:r>
          </a:p>
          <a:p>
            <a:pPr eaLnBrk="1" hangingPunct="1">
              <a:buFontTx/>
              <a:buNone/>
            </a:pPr>
            <a:endParaRPr lang="en-US" altLang="en-US" sz="1600"/>
          </a:p>
          <a:p>
            <a:pPr eaLnBrk="1" hangingPunct="1">
              <a:buFontTx/>
              <a:buNone/>
            </a:pPr>
            <a:r>
              <a:rPr lang="en-US" altLang="en-US" sz="2800"/>
              <a:t>Defining a method:		Calling a method:</a:t>
            </a:r>
          </a:p>
          <a:p>
            <a:pPr eaLnBrk="1" hangingPunct="1">
              <a:buFontTx/>
              <a:buNone/>
            </a:pPr>
            <a:r>
              <a:rPr lang="en-US" altLang="en-US" sz="2000" i="1"/>
              <a:t>(this code inside a class definition.)</a:t>
            </a:r>
            <a:endParaRPr lang="en-US" altLang="en-US" sz="1200" i="1"/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set_age</a:t>
            </a:r>
            <a:r>
              <a:rPr lang="en-US" altLang="en-US" sz="2000" b="1">
                <a:latin typeface="Courier New" panose="02070309020205020404" pitchFamily="49" charset="0"/>
              </a:rPr>
              <a:t>(self, num):		</a:t>
            </a:r>
            <a:r>
              <a:rPr lang="en-US" altLang="en-US" sz="20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 b="1">
                <a:latin typeface="Courier New" panose="02070309020205020404" pitchFamily="49" charset="0"/>
              </a:rPr>
              <a:t> x.set_age(23)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self.age = num</a:t>
            </a: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5E6E9755-6499-413F-A247-EAD1A381F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343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AAED-1957-4F1B-8204-5F4964DB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paradigms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FE8255-E105-4A36-B744-B9F2E4E60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966878"/>
              </p:ext>
            </p:extLst>
          </p:nvPr>
        </p:nvGraphicFramePr>
        <p:xfrm>
          <a:off x="685800" y="19812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272435-8CE9-4918-920F-52EFFA337054}"/>
              </a:ext>
            </a:extLst>
          </p:cNvPr>
          <p:cNvSpPr txBox="1"/>
          <p:nvPr/>
        </p:nvSpPr>
        <p:spPr>
          <a:xfrm>
            <a:off x="1066800" y="6317673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118D-5EC7-4DA7-8A44-391D2474A85F}"/>
              </a:ext>
            </a:extLst>
          </p:cNvPr>
          <p:cNvSpPr txBox="1"/>
          <p:nvPr/>
        </p:nvSpPr>
        <p:spPr>
          <a:xfrm>
            <a:off x="381000" y="6096000"/>
            <a:ext cx="661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These are the three primarily used programming language paradigms.</a:t>
            </a:r>
          </a:p>
          <a:p>
            <a:r>
              <a:rPr lang="en-US" sz="1800" dirty="0"/>
              <a:t> Python is a multi paradigm language. </a:t>
            </a:r>
          </a:p>
        </p:txBody>
      </p:sp>
    </p:spTree>
    <p:extLst>
      <p:ext uri="{BB962C8B-B14F-4D97-AF65-F5344CB8AC3E}">
        <p14:creationId xmlns:p14="http://schemas.microsoft.com/office/powerpoint/2010/main" val="354219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B812-05A1-430F-89FE-9A18BAC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– Home Buying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39BE1-5D5A-4163-B195-DEC1A983DCB7}"/>
              </a:ext>
            </a:extLst>
          </p:cNvPr>
          <p:cNvSpPr/>
          <p:nvPr/>
        </p:nvSpPr>
        <p:spPr>
          <a:xfrm>
            <a:off x="2331720" y="2194983"/>
            <a:ext cx="12192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See houses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0753D-56DC-47A2-829C-025FB1E59197}"/>
              </a:ext>
            </a:extLst>
          </p:cNvPr>
          <p:cNvSpPr/>
          <p:nvPr/>
        </p:nvSpPr>
        <p:spPr>
          <a:xfrm>
            <a:off x="2331720" y="3042497"/>
            <a:ext cx="12192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Apply for loan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59961-0329-416B-862B-4D3C971CEEA9}"/>
              </a:ext>
            </a:extLst>
          </p:cNvPr>
          <p:cNvSpPr/>
          <p:nvPr/>
        </p:nvSpPr>
        <p:spPr>
          <a:xfrm>
            <a:off x="2331720" y="3986530"/>
            <a:ext cx="12192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Select house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76000-AF51-4B93-AFB7-A69376C776EA}"/>
              </a:ext>
            </a:extLst>
          </p:cNvPr>
          <p:cNvSpPr/>
          <p:nvPr/>
        </p:nvSpPr>
        <p:spPr>
          <a:xfrm>
            <a:off x="2357511" y="4939877"/>
            <a:ext cx="12192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Do inspection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9D6281-2323-4462-A990-B3C804263FFC}"/>
              </a:ext>
            </a:extLst>
          </p:cNvPr>
          <p:cNvSpPr/>
          <p:nvPr/>
        </p:nvSpPr>
        <p:spPr>
          <a:xfrm>
            <a:off x="5334000" y="2209800"/>
            <a:ext cx="1219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Show houses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B44375-2CC0-4BA7-BF98-2D70DCB40F67}"/>
              </a:ext>
            </a:extLst>
          </p:cNvPr>
          <p:cNvSpPr/>
          <p:nvPr/>
        </p:nvSpPr>
        <p:spPr>
          <a:xfrm>
            <a:off x="4135902" y="3042497"/>
            <a:ext cx="1219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Process Loan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95470-14B7-49DF-9E22-A31D59470CA9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550920" y="3347297"/>
            <a:ext cx="58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CD6D18-F070-4362-B82C-17026D70B6F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576712" y="2499784"/>
            <a:ext cx="1757288" cy="1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080E3F-36CF-45AD-96EF-7120EC3F11A3}"/>
              </a:ext>
            </a:extLst>
          </p:cNvPr>
          <p:cNvCxnSpPr>
            <a:endCxn id="6" idx="0"/>
          </p:cNvCxnSpPr>
          <p:nvPr/>
        </p:nvCxnSpPr>
        <p:spPr>
          <a:xfrm>
            <a:off x="2941320" y="2819400"/>
            <a:ext cx="0" cy="22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D9082-7FAB-4C99-ADCF-D7A401C9C2BF}"/>
              </a:ext>
            </a:extLst>
          </p:cNvPr>
          <p:cNvCxnSpPr>
            <a:stCxn id="6" idx="2"/>
          </p:cNvCxnSpPr>
          <p:nvPr/>
        </p:nvCxnSpPr>
        <p:spPr>
          <a:xfrm>
            <a:off x="2941320" y="3652097"/>
            <a:ext cx="0" cy="33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4D2B-0752-4D18-95A0-70B45AEBDB94}"/>
              </a:ext>
            </a:extLst>
          </p:cNvPr>
          <p:cNvCxnSpPr>
            <a:stCxn id="7" idx="2"/>
          </p:cNvCxnSpPr>
          <p:nvPr/>
        </p:nvCxnSpPr>
        <p:spPr>
          <a:xfrm>
            <a:off x="2941320" y="4596130"/>
            <a:ext cx="0" cy="34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F96B4D-BC50-471B-B75A-15CF633B6E77}"/>
              </a:ext>
            </a:extLst>
          </p:cNvPr>
          <p:cNvCxnSpPr>
            <a:stCxn id="9" idx="2"/>
          </p:cNvCxnSpPr>
          <p:nvPr/>
        </p:nvCxnSpPr>
        <p:spPr>
          <a:xfrm>
            <a:off x="5943600" y="2819400"/>
            <a:ext cx="0" cy="146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50D9AF-19D5-4332-B291-2B7BA35154FF}"/>
              </a:ext>
            </a:extLst>
          </p:cNvPr>
          <p:cNvCxnSpPr>
            <a:stCxn id="7" idx="3"/>
          </p:cNvCxnSpPr>
          <p:nvPr/>
        </p:nvCxnSpPr>
        <p:spPr>
          <a:xfrm>
            <a:off x="3550920" y="429133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8CCBB64-DD12-4B04-86D3-5B3F1A681DE6}"/>
              </a:ext>
            </a:extLst>
          </p:cNvPr>
          <p:cNvSpPr/>
          <p:nvPr/>
        </p:nvSpPr>
        <p:spPr>
          <a:xfrm>
            <a:off x="5164015" y="4275147"/>
            <a:ext cx="1219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Finalize contract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6A3885-7612-4C08-ABE6-ECAECDB0D946}"/>
              </a:ext>
            </a:extLst>
          </p:cNvPr>
          <p:cNvSpPr/>
          <p:nvPr/>
        </p:nvSpPr>
        <p:spPr>
          <a:xfrm>
            <a:off x="5151120" y="5709792"/>
            <a:ext cx="1219200" cy="609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2000" dirty="0"/>
              <a:t>Receive Money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342EF4-049C-47C0-A105-533CD33DC3DB}"/>
              </a:ext>
            </a:extLst>
          </p:cNvPr>
          <p:cNvSpPr/>
          <p:nvPr/>
        </p:nvSpPr>
        <p:spPr>
          <a:xfrm>
            <a:off x="5164015" y="5012626"/>
            <a:ext cx="1219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Setup closing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C0C70-70BA-4B96-9634-9BEAE2385F99}"/>
              </a:ext>
            </a:extLst>
          </p:cNvPr>
          <p:cNvSpPr txBox="1"/>
          <p:nvPr/>
        </p:nvSpPr>
        <p:spPr>
          <a:xfrm>
            <a:off x="152400" y="5942839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Example of how you would implement</a:t>
            </a:r>
          </a:p>
          <a:p>
            <a:r>
              <a:rPr lang="en-US" sz="1800" dirty="0"/>
              <a:t> a home buying process in a procedural language</a:t>
            </a:r>
          </a:p>
        </p:txBody>
      </p:sp>
    </p:spTree>
    <p:extLst>
      <p:ext uri="{BB962C8B-B14F-4D97-AF65-F5344CB8AC3E}">
        <p14:creationId xmlns:p14="http://schemas.microsoft.com/office/powerpoint/2010/main" val="155239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B812-05A1-430F-89FE-9A18BAC6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8092440" cy="1450757"/>
          </a:xfrm>
        </p:spPr>
        <p:txBody>
          <a:bodyPr/>
          <a:lstStyle/>
          <a:p>
            <a:r>
              <a:rPr lang="en-US" dirty="0"/>
              <a:t>Object Oriented - Home Buying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39BE1-5D5A-4163-B195-DEC1A983DCB7}"/>
              </a:ext>
            </a:extLst>
          </p:cNvPr>
          <p:cNvSpPr/>
          <p:nvPr/>
        </p:nvSpPr>
        <p:spPr>
          <a:xfrm>
            <a:off x="685800" y="2514600"/>
            <a:ext cx="12192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See houses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0753D-56DC-47A2-829C-025FB1E59197}"/>
              </a:ext>
            </a:extLst>
          </p:cNvPr>
          <p:cNvSpPr/>
          <p:nvPr/>
        </p:nvSpPr>
        <p:spPr>
          <a:xfrm>
            <a:off x="685800" y="3362114"/>
            <a:ext cx="12192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Apply for loan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59961-0329-416B-862B-4D3C971CEEA9}"/>
              </a:ext>
            </a:extLst>
          </p:cNvPr>
          <p:cNvSpPr/>
          <p:nvPr/>
        </p:nvSpPr>
        <p:spPr>
          <a:xfrm>
            <a:off x="685800" y="4306147"/>
            <a:ext cx="12192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Get credit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76000-AF51-4B93-AFB7-A69376C776EA}"/>
              </a:ext>
            </a:extLst>
          </p:cNvPr>
          <p:cNvSpPr/>
          <p:nvPr/>
        </p:nvSpPr>
        <p:spPr>
          <a:xfrm>
            <a:off x="711590" y="5259494"/>
            <a:ext cx="1269609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 inspection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9D6281-2323-4462-A990-B3C804263FFC}"/>
              </a:ext>
            </a:extLst>
          </p:cNvPr>
          <p:cNvSpPr/>
          <p:nvPr/>
        </p:nvSpPr>
        <p:spPr>
          <a:xfrm>
            <a:off x="4751363" y="4375666"/>
            <a:ext cx="1219200" cy="609600"/>
          </a:xfrm>
          <a:prstGeom prst="rect">
            <a:avLst/>
          </a:prstGeom>
          <a:solidFill>
            <a:srgbClr val="193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Set up closing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B44375-2CC0-4BA7-BF98-2D70DCB40F67}"/>
              </a:ext>
            </a:extLst>
          </p:cNvPr>
          <p:cNvSpPr/>
          <p:nvPr/>
        </p:nvSpPr>
        <p:spPr>
          <a:xfrm>
            <a:off x="2590800" y="3362114"/>
            <a:ext cx="1219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Process Loan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CCBB64-DD12-4B04-86D3-5B3F1A681DE6}"/>
              </a:ext>
            </a:extLst>
          </p:cNvPr>
          <p:cNvSpPr/>
          <p:nvPr/>
        </p:nvSpPr>
        <p:spPr>
          <a:xfrm>
            <a:off x="4724400" y="3417332"/>
            <a:ext cx="1219200" cy="609600"/>
          </a:xfrm>
          <a:prstGeom prst="rect">
            <a:avLst/>
          </a:prstGeom>
          <a:solidFill>
            <a:srgbClr val="193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Finalize contract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6A3885-7612-4C08-ABE6-ECAECDB0D946}"/>
              </a:ext>
            </a:extLst>
          </p:cNvPr>
          <p:cNvSpPr/>
          <p:nvPr/>
        </p:nvSpPr>
        <p:spPr>
          <a:xfrm>
            <a:off x="7391400" y="3362114"/>
            <a:ext cx="1219200" cy="609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2000" dirty="0"/>
              <a:t>Receive Money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6FE961-D10D-46F9-B554-FDC567FE7FFB}"/>
              </a:ext>
            </a:extLst>
          </p:cNvPr>
          <p:cNvSpPr/>
          <p:nvPr/>
        </p:nvSpPr>
        <p:spPr>
          <a:xfrm>
            <a:off x="228600" y="1828800"/>
            <a:ext cx="2088269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E7057-B34C-47F1-B3E8-D32E24B21A20}"/>
              </a:ext>
            </a:extLst>
          </p:cNvPr>
          <p:cNvSpPr/>
          <p:nvPr/>
        </p:nvSpPr>
        <p:spPr>
          <a:xfrm>
            <a:off x="4343400" y="2819400"/>
            <a:ext cx="19812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023224-E336-4CA4-943A-FC93A53D7B6B}"/>
              </a:ext>
            </a:extLst>
          </p:cNvPr>
          <p:cNvSpPr/>
          <p:nvPr/>
        </p:nvSpPr>
        <p:spPr>
          <a:xfrm>
            <a:off x="7010400" y="2895600"/>
            <a:ext cx="1905000" cy="1409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8A759A-77DF-48F5-9F17-7A553AD2B465}"/>
              </a:ext>
            </a:extLst>
          </p:cNvPr>
          <p:cNvSpPr/>
          <p:nvPr/>
        </p:nvSpPr>
        <p:spPr>
          <a:xfrm>
            <a:off x="2438400" y="3048000"/>
            <a:ext cx="1529862" cy="125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804035-9503-41C6-A5D6-2463E8D8549E}"/>
              </a:ext>
            </a:extLst>
          </p:cNvPr>
          <p:cNvSpPr txBox="1"/>
          <p:nvPr/>
        </p:nvSpPr>
        <p:spPr>
          <a:xfrm>
            <a:off x="547293" y="183868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HomeBuyer</a:t>
            </a:r>
            <a:endParaRPr lang="en-US" sz="2000" b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E261E-4459-4C1D-8FAA-023EAF983BA9}"/>
              </a:ext>
            </a:extLst>
          </p:cNvPr>
          <p:cNvSpPr txBox="1"/>
          <p:nvPr/>
        </p:nvSpPr>
        <p:spPr>
          <a:xfrm>
            <a:off x="2819400" y="3048000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Bank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0ECD0-0362-492D-AF7E-894072520A30}"/>
              </a:ext>
            </a:extLst>
          </p:cNvPr>
          <p:cNvSpPr txBox="1"/>
          <p:nvPr/>
        </p:nvSpPr>
        <p:spPr>
          <a:xfrm>
            <a:off x="4808799" y="294891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Realtor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701035-22DB-4718-99E9-3914A553BE26}"/>
              </a:ext>
            </a:extLst>
          </p:cNvPr>
          <p:cNvSpPr txBox="1"/>
          <p:nvPr/>
        </p:nvSpPr>
        <p:spPr>
          <a:xfrm>
            <a:off x="7598555" y="293953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Seller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8F95E5-9860-42E3-ADD9-14C5EEE6EF5E}"/>
              </a:ext>
            </a:extLst>
          </p:cNvPr>
          <p:cNvSpPr txBox="1"/>
          <p:nvPr/>
        </p:nvSpPr>
        <p:spPr>
          <a:xfrm>
            <a:off x="349451" y="2158061"/>
            <a:ext cx="1829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Name, Credit score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74EACC-091A-42D3-A655-E79B038AF723}"/>
              </a:ext>
            </a:extLst>
          </p:cNvPr>
          <p:cNvSpPr txBox="1"/>
          <p:nvPr/>
        </p:nvSpPr>
        <p:spPr>
          <a:xfrm>
            <a:off x="4404165" y="2170915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79190C-F8AA-4402-BE79-6FDBEE4A2AE7}"/>
              </a:ext>
            </a:extLst>
          </p:cNvPr>
          <p:cNvCxnSpPr>
            <a:cxnSpLocks/>
          </p:cNvCxnSpPr>
          <p:nvPr/>
        </p:nvCxnSpPr>
        <p:spPr>
          <a:xfrm flipV="1">
            <a:off x="2057400" y="2714739"/>
            <a:ext cx="1085165" cy="2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9976199-22EC-4D2F-979A-754BFA5DF94B}"/>
              </a:ext>
            </a:extLst>
          </p:cNvPr>
          <p:cNvSpPr txBox="1"/>
          <p:nvPr/>
        </p:nvSpPr>
        <p:spPr>
          <a:xfrm>
            <a:off x="3203331" y="2555969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9FF06C-8A8C-4109-AFC9-77455B55BE4E}"/>
              </a:ext>
            </a:extLst>
          </p:cNvPr>
          <p:cNvSpPr txBox="1"/>
          <p:nvPr/>
        </p:nvSpPr>
        <p:spPr>
          <a:xfrm>
            <a:off x="3982794" y="183868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BBE3F3-055B-4B33-B832-5671AEFEF9ED}"/>
              </a:ext>
            </a:extLst>
          </p:cNvPr>
          <p:cNvCxnSpPr>
            <a:endCxn id="39" idx="1"/>
          </p:cNvCxnSpPr>
          <p:nvPr/>
        </p:nvCxnSpPr>
        <p:spPr>
          <a:xfrm flipV="1">
            <a:off x="2057400" y="2023348"/>
            <a:ext cx="1925394" cy="3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840811-2E4A-4309-8CFD-995595D68EFF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>
            <a:off x="2178798" y="2327338"/>
            <a:ext cx="2225367" cy="2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C62A40-D0A7-4131-9215-D0C2710F3884}"/>
              </a:ext>
            </a:extLst>
          </p:cNvPr>
          <p:cNvSpPr txBox="1"/>
          <p:nvPr/>
        </p:nvSpPr>
        <p:spPr>
          <a:xfrm>
            <a:off x="2984639" y="5805154"/>
            <a:ext cx="514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Example of how you would implement</a:t>
            </a:r>
          </a:p>
          <a:p>
            <a:r>
              <a:rPr lang="en-US" sz="1800" dirty="0"/>
              <a:t> a home buying process in a Object oriented language</a:t>
            </a:r>
          </a:p>
        </p:txBody>
      </p:sp>
    </p:spTree>
    <p:extLst>
      <p:ext uri="{BB962C8B-B14F-4D97-AF65-F5344CB8AC3E}">
        <p14:creationId xmlns:p14="http://schemas.microsoft.com/office/powerpoint/2010/main" val="128809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D98D02B-F2B7-4FB8-A087-97F92B452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a Class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CB45AA3-822E-4408-9B2B-CC7FDA9B9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primary component of an Objected Oriented paradigm is a 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class is a special data type which defines how to build a certain kind of object.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‘class’ also stores some data items that are shared by all the instances of this class.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‘Instances’ are objects that are created which follow the definition given inside of the class.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C72A-2EC2-4466-A2D3-9CD9C281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667596-4155-4828-8D6A-973B8552DF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Often the confusion is between a class and an instance.</a:t>
            </a:r>
          </a:p>
          <a:p>
            <a:pPr eaLnBrk="1" hangingPunct="1"/>
            <a:r>
              <a:rPr lang="en-US" altLang="en-US" sz="2800" dirty="0"/>
              <a:t>The analogy of the </a:t>
            </a:r>
            <a:r>
              <a:rPr lang="en-US" altLang="en-US" sz="2800" i="1" dirty="0"/>
              <a:t>blueprint of a house (Class) </a:t>
            </a:r>
            <a:r>
              <a:rPr lang="en-US" altLang="en-US" sz="2800" dirty="0"/>
              <a:t>and </a:t>
            </a:r>
            <a:r>
              <a:rPr lang="en-US" altLang="en-US" sz="2800" i="1" dirty="0"/>
              <a:t>a house (Instance)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The blueprint is a template for building houses and houses are built using the blueprint</a:t>
            </a:r>
          </a:p>
          <a:p>
            <a:pPr eaLnBrk="1" hangingPunct="1"/>
            <a:r>
              <a:rPr lang="en-US" altLang="en-US" sz="2800" dirty="0"/>
              <a:t>One blueprint can be used to make a number of houses, each one just like the other.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557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0552-ECD3-4854-932A-B273F25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Instances – Example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570DA-C0C1-4612-AE1C-713E4C623E92}"/>
              </a:ext>
            </a:extLst>
          </p:cNvPr>
          <p:cNvSpPr/>
          <p:nvPr/>
        </p:nvSpPr>
        <p:spPr>
          <a:xfrm>
            <a:off x="2819400" y="2133600"/>
            <a:ext cx="3505200" cy="1371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Class: </a:t>
            </a:r>
            <a:r>
              <a:rPr lang="en-US" sz="2000" dirty="0" err="1"/>
              <a:t>HomeBuye</a:t>
            </a:r>
            <a:r>
              <a:rPr lang="en-US" dirty="0" err="1"/>
              <a:t>r</a:t>
            </a:r>
            <a:endParaRPr lang="en-US" dirty="0"/>
          </a:p>
          <a:p>
            <a:pPr algn="ctr"/>
            <a:r>
              <a:rPr lang="en-US" sz="1800" dirty="0"/>
              <a:t>Attributes: Name, Credit Score</a:t>
            </a:r>
          </a:p>
          <a:p>
            <a:pPr algn="ctr"/>
            <a:r>
              <a:rPr lang="en-US" sz="1800" dirty="0"/>
              <a:t>Methods: See houses, Apply for loan, Select house, Do inspection</a:t>
            </a:r>
          </a:p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77105A-98BD-4472-9BC9-CEDBAD94950D}"/>
              </a:ext>
            </a:extLst>
          </p:cNvPr>
          <p:cNvCxnSpPr>
            <a:stCxn id="4" idx="2"/>
          </p:cNvCxnSpPr>
          <p:nvPr/>
        </p:nvCxnSpPr>
        <p:spPr>
          <a:xfrm>
            <a:off x="4572000" y="3505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84D536-1292-43F2-8354-82F03DD71F90}"/>
              </a:ext>
            </a:extLst>
          </p:cNvPr>
          <p:cNvCxnSpPr>
            <a:cxnSpLocks/>
          </p:cNvCxnSpPr>
          <p:nvPr/>
        </p:nvCxnSpPr>
        <p:spPr>
          <a:xfrm>
            <a:off x="2819400" y="4191000"/>
            <a:ext cx="3695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7AB5FE-E3DA-4999-8C63-EAB9C2C69B36}"/>
              </a:ext>
            </a:extLst>
          </p:cNvPr>
          <p:cNvSpPr/>
          <p:nvPr/>
        </p:nvSpPr>
        <p:spPr>
          <a:xfrm>
            <a:off x="1905000" y="4601308"/>
            <a:ext cx="1828800" cy="9144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Kurt</a:t>
            </a:r>
          </a:p>
          <a:p>
            <a:pPr algn="ctr"/>
            <a:r>
              <a:rPr lang="en-US" sz="1800" dirty="0"/>
              <a:t>Name: Kurt H</a:t>
            </a:r>
          </a:p>
          <a:p>
            <a:pPr algn="ctr"/>
            <a:r>
              <a:rPr lang="en-US" sz="1800" dirty="0"/>
              <a:t>Credit score:700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C7120A-B9F6-40C7-B209-6411DB175FA6}"/>
              </a:ext>
            </a:extLst>
          </p:cNvPr>
          <p:cNvSpPr/>
          <p:nvPr/>
        </p:nvSpPr>
        <p:spPr>
          <a:xfrm>
            <a:off x="5562600" y="4566139"/>
            <a:ext cx="1905000" cy="9144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Chase</a:t>
            </a:r>
          </a:p>
          <a:p>
            <a:pPr algn="ctr"/>
            <a:r>
              <a:rPr lang="en-US" sz="1800" dirty="0"/>
              <a:t>Name: Chase B</a:t>
            </a:r>
          </a:p>
          <a:p>
            <a:pPr algn="ctr"/>
            <a:r>
              <a:rPr lang="en-US" sz="1800" dirty="0"/>
              <a:t>Credit score: 650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DB196C-15C4-4D26-A57B-DEA87120C36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819400" y="4191000"/>
            <a:ext cx="0" cy="410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DA767-2535-4D07-BE4F-E4526E84F12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515100" y="4191000"/>
            <a:ext cx="0" cy="37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1CC68E-8644-405C-A631-E124D7C81DAB}"/>
              </a:ext>
            </a:extLst>
          </p:cNvPr>
          <p:cNvCxnSpPr/>
          <p:nvPr/>
        </p:nvCxnSpPr>
        <p:spPr>
          <a:xfrm flipH="1">
            <a:off x="1905000" y="26670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05D977-1B20-4BE7-AF61-9BA36783E529}"/>
              </a:ext>
            </a:extLst>
          </p:cNvPr>
          <p:cNvSpPr txBox="1"/>
          <p:nvPr/>
        </p:nvSpPr>
        <p:spPr>
          <a:xfrm>
            <a:off x="3886200" y="6008076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Instances of the </a:t>
            </a:r>
          </a:p>
          <a:p>
            <a:r>
              <a:rPr lang="en-US" sz="2000" dirty="0"/>
              <a:t>Class </a:t>
            </a:r>
            <a:r>
              <a:rPr lang="en-US" sz="2000" dirty="0" err="1"/>
              <a:t>HomeBuyer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231A57-032E-40E3-8E58-BBC58C5EE277}"/>
              </a:ext>
            </a:extLst>
          </p:cNvPr>
          <p:cNvSpPr txBox="1"/>
          <p:nvPr/>
        </p:nvSpPr>
        <p:spPr>
          <a:xfrm>
            <a:off x="798191" y="2395224"/>
            <a:ext cx="899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97093-4ED4-4F5A-9AD4-329EA0612744}"/>
              </a:ext>
            </a:extLst>
          </p:cNvPr>
          <p:cNvCxnSpPr>
            <a:cxnSpLocks/>
          </p:cNvCxnSpPr>
          <p:nvPr/>
        </p:nvCxnSpPr>
        <p:spPr>
          <a:xfrm flipH="1">
            <a:off x="5943600" y="5562600"/>
            <a:ext cx="533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080F5B-6787-43E9-9A45-337221419D09}"/>
              </a:ext>
            </a:extLst>
          </p:cNvPr>
          <p:cNvCxnSpPr/>
          <p:nvPr/>
        </p:nvCxnSpPr>
        <p:spPr>
          <a:xfrm>
            <a:off x="2895600" y="5638800"/>
            <a:ext cx="1295400" cy="2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3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04A1D3E-451F-4870-9BAD-F2E720D54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It’s all objects…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2BD7A6F-663B-48C5-ABFA-3D2CF8F5C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Everything in Python is really an object.</a:t>
            </a:r>
          </a:p>
          <a:p>
            <a:pPr lvl="1" eaLnBrk="1" hangingPunct="1"/>
            <a:r>
              <a:rPr lang="en-US" altLang="en-US" dirty="0"/>
              <a:t>We’ve seen hints of this already</a:t>
            </a:r>
            <a:br>
              <a:rPr lang="en-US" altLang="en-US" dirty="0"/>
            </a:b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“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hello”</a:t>
            </a:r>
            <a:r>
              <a:rPr lang="en-US" altLang="en-US" b="1" dirty="0" err="1">
                <a:latin typeface="Courier New" panose="02070309020205020404" pitchFamily="49" charset="0"/>
              </a:rPr>
              <a:t>.upper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list3.append(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‘a’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dict2.keys()</a:t>
            </a:r>
          </a:p>
          <a:p>
            <a:pPr lvl="1" eaLnBrk="1" hangingPunct="1"/>
            <a:r>
              <a:rPr lang="en-US" altLang="en-US" dirty="0"/>
              <a:t>These look like Java or C++ method calls.</a:t>
            </a:r>
          </a:p>
          <a:p>
            <a:pPr lvl="1" eaLnBrk="1" hangingPunct="1"/>
            <a:r>
              <a:rPr lang="en-US" altLang="en-US" dirty="0"/>
              <a:t>You can also design your own objects</a:t>
            </a:r>
            <a:br>
              <a:rPr lang="en-US" altLang="en-US" dirty="0"/>
            </a:br>
            <a:r>
              <a:rPr lang="en-US" altLang="en-US" dirty="0"/>
              <a:t>in addition to these built-in data-types.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2263690-46FD-4E67-A328-7CF3AFD58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in Classes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D8332DE-9612-4C71-B3A7-FAFD00119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doesn’t use separate class interface definitions as in some languages.  You just define the class and then use it.</a:t>
            </a:r>
          </a:p>
          <a:p>
            <a:pPr eaLnBrk="1" hangingPunct="1"/>
            <a:r>
              <a:rPr lang="en-US" altLang="en-US" dirty="0"/>
              <a:t>You can define a method in a class by including function definitions within the scope of the class block.</a:t>
            </a:r>
          </a:p>
          <a:p>
            <a:pPr lvl="1" eaLnBrk="1" hangingPunct="1"/>
            <a:r>
              <a:rPr lang="en-US" altLang="en-US" dirty="0"/>
              <a:t>Note that there is a special first argument </a:t>
            </a:r>
            <a:r>
              <a:rPr lang="en-US" altLang="en-US" b="1" dirty="0">
                <a:latin typeface="Courier New" panose="02070309020205020404" pitchFamily="49" charset="0"/>
              </a:rPr>
              <a:t>self</a:t>
            </a:r>
            <a:r>
              <a:rPr lang="en-US" altLang="en-US" dirty="0"/>
              <a:t> in </a:t>
            </a:r>
            <a:r>
              <a:rPr lang="en-US" altLang="en-US" u="sng" dirty="0"/>
              <a:t>all</a:t>
            </a:r>
            <a:r>
              <a:rPr lang="en-US" altLang="en-US" dirty="0"/>
              <a:t> of the method definitions.</a:t>
            </a:r>
          </a:p>
          <a:p>
            <a:pPr lvl="1" eaLnBrk="1" hangingPunct="1"/>
            <a:r>
              <a:rPr lang="en-US" altLang="en-US" dirty="0"/>
              <a:t>Note that there is usually a special method called </a:t>
            </a:r>
            <a:r>
              <a:rPr lang="en-US" altLang="en-US" b="1" dirty="0">
                <a:latin typeface="Courier New" panose="02070309020205020404" pitchFamily="49" charset="0"/>
              </a:rPr>
              <a:t>__</a:t>
            </a:r>
            <a:r>
              <a:rPr lang="en-US" altLang="en-US" b="1" dirty="0" err="1">
                <a:latin typeface="Courier New" panose="02070309020205020404" pitchFamily="49" charset="0"/>
              </a:rPr>
              <a:t>init</a:t>
            </a:r>
            <a:r>
              <a:rPr lang="en-US" altLang="en-US" b="1" dirty="0">
                <a:latin typeface="Courier New" panose="02070309020205020404" pitchFamily="49" charset="0"/>
              </a:rPr>
              <a:t>__</a:t>
            </a:r>
            <a:r>
              <a:rPr lang="en-US" altLang="en-US" dirty="0"/>
              <a:t> in most classes.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478</Words>
  <Application>Microsoft Office PowerPoint</Application>
  <PresentationFormat>On-screen Show (4:3)</PresentationFormat>
  <Paragraphs>88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Times New Roman</vt:lpstr>
      <vt:lpstr>Default Design</vt:lpstr>
      <vt:lpstr>Python – CIS 1250 </vt:lpstr>
      <vt:lpstr>Programming language paradigms</vt:lpstr>
      <vt:lpstr>Procedural – Home Buying </vt:lpstr>
      <vt:lpstr>Object Oriented - Home Buying </vt:lpstr>
      <vt:lpstr>Defining a Class</vt:lpstr>
      <vt:lpstr>Classes vs Instances</vt:lpstr>
      <vt:lpstr>Classes and Instances – Example </vt:lpstr>
      <vt:lpstr>It’s all objects…</vt:lpstr>
      <vt:lpstr>Methods in Classes</vt:lpstr>
      <vt:lpstr>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IV</dc:title>
  <dc:creator>Matt Huenerfauth</dc:creator>
  <cp:lastModifiedBy>Srividya Iyer</cp:lastModifiedBy>
  <cp:revision>65</cp:revision>
  <dcterms:created xsi:type="dcterms:W3CDTF">2004-01-09T09:11:26Z</dcterms:created>
  <dcterms:modified xsi:type="dcterms:W3CDTF">2019-03-10T16:47:17Z</dcterms:modified>
</cp:coreProperties>
</file>