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1422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653" indent="0" algn="ctr">
              <a:buNone/>
              <a:defRPr sz="4741"/>
            </a:lvl2pPr>
            <a:lvl3pPr marL="2167304" indent="0" algn="ctr">
              <a:buNone/>
              <a:defRPr sz="4267"/>
            </a:lvl3pPr>
            <a:lvl4pPr marL="3250956" indent="0" algn="ctr">
              <a:buNone/>
              <a:defRPr sz="3792"/>
            </a:lvl4pPr>
            <a:lvl5pPr marL="4334608" indent="0" algn="ctr">
              <a:buNone/>
              <a:defRPr sz="3792"/>
            </a:lvl5pPr>
            <a:lvl6pPr marL="5418261" indent="0" algn="ctr">
              <a:buNone/>
              <a:defRPr sz="3792"/>
            </a:lvl6pPr>
            <a:lvl7pPr marL="6501913" indent="0" algn="ctr">
              <a:buNone/>
              <a:defRPr sz="3792"/>
            </a:lvl7pPr>
            <a:lvl8pPr marL="7585564" indent="0" algn="ctr">
              <a:buNone/>
              <a:defRPr sz="3792"/>
            </a:lvl8pPr>
            <a:lvl9pPr marL="8669217" indent="0" algn="ctr">
              <a:buNone/>
              <a:defRPr sz="3792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1422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653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304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095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6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261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191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564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21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653" indent="0">
              <a:buNone/>
              <a:defRPr sz="4741" b="1"/>
            </a:lvl2pPr>
            <a:lvl3pPr marL="2167304" indent="0">
              <a:buNone/>
              <a:defRPr sz="4267" b="1"/>
            </a:lvl3pPr>
            <a:lvl4pPr marL="3250956" indent="0">
              <a:buNone/>
              <a:defRPr sz="3792" b="1"/>
            </a:lvl4pPr>
            <a:lvl5pPr marL="4334608" indent="0">
              <a:buNone/>
              <a:defRPr sz="3792" b="1"/>
            </a:lvl5pPr>
            <a:lvl6pPr marL="5418261" indent="0">
              <a:buNone/>
              <a:defRPr sz="3792" b="1"/>
            </a:lvl6pPr>
            <a:lvl7pPr marL="6501913" indent="0">
              <a:buNone/>
              <a:defRPr sz="3792" b="1"/>
            </a:lvl7pPr>
            <a:lvl8pPr marL="7585564" indent="0">
              <a:buNone/>
              <a:defRPr sz="3792" b="1"/>
            </a:lvl8pPr>
            <a:lvl9pPr marL="8669217" indent="0">
              <a:buNone/>
              <a:defRPr sz="3792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653" indent="0">
              <a:buNone/>
              <a:defRPr sz="4741" b="1"/>
            </a:lvl2pPr>
            <a:lvl3pPr marL="2167304" indent="0">
              <a:buNone/>
              <a:defRPr sz="4267" b="1"/>
            </a:lvl3pPr>
            <a:lvl4pPr marL="3250956" indent="0">
              <a:buNone/>
              <a:defRPr sz="3792" b="1"/>
            </a:lvl4pPr>
            <a:lvl5pPr marL="4334608" indent="0">
              <a:buNone/>
              <a:defRPr sz="3792" b="1"/>
            </a:lvl5pPr>
            <a:lvl6pPr marL="5418261" indent="0">
              <a:buNone/>
              <a:defRPr sz="3792" b="1"/>
            </a:lvl6pPr>
            <a:lvl7pPr marL="6501913" indent="0">
              <a:buNone/>
              <a:defRPr sz="3792" b="1"/>
            </a:lvl7pPr>
            <a:lvl8pPr marL="7585564" indent="0">
              <a:buNone/>
              <a:defRPr sz="3792" b="1"/>
            </a:lvl8pPr>
            <a:lvl9pPr marL="8669217" indent="0">
              <a:buNone/>
              <a:defRPr sz="3792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7585"/>
            </a:lvl1pPr>
            <a:lvl2pPr>
              <a:defRPr sz="6636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3792"/>
            </a:lvl1pPr>
            <a:lvl2pPr marL="1083653" indent="0">
              <a:buNone/>
              <a:defRPr sz="3319"/>
            </a:lvl2pPr>
            <a:lvl3pPr marL="2167304" indent="0">
              <a:buNone/>
              <a:defRPr sz="2844"/>
            </a:lvl3pPr>
            <a:lvl4pPr marL="3250956" indent="0">
              <a:buNone/>
              <a:defRPr sz="2369"/>
            </a:lvl4pPr>
            <a:lvl5pPr marL="4334608" indent="0">
              <a:buNone/>
              <a:defRPr sz="2369"/>
            </a:lvl5pPr>
            <a:lvl6pPr marL="5418261" indent="0">
              <a:buNone/>
              <a:defRPr sz="2369"/>
            </a:lvl6pPr>
            <a:lvl7pPr marL="6501913" indent="0">
              <a:buNone/>
              <a:defRPr sz="2369"/>
            </a:lvl7pPr>
            <a:lvl8pPr marL="7585564" indent="0">
              <a:buNone/>
              <a:defRPr sz="2369"/>
            </a:lvl8pPr>
            <a:lvl9pPr marL="8669217" indent="0">
              <a:buNone/>
              <a:defRPr sz="2369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653" indent="0">
              <a:buNone/>
              <a:defRPr sz="6636"/>
            </a:lvl2pPr>
            <a:lvl3pPr marL="2167304" indent="0">
              <a:buNone/>
              <a:defRPr sz="5689"/>
            </a:lvl3pPr>
            <a:lvl4pPr marL="3250956" indent="0">
              <a:buNone/>
              <a:defRPr sz="4741"/>
            </a:lvl4pPr>
            <a:lvl5pPr marL="4334608" indent="0">
              <a:buNone/>
              <a:defRPr sz="4741"/>
            </a:lvl5pPr>
            <a:lvl6pPr marL="5418261" indent="0">
              <a:buNone/>
              <a:defRPr sz="4741"/>
            </a:lvl6pPr>
            <a:lvl7pPr marL="6501913" indent="0">
              <a:buNone/>
              <a:defRPr sz="4741"/>
            </a:lvl7pPr>
            <a:lvl8pPr marL="7585564" indent="0">
              <a:buNone/>
              <a:defRPr sz="4741"/>
            </a:lvl8pPr>
            <a:lvl9pPr marL="8669217" indent="0">
              <a:buNone/>
              <a:defRPr sz="4741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3792"/>
            </a:lvl1pPr>
            <a:lvl2pPr marL="1083653" indent="0">
              <a:buNone/>
              <a:defRPr sz="3319"/>
            </a:lvl2pPr>
            <a:lvl3pPr marL="2167304" indent="0">
              <a:buNone/>
              <a:defRPr sz="2844"/>
            </a:lvl3pPr>
            <a:lvl4pPr marL="3250956" indent="0">
              <a:buNone/>
              <a:defRPr sz="2369"/>
            </a:lvl4pPr>
            <a:lvl5pPr marL="4334608" indent="0">
              <a:buNone/>
              <a:defRPr sz="2369"/>
            </a:lvl5pPr>
            <a:lvl6pPr marL="5418261" indent="0">
              <a:buNone/>
              <a:defRPr sz="2369"/>
            </a:lvl6pPr>
            <a:lvl7pPr marL="6501913" indent="0">
              <a:buNone/>
              <a:defRPr sz="2369"/>
            </a:lvl7pPr>
            <a:lvl8pPr marL="7585564" indent="0">
              <a:buNone/>
              <a:defRPr sz="2369"/>
            </a:lvl8pPr>
            <a:lvl9pPr marL="8669217" indent="0">
              <a:buNone/>
              <a:defRPr sz="2369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23CC6B-3153-40B1-9E32-4731AFAD715A}"/>
              </a:ext>
            </a:extLst>
          </p:cNvPr>
          <p:cNvSpPr txBox="1"/>
          <p:nvPr/>
        </p:nvSpPr>
        <p:spPr>
          <a:xfrm>
            <a:off x="1416773" y="3037217"/>
            <a:ext cx="9563817" cy="1272143"/>
          </a:xfrm>
          <a:prstGeom prst="rect">
            <a:avLst/>
          </a:prstGeom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alibri"/>
              </a:rPr>
              <a:t>INSTITUTO DE ASSISTÊNCIA SOCIAL </a:t>
            </a:r>
            <a:endParaRPr lang="pt-BR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alibri"/>
              </a:rPr>
              <a:t>E EDUCAÇÃO</a:t>
            </a:r>
            <a:r>
              <a:rPr lang="pt-BR" sz="3600" dirty="0">
                <a:latin typeface="Courier New"/>
                <a:cs typeface="Calibri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Courier New"/>
                <a:cs typeface="Calibri"/>
              </a:rPr>
              <a:t>AMAR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8A0E42-4D4C-4C3B-8DC2-2EE4FA4527FC}"/>
              </a:ext>
            </a:extLst>
          </p:cNvPr>
          <p:cNvSpPr txBox="1"/>
          <p:nvPr/>
        </p:nvSpPr>
        <p:spPr>
          <a:xfrm>
            <a:off x="4508761" y="6179000"/>
            <a:ext cx="3062059" cy="410369"/>
          </a:xfrm>
          <a:prstGeom prst="rect">
            <a:avLst/>
          </a:prstGeom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Instituto Amar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2B9807-B0C0-4323-932A-00B4873ACB99}"/>
              </a:ext>
            </a:extLst>
          </p:cNvPr>
          <p:cNvSpPr txBox="1"/>
          <p:nvPr/>
        </p:nvSpPr>
        <p:spPr>
          <a:xfrm>
            <a:off x="6359409" y="6178086"/>
            <a:ext cx="3113179" cy="410369"/>
          </a:xfrm>
          <a:prstGeom prst="rect">
            <a:avLst/>
          </a:prstGeom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/>
              <a:t>@</a:t>
            </a:r>
            <a:r>
              <a:rPr lang="pt-BR" sz="1600" dirty="0" err="1"/>
              <a:t>instituto.amar</a:t>
            </a:r>
            <a:endParaRPr lang="pt-BR" sz="1600" dirty="0" err="1">
              <a:cs typeface="Calibri"/>
            </a:endParaRP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A2D15521-3C56-4672-8467-AD5F5F65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56" y="6143700"/>
            <a:ext cx="453417" cy="424925"/>
          </a:xfrm>
          <a:prstGeom prst="rect">
            <a:avLst/>
          </a:prstGeom>
        </p:spPr>
      </p:pic>
      <p:pic>
        <p:nvPicPr>
          <p:cNvPr id="15" name="Imagem 15">
            <a:extLst>
              <a:ext uri="{FF2B5EF4-FFF2-40B4-BE49-F238E27FC236}">
                <a16:creationId xmlns:a16="http://schemas.microsoft.com/office/drawing/2014/main" id="{0CC210D2-C30D-410B-837D-CDDBDA67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77" y="6184160"/>
            <a:ext cx="360055" cy="320933"/>
          </a:xfrm>
          <a:prstGeom prst="rect">
            <a:avLst/>
          </a:prstGeom>
        </p:spPr>
      </p:pic>
      <p:pic>
        <p:nvPicPr>
          <p:cNvPr id="17" name="Imagem 24">
            <a:extLst>
              <a:ext uri="{FF2B5EF4-FFF2-40B4-BE49-F238E27FC236}">
                <a16:creationId xmlns:a16="http://schemas.microsoft.com/office/drawing/2014/main" id="{352A3B9E-21D8-416A-B16D-C18058D4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68" y="738129"/>
            <a:ext cx="1773583" cy="17389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26135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575</cp:revision>
  <dcterms:created xsi:type="dcterms:W3CDTF">2015-09-21T23:24:45Z</dcterms:created>
  <dcterms:modified xsi:type="dcterms:W3CDTF">2019-03-11T03:34:13Z</dcterms:modified>
</cp:coreProperties>
</file>