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drawing8.xml" ContentType="application/vnd.ms-office.drawingml.diagramDrawing+xml"/>
  <Override PartName="/ppt/diagrams/quickStyle8.xml" ContentType="application/vnd.openxmlformats-officedocument.drawingml.diagramStyl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diagrams/drawing9.xml" ContentType="application/vnd.ms-office.drawingml.diagramDrawing+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diagrams/drawing5.xml" ContentType="application/vnd.ms-office.drawingml.diagramDrawing+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diagrams/layout8.xml" ContentType="application/vnd.openxmlformats-officedocument.drawingml.diagramLayout+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diagrams/colors7.xml" ContentType="application/vnd.openxmlformats-officedocument.drawingml.diagramColors+xml"/>
  <Override PartName="/ppt/slides/slide98.xml" ContentType="application/vnd.openxmlformats-officedocument.presentationml.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charts/chart2.xml" ContentType="application/vnd.openxmlformats-officedocument.drawingml.chart+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slides/slide78.xml" ContentType="application/vnd.openxmlformats-officedocument.presentationml.slide+xml"/>
  <Override PartName="/ppt/diagrams/drawing4.xml" ContentType="application/vnd.ms-office.drawingml.diagramDrawing+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283" r:id="rId46"/>
    <p:sldId id="284" r:id="rId47"/>
    <p:sldId id="285" r:id="rId48"/>
    <p:sldId id="286"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287" r:id="rId62"/>
    <p:sldId id="288" r:id="rId63"/>
    <p:sldId id="289" r:id="rId64"/>
    <p:sldId id="346" r:id="rId65"/>
    <p:sldId id="347" r:id="rId66"/>
    <p:sldId id="348" r:id="rId67"/>
    <p:sldId id="349" r:id="rId68"/>
    <p:sldId id="350" r:id="rId69"/>
    <p:sldId id="351" r:id="rId70"/>
    <p:sldId id="352" r:id="rId71"/>
    <p:sldId id="354" r:id="rId72"/>
    <p:sldId id="353" r:id="rId73"/>
    <p:sldId id="355" r:id="rId74"/>
    <p:sldId id="356" r:id="rId75"/>
    <p:sldId id="358" r:id="rId76"/>
    <p:sldId id="357" r:id="rId77"/>
    <p:sldId id="359" r:id="rId78"/>
    <p:sldId id="360" r:id="rId79"/>
    <p:sldId id="290" r:id="rId80"/>
    <p:sldId id="291" r:id="rId81"/>
    <p:sldId id="292" r:id="rId82"/>
    <p:sldId id="293" r:id="rId83"/>
    <p:sldId id="294" r:id="rId84"/>
    <p:sldId id="295" r:id="rId85"/>
    <p:sldId id="296" r:id="rId86"/>
    <p:sldId id="297" r:id="rId87"/>
    <p:sldId id="298" r:id="rId88"/>
    <p:sldId id="299" r:id="rId89"/>
    <p:sldId id="300" r:id="rId90"/>
    <p:sldId id="301" r:id="rId91"/>
    <p:sldId id="302" r:id="rId92"/>
    <p:sldId id="303" r:id="rId93"/>
    <p:sldId id="304" r:id="rId94"/>
    <p:sldId id="305" r:id="rId95"/>
    <p:sldId id="306" r:id="rId96"/>
    <p:sldId id="307" r:id="rId97"/>
    <p:sldId id="308" r:id="rId98"/>
    <p:sldId id="309" r:id="rId99"/>
    <p:sldId id="310" r:id="rId100"/>
    <p:sldId id="311" r:id="rId101"/>
    <p:sldId id="312" r:id="rId102"/>
    <p:sldId id="313" r:id="rId103"/>
    <p:sldId id="314" r:id="rId104"/>
    <p:sldId id="315" r:id="rId105"/>
    <p:sldId id="316"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33" autoAdjust="0"/>
  </p:normalViewPr>
  <p:slideViewPr>
    <p:cSldViewPr>
      <p:cViewPr>
        <p:scale>
          <a:sx n="73" d="100"/>
          <a:sy n="73" d="100"/>
        </p:scale>
        <p:origin x="-516" y="4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Documentación</a:t>
            </a:r>
            <a:r>
              <a:rPr lang="en-US" baseline="0"/>
              <a:t> de procesos</a:t>
            </a:r>
            <a:endParaRPr lang="en-US"/>
          </a:p>
        </c:rich>
      </c:tx>
      <c:layout/>
    </c:title>
    <c:view3D>
      <c:rotX val="30"/>
      <c:perspective val="30"/>
    </c:view3D>
    <c:plotArea>
      <c:layout/>
      <c:pie3DChart>
        <c:varyColors val="1"/>
        <c:ser>
          <c:idx val="0"/>
          <c:order val="0"/>
          <c:dLbls>
            <c:txPr>
              <a:bodyPr/>
              <a:lstStyle/>
              <a:p>
                <a:pPr>
                  <a:defRPr sz="2400"/>
                </a:pPr>
                <a:endParaRPr lang="en-US"/>
              </a:p>
            </c:txPr>
            <c:showCatName val="1"/>
            <c:showPercent val="1"/>
            <c:showLeaderLines val="1"/>
          </c:dLbls>
          <c:cat>
            <c:strRef>
              <c:f>Hoja1!$A$10:$A$11</c:f>
              <c:strCache>
                <c:ptCount val="2"/>
                <c:pt idx="0">
                  <c:v>Si</c:v>
                </c:pt>
                <c:pt idx="1">
                  <c:v>No</c:v>
                </c:pt>
              </c:strCache>
            </c:strRef>
          </c:cat>
          <c:val>
            <c:numRef>
              <c:f>Hoja1!$B$10:$B$11</c:f>
              <c:numCache>
                <c:formatCode>General</c:formatCode>
                <c:ptCount val="2"/>
                <c:pt idx="0">
                  <c:v>2</c:v>
                </c:pt>
                <c:pt idx="1">
                  <c:v>21</c:v>
                </c:pt>
              </c:numCache>
            </c:numRef>
          </c:val>
        </c:ser>
        <c:dLbls>
          <c:showCatName val="1"/>
          <c:showPercent val="1"/>
        </c:dLbls>
      </c:pie3DChart>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4"/>
  <c:chart>
    <c:title>
      <c:tx>
        <c:rich>
          <a:bodyPr/>
          <a:lstStyle/>
          <a:p>
            <a:pPr>
              <a:defRPr/>
            </a:pPr>
            <a:r>
              <a:rPr lang="en-US"/>
              <a:t>Conocimiento de Modelos de Calidad</a:t>
            </a:r>
          </a:p>
        </c:rich>
      </c:tx>
      <c:layout/>
    </c:title>
    <c:view3D>
      <c:rotX val="30"/>
      <c:perspective val="30"/>
    </c:view3D>
    <c:plotArea>
      <c:layout>
        <c:manualLayout>
          <c:layoutTarget val="inner"/>
          <c:xMode val="edge"/>
          <c:yMode val="edge"/>
          <c:x val="9.6125730994152142E-2"/>
          <c:y val="0.1471711815839534"/>
          <c:w val="0.84283625730994161"/>
          <c:h val="0.75813470105227676"/>
        </c:manualLayout>
      </c:layout>
      <c:pie3DChart>
        <c:varyColors val="1"/>
        <c:ser>
          <c:idx val="0"/>
          <c:order val="0"/>
          <c:explosion val="4"/>
          <c:dLbls>
            <c:dLbl>
              <c:idx val="5"/>
              <c:layout>
                <c:manualLayout>
                  <c:x val="9.499602845696932E-2"/>
                  <c:y val="-0.21183038358737305"/>
                </c:manualLayout>
              </c:layout>
              <c:showCatName val="1"/>
              <c:showPercent val="1"/>
            </c:dLbl>
            <c:txPr>
              <a:bodyPr/>
              <a:lstStyle/>
              <a:p>
                <a:pPr>
                  <a:defRPr sz="1600"/>
                </a:pPr>
                <a:endParaRPr lang="en-US"/>
              </a:p>
            </c:txPr>
            <c:showCatName val="1"/>
            <c:showPercent val="1"/>
            <c:showLeaderLines val="1"/>
          </c:dLbls>
          <c:cat>
            <c:strRef>
              <c:f>Hoja1!$A$1:$A$7</c:f>
              <c:strCache>
                <c:ptCount val="7"/>
                <c:pt idx="0">
                  <c:v>CMMI</c:v>
                </c:pt>
                <c:pt idx="1">
                  <c:v>ISO 15504</c:v>
                </c:pt>
                <c:pt idx="2">
                  <c:v>ISO 9001</c:v>
                </c:pt>
                <c:pt idx="3">
                  <c:v>MPS.BR</c:v>
                </c:pt>
                <c:pt idx="4">
                  <c:v>MOPROSOFT</c:v>
                </c:pt>
                <c:pt idx="5">
                  <c:v>ISO 12207</c:v>
                </c:pt>
                <c:pt idx="6">
                  <c:v>No Posee</c:v>
                </c:pt>
              </c:strCache>
            </c:strRef>
          </c:cat>
          <c:val>
            <c:numRef>
              <c:f>Hoja1!$B$1:$B$7</c:f>
              <c:numCache>
                <c:formatCode>General</c:formatCode>
                <c:ptCount val="7"/>
                <c:pt idx="0">
                  <c:v>11</c:v>
                </c:pt>
                <c:pt idx="1">
                  <c:v>8</c:v>
                </c:pt>
                <c:pt idx="2">
                  <c:v>10</c:v>
                </c:pt>
                <c:pt idx="3">
                  <c:v>1</c:v>
                </c:pt>
                <c:pt idx="4">
                  <c:v>2</c:v>
                </c:pt>
                <c:pt idx="5">
                  <c:v>1</c:v>
                </c:pt>
                <c:pt idx="6">
                  <c:v>9</c:v>
                </c:pt>
              </c:numCache>
            </c:numRef>
          </c:val>
        </c:ser>
        <c:dLbls>
          <c:showCatName val="1"/>
          <c:showPercent val="1"/>
        </c:dLbls>
      </c:pie3DChart>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547B0-182D-4A03-B385-E504510437C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2F7FECD-F262-4BEB-8EFD-B63CAAD04724}">
      <dgm:prSet phldrT="[Texto]" custT="1"/>
      <dgm:spPr/>
      <dgm:t>
        <a:bodyPr/>
        <a:lstStyle/>
        <a:p>
          <a:r>
            <a:rPr lang="es-PY" sz="3600" dirty="0" smtClean="0"/>
            <a:t>Principal</a:t>
          </a:r>
          <a:endParaRPr lang="en-US" sz="3600" dirty="0"/>
        </a:p>
      </dgm:t>
    </dgm:pt>
    <dgm:pt modelId="{E0F00B48-6A51-4BD1-B73D-714EDC1425D8}" type="parTrans" cxnId="{3FBC9649-683F-47FF-BA7A-2D14BC8CA0C8}">
      <dgm:prSet/>
      <dgm:spPr/>
      <dgm:t>
        <a:bodyPr/>
        <a:lstStyle/>
        <a:p>
          <a:endParaRPr lang="en-US"/>
        </a:p>
      </dgm:t>
    </dgm:pt>
    <dgm:pt modelId="{B5B62558-0FD2-47B5-BE5B-1326DEE507C8}" type="sibTrans" cxnId="{3FBC9649-683F-47FF-BA7A-2D14BC8CA0C8}">
      <dgm:prSet/>
      <dgm:spPr/>
      <dgm:t>
        <a:bodyPr/>
        <a:lstStyle/>
        <a:p>
          <a:endParaRPr lang="en-US"/>
        </a:p>
      </dgm:t>
    </dgm:pt>
    <dgm:pt modelId="{6DAC4DC4-975C-47E6-9B4C-D93D191910C9}">
      <dgm:prSet phldrT="[Texto]" custT="1"/>
      <dgm:spPr/>
      <dgm:t>
        <a:bodyPr/>
        <a:lstStyle/>
        <a:p>
          <a:pPr algn="ctr">
            <a:lnSpc>
              <a:spcPct val="100000"/>
            </a:lnSpc>
          </a:pPr>
          <a:r>
            <a:rPr lang="es-ES" sz="3200" i="0" dirty="0" smtClean="0">
              <a:solidFill>
                <a:schemeClr val="tx1"/>
              </a:solidFill>
            </a:rPr>
            <a:t>Presentar un modelo de procesos para las fases de relevamiento de requerimientos y análisis que se ajusten al mercado de desarrollo de software, con el fin de mejorar el proceso de desarrollo.</a:t>
          </a:r>
          <a:endParaRPr lang="en-US" sz="3200" i="0" dirty="0">
            <a:solidFill>
              <a:schemeClr val="tx1"/>
            </a:solidFill>
          </a:endParaRPr>
        </a:p>
      </dgm:t>
    </dgm:pt>
    <dgm:pt modelId="{8565702E-71A4-4B83-A561-AA730A08F425}" type="parTrans" cxnId="{19219FAE-F62A-4BDA-A21B-BCC615FF6930}">
      <dgm:prSet/>
      <dgm:spPr/>
      <dgm:t>
        <a:bodyPr/>
        <a:lstStyle/>
        <a:p>
          <a:endParaRPr lang="en-US"/>
        </a:p>
      </dgm:t>
    </dgm:pt>
    <dgm:pt modelId="{055F171E-A2C7-4560-9B48-C0AC9C109855}" type="sibTrans" cxnId="{19219FAE-F62A-4BDA-A21B-BCC615FF6930}">
      <dgm:prSet/>
      <dgm:spPr/>
      <dgm:t>
        <a:bodyPr/>
        <a:lstStyle/>
        <a:p>
          <a:endParaRPr lang="en-US"/>
        </a:p>
      </dgm:t>
    </dgm:pt>
    <dgm:pt modelId="{20A37F5B-2B2E-4A21-AAA0-842EB1BF956C}">
      <dgm:prSet phldrT="[Texto]" custT="1"/>
      <dgm:spPr/>
      <dgm:t>
        <a:bodyPr/>
        <a:lstStyle/>
        <a:p>
          <a:pPr algn="l">
            <a:lnSpc>
              <a:spcPct val="100000"/>
            </a:lnSpc>
          </a:pPr>
          <a:endParaRPr lang="en-US" sz="3200" i="0" dirty="0">
            <a:solidFill>
              <a:schemeClr val="tx1"/>
            </a:solidFill>
          </a:endParaRPr>
        </a:p>
      </dgm:t>
    </dgm:pt>
    <dgm:pt modelId="{50F2D5DB-45DE-4B62-9DC6-0640576050C8}" type="parTrans" cxnId="{3181E980-F187-4E3E-8F66-17406DC960AE}">
      <dgm:prSet/>
      <dgm:spPr/>
    </dgm:pt>
    <dgm:pt modelId="{24F34079-77E0-4D71-B6D0-0F380C3014A0}" type="sibTrans" cxnId="{3181E980-F187-4E3E-8F66-17406DC960AE}">
      <dgm:prSet/>
      <dgm:spPr/>
    </dgm:pt>
    <dgm:pt modelId="{F32C9798-C6BB-49CF-8760-2968A8675D8F}" type="pres">
      <dgm:prSet presAssocID="{F0B547B0-182D-4A03-B385-E504510437CF}" presName="linear" presStyleCnt="0">
        <dgm:presLayoutVars>
          <dgm:animLvl val="lvl"/>
          <dgm:resizeHandles val="exact"/>
        </dgm:presLayoutVars>
      </dgm:prSet>
      <dgm:spPr/>
      <dgm:t>
        <a:bodyPr/>
        <a:lstStyle/>
        <a:p>
          <a:endParaRPr lang="en-US"/>
        </a:p>
      </dgm:t>
    </dgm:pt>
    <dgm:pt modelId="{1B8DD374-5909-4C07-A7C3-1934BD3246C3}" type="pres">
      <dgm:prSet presAssocID="{82F7FECD-F262-4BEB-8EFD-B63CAAD04724}" presName="parentText" presStyleLbl="node1" presStyleIdx="0" presStyleCnt="1">
        <dgm:presLayoutVars>
          <dgm:chMax val="0"/>
          <dgm:bulletEnabled val="1"/>
        </dgm:presLayoutVars>
      </dgm:prSet>
      <dgm:spPr/>
      <dgm:t>
        <a:bodyPr/>
        <a:lstStyle/>
        <a:p>
          <a:endParaRPr lang="en-US"/>
        </a:p>
      </dgm:t>
    </dgm:pt>
    <dgm:pt modelId="{8E2A7A22-DFB4-4FFC-B211-6F79F6F495C5}" type="pres">
      <dgm:prSet presAssocID="{82F7FECD-F262-4BEB-8EFD-B63CAAD04724}" presName="childText" presStyleLbl="revTx" presStyleIdx="0" presStyleCnt="1">
        <dgm:presLayoutVars>
          <dgm:bulletEnabled val="1"/>
        </dgm:presLayoutVars>
      </dgm:prSet>
      <dgm:spPr/>
      <dgm:t>
        <a:bodyPr/>
        <a:lstStyle/>
        <a:p>
          <a:endParaRPr lang="en-US"/>
        </a:p>
      </dgm:t>
    </dgm:pt>
  </dgm:ptLst>
  <dgm:cxnLst>
    <dgm:cxn modelId="{84C35896-39D5-46A1-9A78-67CFF1ACAB44}" type="presOf" srcId="{F0B547B0-182D-4A03-B385-E504510437CF}" destId="{F32C9798-C6BB-49CF-8760-2968A8675D8F}" srcOrd="0" destOrd="0" presId="urn:microsoft.com/office/officeart/2005/8/layout/vList2"/>
    <dgm:cxn modelId="{3FBC9649-683F-47FF-BA7A-2D14BC8CA0C8}" srcId="{F0B547B0-182D-4A03-B385-E504510437CF}" destId="{82F7FECD-F262-4BEB-8EFD-B63CAAD04724}" srcOrd="0" destOrd="0" parTransId="{E0F00B48-6A51-4BD1-B73D-714EDC1425D8}" sibTransId="{B5B62558-0FD2-47B5-BE5B-1326DEE507C8}"/>
    <dgm:cxn modelId="{19219FAE-F62A-4BDA-A21B-BCC615FF6930}" srcId="{82F7FECD-F262-4BEB-8EFD-B63CAAD04724}" destId="{6DAC4DC4-975C-47E6-9B4C-D93D191910C9}" srcOrd="1" destOrd="0" parTransId="{8565702E-71A4-4B83-A561-AA730A08F425}" sibTransId="{055F171E-A2C7-4560-9B48-C0AC9C109855}"/>
    <dgm:cxn modelId="{0CAD5BCF-7BE9-4A24-AE03-DC0386735BBA}" type="presOf" srcId="{20A37F5B-2B2E-4A21-AAA0-842EB1BF956C}" destId="{8E2A7A22-DFB4-4FFC-B211-6F79F6F495C5}" srcOrd="0" destOrd="0" presId="urn:microsoft.com/office/officeart/2005/8/layout/vList2"/>
    <dgm:cxn modelId="{7E783D9F-5AAB-489E-BC9B-BFCBAC323C7D}" type="presOf" srcId="{6DAC4DC4-975C-47E6-9B4C-D93D191910C9}" destId="{8E2A7A22-DFB4-4FFC-B211-6F79F6F495C5}" srcOrd="0" destOrd="1" presId="urn:microsoft.com/office/officeart/2005/8/layout/vList2"/>
    <dgm:cxn modelId="{7F8B582A-8E72-4424-AC00-BDB34B8424DB}" type="presOf" srcId="{82F7FECD-F262-4BEB-8EFD-B63CAAD04724}" destId="{1B8DD374-5909-4C07-A7C3-1934BD3246C3}" srcOrd="0" destOrd="0" presId="urn:microsoft.com/office/officeart/2005/8/layout/vList2"/>
    <dgm:cxn modelId="{3181E980-F187-4E3E-8F66-17406DC960AE}" srcId="{82F7FECD-F262-4BEB-8EFD-B63CAAD04724}" destId="{20A37F5B-2B2E-4A21-AAA0-842EB1BF956C}" srcOrd="0" destOrd="0" parTransId="{50F2D5DB-45DE-4B62-9DC6-0640576050C8}" sibTransId="{24F34079-77E0-4D71-B6D0-0F380C3014A0}"/>
    <dgm:cxn modelId="{DDCA1259-164E-4845-945F-62120DB66605}" type="presParOf" srcId="{F32C9798-C6BB-49CF-8760-2968A8675D8F}" destId="{1B8DD374-5909-4C07-A7C3-1934BD3246C3}" srcOrd="0" destOrd="0" presId="urn:microsoft.com/office/officeart/2005/8/layout/vList2"/>
    <dgm:cxn modelId="{4E541F70-85BB-461E-9AD3-894D53E7FEB1}" type="presParOf" srcId="{F32C9798-C6BB-49CF-8760-2968A8675D8F}" destId="{8E2A7A22-DFB4-4FFC-B211-6F79F6F495C5}"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DD7D69-0105-46F0-A13C-B97BCCE1D404}" type="doc">
      <dgm:prSet loTypeId="urn:microsoft.com/office/officeart/2005/8/layout/vList3" loCatId="list" qsTypeId="urn:microsoft.com/office/officeart/2005/8/quickstyle/simple3" qsCatId="simple" csTypeId="urn:microsoft.com/office/officeart/2005/8/colors/accent1_2" csCatId="accent1" phldr="1"/>
      <dgm:spPr/>
    </dgm:pt>
    <dgm:pt modelId="{777C5EAF-9BAA-4826-840F-C1312C7EAA82}">
      <dgm:prSet phldrT="[Texto]"/>
      <dgm:spPr/>
      <dgm:t>
        <a:bodyPr/>
        <a:lstStyle/>
        <a:p>
          <a:r>
            <a:rPr lang="en-US" dirty="0" err="1" smtClean="0"/>
            <a:t>Definición</a:t>
          </a:r>
          <a:r>
            <a:rPr lang="en-US" dirty="0" smtClean="0"/>
            <a:t> total del </a:t>
          </a:r>
          <a:r>
            <a:rPr lang="en-US" dirty="0" err="1" smtClean="0"/>
            <a:t>proceso</a:t>
          </a:r>
          <a:r>
            <a:rPr lang="en-US" dirty="0" smtClean="0"/>
            <a:t> de </a:t>
          </a:r>
          <a:r>
            <a:rPr lang="en-US" dirty="0" err="1" smtClean="0"/>
            <a:t>desarrollo</a:t>
          </a:r>
          <a:r>
            <a:rPr lang="en-US" dirty="0" smtClean="0"/>
            <a:t> de </a:t>
          </a:r>
          <a:r>
            <a:rPr lang="en-US" dirty="0" err="1" smtClean="0"/>
            <a:t>proyectos</a:t>
          </a:r>
          <a:r>
            <a:rPr lang="en-US" dirty="0" smtClean="0"/>
            <a:t>.</a:t>
          </a:r>
          <a:endParaRPr lang="en-US" dirty="0"/>
        </a:p>
      </dgm:t>
    </dgm:pt>
    <dgm:pt modelId="{0AA76069-8B1C-4052-BB76-70A589EDF055}" type="parTrans" cxnId="{EFDAE412-44B0-4110-8E67-BE0B07A6F500}">
      <dgm:prSet/>
      <dgm:spPr/>
      <dgm:t>
        <a:bodyPr/>
        <a:lstStyle/>
        <a:p>
          <a:endParaRPr lang="en-US"/>
        </a:p>
      </dgm:t>
    </dgm:pt>
    <dgm:pt modelId="{1B619FA0-5F02-405B-BA47-2A6BED19723E}" type="sibTrans" cxnId="{EFDAE412-44B0-4110-8E67-BE0B07A6F500}">
      <dgm:prSet/>
      <dgm:spPr/>
      <dgm:t>
        <a:bodyPr/>
        <a:lstStyle/>
        <a:p>
          <a:endParaRPr lang="en-US"/>
        </a:p>
      </dgm:t>
    </dgm:pt>
    <dgm:pt modelId="{F0C9ED8F-17B5-4CA2-9F3D-3DBE373B4E5E}">
      <dgm:prSet/>
      <dgm:spPr/>
      <dgm:t>
        <a:bodyPr/>
        <a:lstStyle/>
        <a:p>
          <a:r>
            <a:rPr lang="en-US" smtClean="0"/>
            <a:t>Definición de diversos tipos de procesos relacionados indirectamente con el proceso de desarrollo.</a:t>
          </a:r>
          <a:endParaRPr lang="en-US" dirty="0"/>
        </a:p>
      </dgm:t>
    </dgm:pt>
    <dgm:pt modelId="{9106E5ED-9D77-4581-9203-709156D340F8}" type="parTrans" cxnId="{FE0A8B5F-E9BB-49FA-BF22-E41116412872}">
      <dgm:prSet/>
      <dgm:spPr/>
      <dgm:t>
        <a:bodyPr/>
        <a:lstStyle/>
        <a:p>
          <a:endParaRPr lang="en-US"/>
        </a:p>
      </dgm:t>
    </dgm:pt>
    <dgm:pt modelId="{ED51076C-F3D0-47F2-90B9-A17EA6A67FCA}" type="sibTrans" cxnId="{FE0A8B5F-E9BB-49FA-BF22-E41116412872}">
      <dgm:prSet/>
      <dgm:spPr/>
      <dgm:t>
        <a:bodyPr/>
        <a:lstStyle/>
        <a:p>
          <a:endParaRPr lang="en-US"/>
        </a:p>
      </dgm:t>
    </dgm:pt>
    <dgm:pt modelId="{E3642E3F-76D1-437B-826C-5D6E1F11015E}">
      <dgm:prSet/>
      <dgm:spPr/>
      <dgm:t>
        <a:bodyPr/>
        <a:lstStyle/>
        <a:p>
          <a:r>
            <a:rPr lang="en-US" smtClean="0"/>
            <a:t>Estudio de un proceso de evaluación formal para los procesos.</a:t>
          </a:r>
          <a:endParaRPr lang="en-US" dirty="0"/>
        </a:p>
      </dgm:t>
    </dgm:pt>
    <dgm:pt modelId="{579AB088-7CBD-410D-84AB-ED162F70246B}" type="parTrans" cxnId="{E850DBCB-F041-438B-988D-83CEA251BFC9}">
      <dgm:prSet/>
      <dgm:spPr/>
      <dgm:t>
        <a:bodyPr/>
        <a:lstStyle/>
        <a:p>
          <a:endParaRPr lang="en-US"/>
        </a:p>
      </dgm:t>
    </dgm:pt>
    <dgm:pt modelId="{318B9E28-846B-4DB5-9674-584CD9E82387}" type="sibTrans" cxnId="{E850DBCB-F041-438B-988D-83CEA251BFC9}">
      <dgm:prSet/>
      <dgm:spPr/>
      <dgm:t>
        <a:bodyPr/>
        <a:lstStyle/>
        <a:p>
          <a:endParaRPr lang="en-US"/>
        </a:p>
      </dgm:t>
    </dgm:pt>
    <dgm:pt modelId="{0A0672FA-E209-4B39-8B76-390A2BE8E243}">
      <dgm:prSet/>
      <dgm:spPr/>
      <dgm:t>
        <a:bodyPr/>
        <a:lstStyle/>
        <a:p>
          <a:r>
            <a:rPr lang="en-US" smtClean="0"/>
            <a:t>Documentaciones de aplicabilidad en otros proyectos </a:t>
          </a:r>
          <a:endParaRPr lang="en-US" dirty="0"/>
        </a:p>
      </dgm:t>
    </dgm:pt>
    <dgm:pt modelId="{F10065C1-175F-4F81-BB38-93A54016390D}" type="parTrans" cxnId="{557D3A94-21F6-4B8C-A0DD-AFCA3AA94B76}">
      <dgm:prSet/>
      <dgm:spPr/>
      <dgm:t>
        <a:bodyPr/>
        <a:lstStyle/>
        <a:p>
          <a:endParaRPr lang="en-US"/>
        </a:p>
      </dgm:t>
    </dgm:pt>
    <dgm:pt modelId="{CC194429-A8BF-4365-94E2-B7D14DDD147B}" type="sibTrans" cxnId="{557D3A94-21F6-4B8C-A0DD-AFCA3AA94B76}">
      <dgm:prSet/>
      <dgm:spPr/>
      <dgm:t>
        <a:bodyPr/>
        <a:lstStyle/>
        <a:p>
          <a:endParaRPr lang="en-US"/>
        </a:p>
      </dgm:t>
    </dgm:pt>
    <dgm:pt modelId="{2BB0C586-5432-4636-9EB6-4CC2FBF3A54C}" type="pres">
      <dgm:prSet presAssocID="{92DD7D69-0105-46F0-A13C-B97BCCE1D404}" presName="linearFlow" presStyleCnt="0">
        <dgm:presLayoutVars>
          <dgm:dir/>
          <dgm:resizeHandles val="exact"/>
        </dgm:presLayoutVars>
      </dgm:prSet>
      <dgm:spPr/>
    </dgm:pt>
    <dgm:pt modelId="{BE415D72-18F5-4CBE-8F89-1088B7EB9EE4}" type="pres">
      <dgm:prSet presAssocID="{777C5EAF-9BAA-4826-840F-C1312C7EAA82}" presName="composite" presStyleCnt="0"/>
      <dgm:spPr/>
    </dgm:pt>
    <dgm:pt modelId="{62A8A6DE-248E-47D1-8CFE-8121F56D6A55}" type="pres">
      <dgm:prSet presAssocID="{777C5EAF-9BAA-4826-840F-C1312C7EAA82}" presName="imgShp" presStyleLbl="fgImgPlace1" presStyleIdx="0" presStyleCnt="4"/>
      <dgm:spPr/>
    </dgm:pt>
    <dgm:pt modelId="{98FB524B-2549-44A5-AC22-000D5EA76599}" type="pres">
      <dgm:prSet presAssocID="{777C5EAF-9BAA-4826-840F-C1312C7EAA82}" presName="txShp" presStyleLbl="node1" presStyleIdx="0" presStyleCnt="4">
        <dgm:presLayoutVars>
          <dgm:bulletEnabled val="1"/>
        </dgm:presLayoutVars>
      </dgm:prSet>
      <dgm:spPr/>
      <dgm:t>
        <a:bodyPr/>
        <a:lstStyle/>
        <a:p>
          <a:endParaRPr lang="en-US"/>
        </a:p>
      </dgm:t>
    </dgm:pt>
    <dgm:pt modelId="{2D210A4E-3840-4231-858D-1FF4AC1A7DDD}" type="pres">
      <dgm:prSet presAssocID="{1B619FA0-5F02-405B-BA47-2A6BED19723E}" presName="spacing" presStyleCnt="0"/>
      <dgm:spPr/>
    </dgm:pt>
    <dgm:pt modelId="{B809446A-C72F-45BA-9038-4084678A03C4}" type="pres">
      <dgm:prSet presAssocID="{F0C9ED8F-17B5-4CA2-9F3D-3DBE373B4E5E}" presName="composite" presStyleCnt="0"/>
      <dgm:spPr/>
    </dgm:pt>
    <dgm:pt modelId="{94A1F9A8-682C-454C-87EC-001D3A90F814}" type="pres">
      <dgm:prSet presAssocID="{F0C9ED8F-17B5-4CA2-9F3D-3DBE373B4E5E}" presName="imgShp" presStyleLbl="fgImgPlace1" presStyleIdx="1" presStyleCnt="4"/>
      <dgm:spPr/>
    </dgm:pt>
    <dgm:pt modelId="{EA0E27B5-7A4D-4D4D-AFCC-6EAF6228CCE7}" type="pres">
      <dgm:prSet presAssocID="{F0C9ED8F-17B5-4CA2-9F3D-3DBE373B4E5E}" presName="txShp" presStyleLbl="node1" presStyleIdx="1" presStyleCnt="4">
        <dgm:presLayoutVars>
          <dgm:bulletEnabled val="1"/>
        </dgm:presLayoutVars>
      </dgm:prSet>
      <dgm:spPr/>
      <dgm:t>
        <a:bodyPr/>
        <a:lstStyle/>
        <a:p>
          <a:endParaRPr lang="en-US"/>
        </a:p>
      </dgm:t>
    </dgm:pt>
    <dgm:pt modelId="{5D7621E0-5BB9-462E-A858-2C5C044E4930}" type="pres">
      <dgm:prSet presAssocID="{ED51076C-F3D0-47F2-90B9-A17EA6A67FCA}" presName="spacing" presStyleCnt="0"/>
      <dgm:spPr/>
    </dgm:pt>
    <dgm:pt modelId="{141C93DE-68CF-4872-9A19-67D87C3B6946}" type="pres">
      <dgm:prSet presAssocID="{E3642E3F-76D1-437B-826C-5D6E1F11015E}" presName="composite" presStyleCnt="0"/>
      <dgm:spPr/>
    </dgm:pt>
    <dgm:pt modelId="{3C2CED19-7CFD-4BA8-9E37-548373A38147}" type="pres">
      <dgm:prSet presAssocID="{E3642E3F-76D1-437B-826C-5D6E1F11015E}" presName="imgShp" presStyleLbl="fgImgPlace1" presStyleIdx="2" presStyleCnt="4"/>
      <dgm:spPr/>
    </dgm:pt>
    <dgm:pt modelId="{D1B46307-EDBF-41AF-B0C3-452B95E76169}" type="pres">
      <dgm:prSet presAssocID="{E3642E3F-76D1-437B-826C-5D6E1F11015E}" presName="txShp" presStyleLbl="node1" presStyleIdx="2" presStyleCnt="4">
        <dgm:presLayoutVars>
          <dgm:bulletEnabled val="1"/>
        </dgm:presLayoutVars>
      </dgm:prSet>
      <dgm:spPr/>
      <dgm:t>
        <a:bodyPr/>
        <a:lstStyle/>
        <a:p>
          <a:endParaRPr lang="en-US"/>
        </a:p>
      </dgm:t>
    </dgm:pt>
    <dgm:pt modelId="{F58C6307-E0ED-42E8-9721-480A95ADCEC2}" type="pres">
      <dgm:prSet presAssocID="{318B9E28-846B-4DB5-9674-584CD9E82387}" presName="spacing" presStyleCnt="0"/>
      <dgm:spPr/>
    </dgm:pt>
    <dgm:pt modelId="{090AC28C-AF54-4DF6-8365-28B9AE637C68}" type="pres">
      <dgm:prSet presAssocID="{0A0672FA-E209-4B39-8B76-390A2BE8E243}" presName="composite" presStyleCnt="0"/>
      <dgm:spPr/>
    </dgm:pt>
    <dgm:pt modelId="{EDC14483-7719-4E4B-9A4B-5F22E4A4E915}" type="pres">
      <dgm:prSet presAssocID="{0A0672FA-E209-4B39-8B76-390A2BE8E243}" presName="imgShp" presStyleLbl="fgImgPlace1" presStyleIdx="3" presStyleCnt="4"/>
      <dgm:spPr/>
    </dgm:pt>
    <dgm:pt modelId="{442C3906-4FB4-461A-ADEC-03599CFDFC4D}" type="pres">
      <dgm:prSet presAssocID="{0A0672FA-E209-4B39-8B76-390A2BE8E243}" presName="txShp" presStyleLbl="node1" presStyleIdx="3" presStyleCnt="4">
        <dgm:presLayoutVars>
          <dgm:bulletEnabled val="1"/>
        </dgm:presLayoutVars>
      </dgm:prSet>
      <dgm:spPr/>
      <dgm:t>
        <a:bodyPr/>
        <a:lstStyle/>
        <a:p>
          <a:endParaRPr lang="en-US"/>
        </a:p>
      </dgm:t>
    </dgm:pt>
  </dgm:ptLst>
  <dgm:cxnLst>
    <dgm:cxn modelId="{E850DBCB-F041-438B-988D-83CEA251BFC9}" srcId="{92DD7D69-0105-46F0-A13C-B97BCCE1D404}" destId="{E3642E3F-76D1-437B-826C-5D6E1F11015E}" srcOrd="2" destOrd="0" parTransId="{579AB088-7CBD-410D-84AB-ED162F70246B}" sibTransId="{318B9E28-846B-4DB5-9674-584CD9E82387}"/>
    <dgm:cxn modelId="{B052F7EA-ADC0-4AEC-B8EB-4B8DB946229A}" type="presOf" srcId="{F0C9ED8F-17B5-4CA2-9F3D-3DBE373B4E5E}" destId="{EA0E27B5-7A4D-4D4D-AFCC-6EAF6228CCE7}" srcOrd="0" destOrd="0" presId="urn:microsoft.com/office/officeart/2005/8/layout/vList3"/>
    <dgm:cxn modelId="{68D9D957-165F-455E-9735-12714B6BA9C8}" type="presOf" srcId="{0A0672FA-E209-4B39-8B76-390A2BE8E243}" destId="{442C3906-4FB4-461A-ADEC-03599CFDFC4D}" srcOrd="0" destOrd="0" presId="urn:microsoft.com/office/officeart/2005/8/layout/vList3"/>
    <dgm:cxn modelId="{62DDACD7-330F-41EF-9C55-DFC0146EC3C5}" type="presOf" srcId="{E3642E3F-76D1-437B-826C-5D6E1F11015E}" destId="{D1B46307-EDBF-41AF-B0C3-452B95E76169}" srcOrd="0" destOrd="0" presId="urn:microsoft.com/office/officeart/2005/8/layout/vList3"/>
    <dgm:cxn modelId="{FE0A8B5F-E9BB-49FA-BF22-E41116412872}" srcId="{92DD7D69-0105-46F0-A13C-B97BCCE1D404}" destId="{F0C9ED8F-17B5-4CA2-9F3D-3DBE373B4E5E}" srcOrd="1" destOrd="0" parTransId="{9106E5ED-9D77-4581-9203-709156D340F8}" sibTransId="{ED51076C-F3D0-47F2-90B9-A17EA6A67FCA}"/>
    <dgm:cxn modelId="{EFDAE412-44B0-4110-8E67-BE0B07A6F500}" srcId="{92DD7D69-0105-46F0-A13C-B97BCCE1D404}" destId="{777C5EAF-9BAA-4826-840F-C1312C7EAA82}" srcOrd="0" destOrd="0" parTransId="{0AA76069-8B1C-4052-BB76-70A589EDF055}" sibTransId="{1B619FA0-5F02-405B-BA47-2A6BED19723E}"/>
    <dgm:cxn modelId="{C6123014-AE7B-4E04-B6C9-F06F487350D9}" type="presOf" srcId="{777C5EAF-9BAA-4826-840F-C1312C7EAA82}" destId="{98FB524B-2549-44A5-AC22-000D5EA76599}" srcOrd="0" destOrd="0" presId="urn:microsoft.com/office/officeart/2005/8/layout/vList3"/>
    <dgm:cxn modelId="{DEF59373-D6AE-46B1-B6A9-2A3BB557A687}" type="presOf" srcId="{92DD7D69-0105-46F0-A13C-B97BCCE1D404}" destId="{2BB0C586-5432-4636-9EB6-4CC2FBF3A54C}" srcOrd="0" destOrd="0" presId="urn:microsoft.com/office/officeart/2005/8/layout/vList3"/>
    <dgm:cxn modelId="{557D3A94-21F6-4B8C-A0DD-AFCA3AA94B76}" srcId="{92DD7D69-0105-46F0-A13C-B97BCCE1D404}" destId="{0A0672FA-E209-4B39-8B76-390A2BE8E243}" srcOrd="3" destOrd="0" parTransId="{F10065C1-175F-4F81-BB38-93A54016390D}" sibTransId="{CC194429-A8BF-4365-94E2-B7D14DDD147B}"/>
    <dgm:cxn modelId="{8FA8C1E8-A1DF-4002-831B-EEA69B3E7888}" type="presParOf" srcId="{2BB0C586-5432-4636-9EB6-4CC2FBF3A54C}" destId="{BE415D72-18F5-4CBE-8F89-1088B7EB9EE4}" srcOrd="0" destOrd="0" presId="urn:microsoft.com/office/officeart/2005/8/layout/vList3"/>
    <dgm:cxn modelId="{F12D55B8-F4F6-4421-A3E2-48B95C8C0AE1}" type="presParOf" srcId="{BE415D72-18F5-4CBE-8F89-1088B7EB9EE4}" destId="{62A8A6DE-248E-47D1-8CFE-8121F56D6A55}" srcOrd="0" destOrd="0" presId="urn:microsoft.com/office/officeart/2005/8/layout/vList3"/>
    <dgm:cxn modelId="{30C2E0F4-B516-4808-A4C9-A08CE2142652}" type="presParOf" srcId="{BE415D72-18F5-4CBE-8F89-1088B7EB9EE4}" destId="{98FB524B-2549-44A5-AC22-000D5EA76599}" srcOrd="1" destOrd="0" presId="urn:microsoft.com/office/officeart/2005/8/layout/vList3"/>
    <dgm:cxn modelId="{64650916-7320-4E1B-99FE-6050C08F77F7}" type="presParOf" srcId="{2BB0C586-5432-4636-9EB6-4CC2FBF3A54C}" destId="{2D210A4E-3840-4231-858D-1FF4AC1A7DDD}" srcOrd="1" destOrd="0" presId="urn:microsoft.com/office/officeart/2005/8/layout/vList3"/>
    <dgm:cxn modelId="{2FAF5A9D-DD5B-4FA3-8F68-65646856432B}" type="presParOf" srcId="{2BB0C586-5432-4636-9EB6-4CC2FBF3A54C}" destId="{B809446A-C72F-45BA-9038-4084678A03C4}" srcOrd="2" destOrd="0" presId="urn:microsoft.com/office/officeart/2005/8/layout/vList3"/>
    <dgm:cxn modelId="{15393D74-92E2-4D1B-8FCA-B65BA29DA3DD}" type="presParOf" srcId="{B809446A-C72F-45BA-9038-4084678A03C4}" destId="{94A1F9A8-682C-454C-87EC-001D3A90F814}" srcOrd="0" destOrd="0" presId="urn:microsoft.com/office/officeart/2005/8/layout/vList3"/>
    <dgm:cxn modelId="{0797E715-0EAD-498C-B248-1F68C6911BCA}" type="presParOf" srcId="{B809446A-C72F-45BA-9038-4084678A03C4}" destId="{EA0E27B5-7A4D-4D4D-AFCC-6EAF6228CCE7}" srcOrd="1" destOrd="0" presId="urn:microsoft.com/office/officeart/2005/8/layout/vList3"/>
    <dgm:cxn modelId="{04BF6994-E048-4744-A249-51AF1773D302}" type="presParOf" srcId="{2BB0C586-5432-4636-9EB6-4CC2FBF3A54C}" destId="{5D7621E0-5BB9-462E-A858-2C5C044E4930}" srcOrd="3" destOrd="0" presId="urn:microsoft.com/office/officeart/2005/8/layout/vList3"/>
    <dgm:cxn modelId="{687BD9DA-2F56-4121-A9F6-18AA97ED272B}" type="presParOf" srcId="{2BB0C586-5432-4636-9EB6-4CC2FBF3A54C}" destId="{141C93DE-68CF-4872-9A19-67D87C3B6946}" srcOrd="4" destOrd="0" presId="urn:microsoft.com/office/officeart/2005/8/layout/vList3"/>
    <dgm:cxn modelId="{76FFCB72-3508-41A7-BDA5-0B1A966180F3}" type="presParOf" srcId="{141C93DE-68CF-4872-9A19-67D87C3B6946}" destId="{3C2CED19-7CFD-4BA8-9E37-548373A38147}" srcOrd="0" destOrd="0" presId="urn:microsoft.com/office/officeart/2005/8/layout/vList3"/>
    <dgm:cxn modelId="{4A0F85F6-2287-4C77-BC73-88F59614DA5E}" type="presParOf" srcId="{141C93DE-68CF-4872-9A19-67D87C3B6946}" destId="{D1B46307-EDBF-41AF-B0C3-452B95E76169}" srcOrd="1" destOrd="0" presId="urn:microsoft.com/office/officeart/2005/8/layout/vList3"/>
    <dgm:cxn modelId="{06EA8B33-1EDA-466E-948D-A145F999403B}" type="presParOf" srcId="{2BB0C586-5432-4636-9EB6-4CC2FBF3A54C}" destId="{F58C6307-E0ED-42E8-9721-480A95ADCEC2}" srcOrd="5" destOrd="0" presId="urn:microsoft.com/office/officeart/2005/8/layout/vList3"/>
    <dgm:cxn modelId="{F195EF67-98CB-4AF1-BDAF-B5DD5F674AF5}" type="presParOf" srcId="{2BB0C586-5432-4636-9EB6-4CC2FBF3A54C}" destId="{090AC28C-AF54-4DF6-8365-28B9AE637C68}" srcOrd="6" destOrd="0" presId="urn:microsoft.com/office/officeart/2005/8/layout/vList3"/>
    <dgm:cxn modelId="{ADB2B772-FE04-48F4-B219-82D27FE50336}" type="presParOf" srcId="{090AC28C-AF54-4DF6-8365-28B9AE637C68}" destId="{EDC14483-7719-4E4B-9A4B-5F22E4A4E915}" srcOrd="0" destOrd="0" presId="urn:microsoft.com/office/officeart/2005/8/layout/vList3"/>
    <dgm:cxn modelId="{211BD86A-A14D-43F0-8CAB-1F384707258F}" type="presParOf" srcId="{090AC28C-AF54-4DF6-8365-28B9AE637C68}" destId="{442C3906-4FB4-461A-ADEC-03599CFDFC4D}"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461982-24C2-411E-AFEC-11913BD9A3D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BC8ABE37-C9E2-4890-9A82-0F04C618851D}">
      <dgm:prSet phldrT="[Texto]"/>
      <dgm:spPr/>
      <dgm:t>
        <a:bodyPr/>
        <a:lstStyle/>
        <a:p>
          <a:r>
            <a:rPr lang="es-PY" dirty="0" smtClean="0"/>
            <a:t>Específicos</a:t>
          </a:r>
          <a:endParaRPr lang="en-US" dirty="0"/>
        </a:p>
      </dgm:t>
    </dgm:pt>
    <dgm:pt modelId="{D4F27B02-06ED-43E3-B32F-807E6A477836}" type="parTrans" cxnId="{3F73C4F0-053A-43E3-AC23-8994109A7D63}">
      <dgm:prSet/>
      <dgm:spPr/>
      <dgm:t>
        <a:bodyPr/>
        <a:lstStyle/>
        <a:p>
          <a:endParaRPr lang="en-US"/>
        </a:p>
      </dgm:t>
    </dgm:pt>
    <dgm:pt modelId="{A8429AF3-C8E8-4348-84A4-C779139B7E7B}" type="sibTrans" cxnId="{3F73C4F0-053A-43E3-AC23-8994109A7D63}">
      <dgm:prSet/>
      <dgm:spPr/>
      <dgm:t>
        <a:bodyPr/>
        <a:lstStyle/>
        <a:p>
          <a:endParaRPr lang="en-US"/>
        </a:p>
      </dgm:t>
    </dgm:pt>
    <dgm:pt modelId="{A9F5A04C-98F7-4A23-B815-E3124304C90F}">
      <dgm:prSet phldrT="[Texto]"/>
      <dgm:spPr/>
      <dgm:t>
        <a:bodyPr/>
        <a:lstStyle/>
        <a:p>
          <a:pPr algn="ctr"/>
          <a:r>
            <a:rPr lang="es-ES" dirty="0" smtClean="0">
              <a:solidFill>
                <a:schemeClr val="accent6">
                  <a:lumMod val="50000"/>
                </a:schemeClr>
              </a:solidFill>
            </a:rPr>
            <a:t>Realizar un estudio sobre diversos modelos de procesos que rigen a nivel mundial y regional</a:t>
          </a:r>
          <a:endParaRPr lang="en-US" dirty="0"/>
        </a:p>
      </dgm:t>
    </dgm:pt>
    <dgm:pt modelId="{CCAF38C9-BBE2-4267-934E-7C55C68F7B50}" type="parTrans" cxnId="{1B36517F-2C4C-4935-85E6-6462AE2F8AF6}">
      <dgm:prSet/>
      <dgm:spPr/>
      <dgm:t>
        <a:bodyPr/>
        <a:lstStyle/>
        <a:p>
          <a:endParaRPr lang="en-US"/>
        </a:p>
      </dgm:t>
    </dgm:pt>
    <dgm:pt modelId="{C25032CF-859F-42C6-8232-49F1015BFBD9}" type="sibTrans" cxnId="{1B36517F-2C4C-4935-85E6-6462AE2F8AF6}">
      <dgm:prSet/>
      <dgm:spPr/>
      <dgm:t>
        <a:bodyPr/>
        <a:lstStyle/>
        <a:p>
          <a:endParaRPr lang="en-US"/>
        </a:p>
      </dgm:t>
    </dgm:pt>
    <dgm:pt modelId="{2F1596FF-5CC1-4F23-BABC-D08EC1C4422D}">
      <dgm:prSet/>
      <dgm:spPr/>
      <dgm:t>
        <a:bodyPr/>
        <a:lstStyle/>
        <a:p>
          <a:pPr algn="ctr"/>
          <a:endParaRPr lang="es-ES" dirty="0">
            <a:solidFill>
              <a:schemeClr val="accent6">
                <a:lumMod val="50000"/>
              </a:schemeClr>
            </a:solidFill>
          </a:endParaRPr>
        </a:p>
      </dgm:t>
    </dgm:pt>
    <dgm:pt modelId="{4D8B5882-9FC7-4149-9C8C-B7C486A70EED}" type="parTrans" cxnId="{D17C6D71-5288-47F3-A18F-8E84EF87169C}">
      <dgm:prSet/>
      <dgm:spPr/>
      <dgm:t>
        <a:bodyPr/>
        <a:lstStyle/>
        <a:p>
          <a:endParaRPr lang="en-US"/>
        </a:p>
      </dgm:t>
    </dgm:pt>
    <dgm:pt modelId="{24A39792-47DF-4C64-AB7D-C86C4CD6F552}" type="sibTrans" cxnId="{D17C6D71-5288-47F3-A18F-8E84EF87169C}">
      <dgm:prSet/>
      <dgm:spPr/>
      <dgm:t>
        <a:bodyPr/>
        <a:lstStyle/>
        <a:p>
          <a:endParaRPr lang="en-US"/>
        </a:p>
      </dgm:t>
    </dgm:pt>
    <dgm:pt modelId="{AA1A2440-9B8F-40E4-9C41-4FB96A2940C3}">
      <dgm:prSet/>
      <dgm:spPr/>
      <dgm:t>
        <a:bodyPr/>
        <a:lstStyle/>
        <a:p>
          <a:pPr algn="ctr"/>
          <a:r>
            <a:rPr lang="es-ES" dirty="0" smtClean="0">
              <a:solidFill>
                <a:schemeClr val="tx1"/>
              </a:solidFill>
            </a:rPr>
            <a:t>Definir características principales y diferencias de cada modelo comparando cada entorno con el estado actual del país.</a:t>
          </a:r>
        </a:p>
      </dgm:t>
    </dgm:pt>
    <dgm:pt modelId="{E94D87E4-D0F6-408C-A393-C4D5AA16BE83}" type="parTrans" cxnId="{511A6B5D-C894-46D0-A577-0F9DF57C6FEE}">
      <dgm:prSet/>
      <dgm:spPr/>
      <dgm:t>
        <a:bodyPr/>
        <a:lstStyle/>
        <a:p>
          <a:endParaRPr lang="en-US"/>
        </a:p>
      </dgm:t>
    </dgm:pt>
    <dgm:pt modelId="{0EC1332A-AAE1-4876-BEE0-B3D4B36E1D0A}" type="sibTrans" cxnId="{511A6B5D-C894-46D0-A577-0F9DF57C6FEE}">
      <dgm:prSet/>
      <dgm:spPr/>
      <dgm:t>
        <a:bodyPr/>
        <a:lstStyle/>
        <a:p>
          <a:endParaRPr lang="en-US"/>
        </a:p>
      </dgm:t>
    </dgm:pt>
    <dgm:pt modelId="{1DF87EEC-58B3-4D3D-A2AB-85891E28C5CD}">
      <dgm:prSet/>
      <dgm:spPr/>
      <dgm:t>
        <a:bodyPr/>
        <a:lstStyle/>
        <a:p>
          <a:pPr algn="ctr"/>
          <a:endParaRPr lang="es-ES" dirty="0">
            <a:solidFill>
              <a:schemeClr val="tx1"/>
            </a:solidFill>
          </a:endParaRPr>
        </a:p>
      </dgm:t>
    </dgm:pt>
    <dgm:pt modelId="{E1098257-02C3-4F0A-8FAF-1AE18FCE7049}" type="parTrans" cxnId="{BF9CAA97-6E5F-4475-8157-5AF0F8A2849E}">
      <dgm:prSet/>
      <dgm:spPr/>
      <dgm:t>
        <a:bodyPr/>
        <a:lstStyle/>
        <a:p>
          <a:endParaRPr lang="en-US"/>
        </a:p>
      </dgm:t>
    </dgm:pt>
    <dgm:pt modelId="{BBA03BBC-BD80-4DB8-A9DE-1F0991F4C71F}" type="sibTrans" cxnId="{BF9CAA97-6E5F-4475-8157-5AF0F8A2849E}">
      <dgm:prSet/>
      <dgm:spPr/>
      <dgm:t>
        <a:bodyPr/>
        <a:lstStyle/>
        <a:p>
          <a:endParaRPr lang="en-US"/>
        </a:p>
      </dgm:t>
    </dgm:pt>
    <dgm:pt modelId="{B72677D1-55F7-4DDA-BE12-6B47DAFC3758}">
      <dgm:prSet/>
      <dgm:spPr/>
      <dgm:t>
        <a:bodyPr/>
        <a:lstStyle/>
        <a:p>
          <a:pPr algn="ctr"/>
          <a:r>
            <a:rPr lang="es-ES" dirty="0" smtClean="0">
              <a:solidFill>
                <a:schemeClr val="accent6">
                  <a:lumMod val="50000"/>
                </a:schemeClr>
              </a:solidFill>
            </a:rPr>
            <a:t>Desarrollar procesos para estandarizar y documentar las fases correspondientes al alcance de este trabajo.</a:t>
          </a:r>
          <a:endParaRPr lang="es-ES" dirty="0">
            <a:solidFill>
              <a:schemeClr val="accent6">
                <a:lumMod val="50000"/>
              </a:schemeClr>
            </a:solidFill>
          </a:endParaRPr>
        </a:p>
      </dgm:t>
    </dgm:pt>
    <dgm:pt modelId="{84C6B8A1-053F-4307-948F-1BAB38F662F8}" type="parTrans" cxnId="{89B2BDFC-802D-41D9-B81A-DFEB4AFE3865}">
      <dgm:prSet/>
      <dgm:spPr/>
      <dgm:t>
        <a:bodyPr/>
        <a:lstStyle/>
        <a:p>
          <a:endParaRPr lang="en-US"/>
        </a:p>
      </dgm:t>
    </dgm:pt>
    <dgm:pt modelId="{7B7E9DDA-2B73-49F9-8C33-5AC9020FDDBF}" type="sibTrans" cxnId="{89B2BDFC-802D-41D9-B81A-DFEB4AFE3865}">
      <dgm:prSet/>
      <dgm:spPr/>
      <dgm:t>
        <a:bodyPr/>
        <a:lstStyle/>
        <a:p>
          <a:endParaRPr lang="en-US"/>
        </a:p>
      </dgm:t>
    </dgm:pt>
    <dgm:pt modelId="{AD737AF3-06DC-47FA-816D-02E6E615F302}" type="pres">
      <dgm:prSet presAssocID="{E6461982-24C2-411E-AFEC-11913BD9A3DF}" presName="linear" presStyleCnt="0">
        <dgm:presLayoutVars>
          <dgm:animLvl val="lvl"/>
          <dgm:resizeHandles val="exact"/>
        </dgm:presLayoutVars>
      </dgm:prSet>
      <dgm:spPr/>
      <dgm:t>
        <a:bodyPr/>
        <a:lstStyle/>
        <a:p>
          <a:endParaRPr lang="en-US"/>
        </a:p>
      </dgm:t>
    </dgm:pt>
    <dgm:pt modelId="{89D4EFB1-A141-4734-8A89-46B561256F48}" type="pres">
      <dgm:prSet presAssocID="{BC8ABE37-C9E2-4890-9A82-0F04C618851D}" presName="parentText" presStyleLbl="node1" presStyleIdx="0" presStyleCnt="1">
        <dgm:presLayoutVars>
          <dgm:chMax val="0"/>
          <dgm:bulletEnabled val="1"/>
        </dgm:presLayoutVars>
      </dgm:prSet>
      <dgm:spPr/>
      <dgm:t>
        <a:bodyPr/>
        <a:lstStyle/>
        <a:p>
          <a:endParaRPr lang="en-US"/>
        </a:p>
      </dgm:t>
    </dgm:pt>
    <dgm:pt modelId="{310C883C-2227-45A4-84C8-62225F9F3888}" type="pres">
      <dgm:prSet presAssocID="{BC8ABE37-C9E2-4890-9A82-0F04C618851D}" presName="childText" presStyleLbl="revTx" presStyleIdx="0" presStyleCnt="1">
        <dgm:presLayoutVars>
          <dgm:bulletEnabled val="1"/>
        </dgm:presLayoutVars>
      </dgm:prSet>
      <dgm:spPr/>
      <dgm:t>
        <a:bodyPr/>
        <a:lstStyle/>
        <a:p>
          <a:endParaRPr lang="en-US"/>
        </a:p>
      </dgm:t>
    </dgm:pt>
  </dgm:ptLst>
  <dgm:cxnLst>
    <dgm:cxn modelId="{BF9CAA97-6E5F-4475-8157-5AF0F8A2849E}" srcId="{BC8ABE37-C9E2-4890-9A82-0F04C618851D}" destId="{1DF87EEC-58B3-4D3D-A2AB-85891E28C5CD}" srcOrd="3" destOrd="0" parTransId="{E1098257-02C3-4F0A-8FAF-1AE18FCE7049}" sibTransId="{BBA03BBC-BD80-4DB8-A9DE-1F0991F4C71F}"/>
    <dgm:cxn modelId="{49D5CE30-BE3F-4634-925D-30D294B3C9D0}" type="presOf" srcId="{A9F5A04C-98F7-4A23-B815-E3124304C90F}" destId="{310C883C-2227-45A4-84C8-62225F9F3888}" srcOrd="0" destOrd="0" presId="urn:microsoft.com/office/officeart/2005/8/layout/vList2"/>
    <dgm:cxn modelId="{D17C6D71-5288-47F3-A18F-8E84EF87169C}" srcId="{BC8ABE37-C9E2-4890-9A82-0F04C618851D}" destId="{2F1596FF-5CC1-4F23-BABC-D08EC1C4422D}" srcOrd="1" destOrd="0" parTransId="{4D8B5882-9FC7-4149-9C8C-B7C486A70EED}" sibTransId="{24A39792-47DF-4C64-AB7D-C86C4CD6F552}"/>
    <dgm:cxn modelId="{89B2BDFC-802D-41D9-B81A-DFEB4AFE3865}" srcId="{BC8ABE37-C9E2-4890-9A82-0F04C618851D}" destId="{B72677D1-55F7-4DDA-BE12-6B47DAFC3758}" srcOrd="4" destOrd="0" parTransId="{84C6B8A1-053F-4307-948F-1BAB38F662F8}" sibTransId="{7B7E9DDA-2B73-49F9-8C33-5AC9020FDDBF}"/>
    <dgm:cxn modelId="{581CD8C8-16E4-4AD7-950A-D3CB6E9F4453}" type="presOf" srcId="{E6461982-24C2-411E-AFEC-11913BD9A3DF}" destId="{AD737AF3-06DC-47FA-816D-02E6E615F302}" srcOrd="0" destOrd="0" presId="urn:microsoft.com/office/officeart/2005/8/layout/vList2"/>
    <dgm:cxn modelId="{511A6B5D-C894-46D0-A577-0F9DF57C6FEE}" srcId="{BC8ABE37-C9E2-4890-9A82-0F04C618851D}" destId="{AA1A2440-9B8F-40E4-9C41-4FB96A2940C3}" srcOrd="2" destOrd="0" parTransId="{E94D87E4-D0F6-408C-A393-C4D5AA16BE83}" sibTransId="{0EC1332A-AAE1-4876-BEE0-B3D4B36E1D0A}"/>
    <dgm:cxn modelId="{1BAF23C5-3F3E-43E0-BE79-3229ADB75023}" type="presOf" srcId="{2F1596FF-5CC1-4F23-BABC-D08EC1C4422D}" destId="{310C883C-2227-45A4-84C8-62225F9F3888}" srcOrd="0" destOrd="1" presId="urn:microsoft.com/office/officeart/2005/8/layout/vList2"/>
    <dgm:cxn modelId="{E8DD8496-8825-49F6-AA18-70613D99AFBA}" type="presOf" srcId="{B72677D1-55F7-4DDA-BE12-6B47DAFC3758}" destId="{310C883C-2227-45A4-84C8-62225F9F3888}" srcOrd="0" destOrd="4" presId="urn:microsoft.com/office/officeart/2005/8/layout/vList2"/>
    <dgm:cxn modelId="{77881B32-5CC8-4A26-8852-7F1DCDB7EF6F}" type="presOf" srcId="{AA1A2440-9B8F-40E4-9C41-4FB96A2940C3}" destId="{310C883C-2227-45A4-84C8-62225F9F3888}" srcOrd="0" destOrd="2" presId="urn:microsoft.com/office/officeart/2005/8/layout/vList2"/>
    <dgm:cxn modelId="{90873303-553D-43F8-BD33-F87363DE20C1}" type="presOf" srcId="{BC8ABE37-C9E2-4890-9A82-0F04C618851D}" destId="{89D4EFB1-A141-4734-8A89-46B561256F48}" srcOrd="0" destOrd="0" presId="urn:microsoft.com/office/officeart/2005/8/layout/vList2"/>
    <dgm:cxn modelId="{1B36517F-2C4C-4935-85E6-6462AE2F8AF6}" srcId="{BC8ABE37-C9E2-4890-9A82-0F04C618851D}" destId="{A9F5A04C-98F7-4A23-B815-E3124304C90F}" srcOrd="0" destOrd="0" parTransId="{CCAF38C9-BBE2-4267-934E-7C55C68F7B50}" sibTransId="{C25032CF-859F-42C6-8232-49F1015BFBD9}"/>
    <dgm:cxn modelId="{3F73C4F0-053A-43E3-AC23-8994109A7D63}" srcId="{E6461982-24C2-411E-AFEC-11913BD9A3DF}" destId="{BC8ABE37-C9E2-4890-9A82-0F04C618851D}" srcOrd="0" destOrd="0" parTransId="{D4F27B02-06ED-43E3-B32F-807E6A477836}" sibTransId="{A8429AF3-C8E8-4348-84A4-C779139B7E7B}"/>
    <dgm:cxn modelId="{BC6A6BF9-6994-47BA-AA96-7834C07B9ACA}" type="presOf" srcId="{1DF87EEC-58B3-4D3D-A2AB-85891E28C5CD}" destId="{310C883C-2227-45A4-84C8-62225F9F3888}" srcOrd="0" destOrd="3" presId="urn:microsoft.com/office/officeart/2005/8/layout/vList2"/>
    <dgm:cxn modelId="{DB1E0A99-7BEA-4940-9C36-01C280450DE5}" type="presParOf" srcId="{AD737AF3-06DC-47FA-816D-02E6E615F302}" destId="{89D4EFB1-A141-4734-8A89-46B561256F48}" srcOrd="0" destOrd="0" presId="urn:microsoft.com/office/officeart/2005/8/layout/vList2"/>
    <dgm:cxn modelId="{046A5785-1447-40B4-8758-F5CB54733B23}" type="presParOf" srcId="{AD737AF3-06DC-47FA-816D-02E6E615F302}" destId="{310C883C-2227-45A4-84C8-62225F9F3888}"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F68768-3044-422E-95AB-925077F4426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B18F6AEA-5F5F-41E0-908C-F9D3E918A634}">
      <dgm:prSet phldrT="[Texto]"/>
      <dgm:spPr/>
      <dgm:t>
        <a:bodyPr/>
        <a:lstStyle/>
        <a:p>
          <a:r>
            <a:rPr lang="es-PY" dirty="0" smtClean="0"/>
            <a:t>Específicos</a:t>
          </a:r>
          <a:endParaRPr lang="en-US" dirty="0"/>
        </a:p>
      </dgm:t>
    </dgm:pt>
    <dgm:pt modelId="{214A6FD7-43BB-411D-9C5E-40520DFDF74C}" type="parTrans" cxnId="{E2D8CF72-C84C-41D3-AAA8-B6B22D9E4CDF}">
      <dgm:prSet/>
      <dgm:spPr/>
      <dgm:t>
        <a:bodyPr/>
        <a:lstStyle/>
        <a:p>
          <a:endParaRPr lang="en-US"/>
        </a:p>
      </dgm:t>
    </dgm:pt>
    <dgm:pt modelId="{AA77FAE9-7C7C-4A70-8E43-3E32D34D3080}" type="sibTrans" cxnId="{E2D8CF72-C84C-41D3-AAA8-B6B22D9E4CDF}">
      <dgm:prSet/>
      <dgm:spPr/>
      <dgm:t>
        <a:bodyPr/>
        <a:lstStyle/>
        <a:p>
          <a:endParaRPr lang="en-US"/>
        </a:p>
      </dgm:t>
    </dgm:pt>
    <dgm:pt modelId="{98FB9AA8-7906-427B-BA96-2013E1AA6E40}">
      <dgm:prSet phldrT="[Texto]"/>
      <dgm:spPr/>
      <dgm:t>
        <a:bodyPr/>
        <a:lstStyle/>
        <a:p>
          <a:pPr algn="ctr"/>
          <a:r>
            <a:rPr lang="es-ES" dirty="0" smtClean="0">
              <a:solidFill>
                <a:schemeClr val="tx1"/>
              </a:solidFill>
            </a:rPr>
            <a:t>Proponer un modelo de procesos básico para las fases de requerimientos y análisis, utilizando paradigmas existentes en la ingeniería de software.</a:t>
          </a:r>
          <a:endParaRPr lang="en-US" dirty="0"/>
        </a:p>
      </dgm:t>
    </dgm:pt>
    <dgm:pt modelId="{DB1B33E2-5A2B-40EC-9236-6FA023AF67AD}" type="parTrans" cxnId="{9F5311A1-0757-4863-8487-F4B40E854450}">
      <dgm:prSet/>
      <dgm:spPr/>
      <dgm:t>
        <a:bodyPr/>
        <a:lstStyle/>
        <a:p>
          <a:endParaRPr lang="en-US"/>
        </a:p>
      </dgm:t>
    </dgm:pt>
    <dgm:pt modelId="{9FFF6992-3FD1-407C-A441-6570B4ACDB6D}" type="sibTrans" cxnId="{9F5311A1-0757-4863-8487-F4B40E854450}">
      <dgm:prSet/>
      <dgm:spPr/>
      <dgm:t>
        <a:bodyPr/>
        <a:lstStyle/>
        <a:p>
          <a:endParaRPr lang="en-US"/>
        </a:p>
      </dgm:t>
    </dgm:pt>
    <dgm:pt modelId="{184D3B0B-245C-413D-AA2F-6C67E1ACA8CC}">
      <dgm:prSet/>
      <dgm:spPr/>
      <dgm:t>
        <a:bodyPr/>
        <a:lstStyle/>
        <a:p>
          <a:pPr algn="ctr"/>
          <a:endParaRPr lang="es-ES" dirty="0">
            <a:solidFill>
              <a:schemeClr val="accent6">
                <a:lumMod val="50000"/>
              </a:schemeClr>
            </a:solidFill>
          </a:endParaRPr>
        </a:p>
      </dgm:t>
    </dgm:pt>
    <dgm:pt modelId="{E2C0FFE1-05CC-4D79-8D95-A6BCAAB7F110}" type="parTrans" cxnId="{35AA0355-F560-4143-9AE5-FC79A5EDBC54}">
      <dgm:prSet/>
      <dgm:spPr/>
      <dgm:t>
        <a:bodyPr/>
        <a:lstStyle/>
        <a:p>
          <a:endParaRPr lang="en-US"/>
        </a:p>
      </dgm:t>
    </dgm:pt>
    <dgm:pt modelId="{CAF3F5C8-4216-4563-9630-669BC0CFDED2}" type="sibTrans" cxnId="{35AA0355-F560-4143-9AE5-FC79A5EDBC54}">
      <dgm:prSet/>
      <dgm:spPr/>
      <dgm:t>
        <a:bodyPr/>
        <a:lstStyle/>
        <a:p>
          <a:endParaRPr lang="en-US"/>
        </a:p>
      </dgm:t>
    </dgm:pt>
    <dgm:pt modelId="{EE257762-765E-4379-90B5-B9768131D205}">
      <dgm:prSet/>
      <dgm:spPr/>
      <dgm:t>
        <a:bodyPr/>
        <a:lstStyle/>
        <a:p>
          <a:pPr algn="ctr"/>
          <a:r>
            <a:rPr lang="es-ES" dirty="0" smtClean="0">
              <a:solidFill>
                <a:schemeClr val="accent6">
                  <a:lumMod val="50000"/>
                </a:schemeClr>
              </a:solidFill>
            </a:rPr>
            <a:t>Realizar pruebas de implementación de los procesos para evaluar la adaptabilidad del mismo.</a:t>
          </a:r>
        </a:p>
      </dgm:t>
    </dgm:pt>
    <dgm:pt modelId="{3817A879-2AEF-44FE-B007-0496FBC5C9CD}" type="parTrans" cxnId="{DE7669AF-D49D-4699-82B2-5D3FC2438AAF}">
      <dgm:prSet/>
      <dgm:spPr/>
      <dgm:t>
        <a:bodyPr/>
        <a:lstStyle/>
        <a:p>
          <a:endParaRPr lang="en-US"/>
        </a:p>
      </dgm:t>
    </dgm:pt>
    <dgm:pt modelId="{02EB42DA-40A5-4509-9BEA-A18AFD731659}" type="sibTrans" cxnId="{DE7669AF-D49D-4699-82B2-5D3FC2438AAF}">
      <dgm:prSet/>
      <dgm:spPr/>
      <dgm:t>
        <a:bodyPr/>
        <a:lstStyle/>
        <a:p>
          <a:endParaRPr lang="en-US"/>
        </a:p>
      </dgm:t>
    </dgm:pt>
    <dgm:pt modelId="{9C41F65D-B7ED-44A1-8223-0302BE430B68}">
      <dgm:prSet/>
      <dgm:spPr/>
      <dgm:t>
        <a:bodyPr/>
        <a:lstStyle/>
        <a:p>
          <a:pPr algn="ctr"/>
          <a:endParaRPr lang="es-ES" dirty="0"/>
        </a:p>
      </dgm:t>
    </dgm:pt>
    <dgm:pt modelId="{C3CD837A-D66A-4234-A715-A5B0A131FB76}" type="parTrans" cxnId="{E892A550-310F-4696-A086-1F1C81D817A6}">
      <dgm:prSet/>
      <dgm:spPr/>
      <dgm:t>
        <a:bodyPr/>
        <a:lstStyle/>
        <a:p>
          <a:endParaRPr lang="en-US"/>
        </a:p>
      </dgm:t>
    </dgm:pt>
    <dgm:pt modelId="{731F60DF-30CF-42DB-8F6F-7D62EED7213C}" type="sibTrans" cxnId="{E892A550-310F-4696-A086-1F1C81D817A6}">
      <dgm:prSet/>
      <dgm:spPr/>
      <dgm:t>
        <a:bodyPr/>
        <a:lstStyle/>
        <a:p>
          <a:endParaRPr lang="en-US"/>
        </a:p>
      </dgm:t>
    </dgm:pt>
    <dgm:pt modelId="{48A114AE-6DCC-4CEC-A56C-98F85B2007A2}">
      <dgm:prSet/>
      <dgm:spPr/>
      <dgm:t>
        <a:bodyPr/>
        <a:lstStyle/>
        <a:p>
          <a:pPr algn="ctr"/>
          <a:r>
            <a:rPr lang="es-ES" dirty="0" smtClean="0">
              <a:solidFill>
                <a:schemeClr val="tx1"/>
              </a:solidFill>
            </a:rPr>
            <a:t>Iniciar la utilización de modelos de procesos para impulsar a las empresas a las certificaciones más rigurosas existentes a nivel mundial.</a:t>
          </a:r>
          <a:endParaRPr lang="es-ES" dirty="0">
            <a:solidFill>
              <a:schemeClr val="tx1"/>
            </a:solidFill>
          </a:endParaRPr>
        </a:p>
      </dgm:t>
    </dgm:pt>
    <dgm:pt modelId="{36988599-358D-4A7E-AE58-D3F78CE43E65}" type="parTrans" cxnId="{E482709A-710E-4F4C-8269-12CD581B639C}">
      <dgm:prSet/>
      <dgm:spPr/>
      <dgm:t>
        <a:bodyPr/>
        <a:lstStyle/>
        <a:p>
          <a:endParaRPr lang="en-US"/>
        </a:p>
      </dgm:t>
    </dgm:pt>
    <dgm:pt modelId="{3BBE9F2F-9345-4A9F-A194-5EA0F5FD1C3F}" type="sibTrans" cxnId="{E482709A-710E-4F4C-8269-12CD581B639C}">
      <dgm:prSet/>
      <dgm:spPr/>
      <dgm:t>
        <a:bodyPr/>
        <a:lstStyle/>
        <a:p>
          <a:endParaRPr lang="en-US"/>
        </a:p>
      </dgm:t>
    </dgm:pt>
    <dgm:pt modelId="{43470123-6264-43D6-9586-785E9789195C}" type="pres">
      <dgm:prSet presAssocID="{4DF68768-3044-422E-95AB-925077F44263}" presName="linear" presStyleCnt="0">
        <dgm:presLayoutVars>
          <dgm:animLvl val="lvl"/>
          <dgm:resizeHandles val="exact"/>
        </dgm:presLayoutVars>
      </dgm:prSet>
      <dgm:spPr/>
      <dgm:t>
        <a:bodyPr/>
        <a:lstStyle/>
        <a:p>
          <a:endParaRPr lang="en-US"/>
        </a:p>
      </dgm:t>
    </dgm:pt>
    <dgm:pt modelId="{914706F4-E1A8-490C-B23A-204CA822F771}" type="pres">
      <dgm:prSet presAssocID="{B18F6AEA-5F5F-41E0-908C-F9D3E918A634}" presName="parentText" presStyleLbl="node1" presStyleIdx="0" presStyleCnt="1">
        <dgm:presLayoutVars>
          <dgm:chMax val="0"/>
          <dgm:bulletEnabled val="1"/>
        </dgm:presLayoutVars>
      </dgm:prSet>
      <dgm:spPr/>
      <dgm:t>
        <a:bodyPr/>
        <a:lstStyle/>
        <a:p>
          <a:endParaRPr lang="en-US"/>
        </a:p>
      </dgm:t>
    </dgm:pt>
    <dgm:pt modelId="{55B20E5F-0E80-472E-A779-DF0055AB996A}" type="pres">
      <dgm:prSet presAssocID="{B18F6AEA-5F5F-41E0-908C-F9D3E918A634}" presName="childText" presStyleLbl="revTx" presStyleIdx="0" presStyleCnt="1">
        <dgm:presLayoutVars>
          <dgm:bulletEnabled val="1"/>
        </dgm:presLayoutVars>
      </dgm:prSet>
      <dgm:spPr/>
      <dgm:t>
        <a:bodyPr/>
        <a:lstStyle/>
        <a:p>
          <a:endParaRPr lang="en-US"/>
        </a:p>
      </dgm:t>
    </dgm:pt>
  </dgm:ptLst>
  <dgm:cxnLst>
    <dgm:cxn modelId="{DE7669AF-D49D-4699-82B2-5D3FC2438AAF}" srcId="{B18F6AEA-5F5F-41E0-908C-F9D3E918A634}" destId="{EE257762-765E-4379-90B5-B9768131D205}" srcOrd="2" destOrd="0" parTransId="{3817A879-2AEF-44FE-B007-0496FBC5C9CD}" sibTransId="{02EB42DA-40A5-4509-9BEA-A18AFD731659}"/>
    <dgm:cxn modelId="{9F5311A1-0757-4863-8487-F4B40E854450}" srcId="{B18F6AEA-5F5F-41E0-908C-F9D3E918A634}" destId="{98FB9AA8-7906-427B-BA96-2013E1AA6E40}" srcOrd="0" destOrd="0" parTransId="{DB1B33E2-5A2B-40EC-9236-6FA023AF67AD}" sibTransId="{9FFF6992-3FD1-407C-A441-6570B4ACDB6D}"/>
    <dgm:cxn modelId="{F70AFF1C-3D9A-47A2-968F-3C9925A43888}" type="presOf" srcId="{98FB9AA8-7906-427B-BA96-2013E1AA6E40}" destId="{55B20E5F-0E80-472E-A779-DF0055AB996A}" srcOrd="0" destOrd="0" presId="urn:microsoft.com/office/officeart/2005/8/layout/vList2"/>
    <dgm:cxn modelId="{38B8C24D-2A9F-46DC-A549-757901F33EEF}" type="presOf" srcId="{48A114AE-6DCC-4CEC-A56C-98F85B2007A2}" destId="{55B20E5F-0E80-472E-A779-DF0055AB996A}" srcOrd="0" destOrd="4" presId="urn:microsoft.com/office/officeart/2005/8/layout/vList2"/>
    <dgm:cxn modelId="{5B8319E7-5F68-48C8-BECA-2CAA1E762EAE}" type="presOf" srcId="{EE257762-765E-4379-90B5-B9768131D205}" destId="{55B20E5F-0E80-472E-A779-DF0055AB996A}" srcOrd="0" destOrd="2" presId="urn:microsoft.com/office/officeart/2005/8/layout/vList2"/>
    <dgm:cxn modelId="{E892A550-310F-4696-A086-1F1C81D817A6}" srcId="{B18F6AEA-5F5F-41E0-908C-F9D3E918A634}" destId="{9C41F65D-B7ED-44A1-8223-0302BE430B68}" srcOrd="3" destOrd="0" parTransId="{C3CD837A-D66A-4234-A715-A5B0A131FB76}" sibTransId="{731F60DF-30CF-42DB-8F6F-7D62EED7213C}"/>
    <dgm:cxn modelId="{6DC2A93C-05D2-45F2-ABF8-5525F1BEEEDC}" type="presOf" srcId="{9C41F65D-B7ED-44A1-8223-0302BE430B68}" destId="{55B20E5F-0E80-472E-A779-DF0055AB996A}" srcOrd="0" destOrd="3" presId="urn:microsoft.com/office/officeart/2005/8/layout/vList2"/>
    <dgm:cxn modelId="{B738A9E5-3C5F-476F-8C75-1D9F304AFC3F}" type="presOf" srcId="{184D3B0B-245C-413D-AA2F-6C67E1ACA8CC}" destId="{55B20E5F-0E80-472E-A779-DF0055AB996A}" srcOrd="0" destOrd="1" presId="urn:microsoft.com/office/officeart/2005/8/layout/vList2"/>
    <dgm:cxn modelId="{E2D8CF72-C84C-41D3-AAA8-B6B22D9E4CDF}" srcId="{4DF68768-3044-422E-95AB-925077F44263}" destId="{B18F6AEA-5F5F-41E0-908C-F9D3E918A634}" srcOrd="0" destOrd="0" parTransId="{214A6FD7-43BB-411D-9C5E-40520DFDF74C}" sibTransId="{AA77FAE9-7C7C-4A70-8E43-3E32D34D3080}"/>
    <dgm:cxn modelId="{5B5D3CB3-FE84-4D46-9A15-819220539F1B}" type="presOf" srcId="{4DF68768-3044-422E-95AB-925077F44263}" destId="{43470123-6264-43D6-9586-785E9789195C}" srcOrd="0" destOrd="0" presId="urn:microsoft.com/office/officeart/2005/8/layout/vList2"/>
    <dgm:cxn modelId="{E482709A-710E-4F4C-8269-12CD581B639C}" srcId="{B18F6AEA-5F5F-41E0-908C-F9D3E918A634}" destId="{48A114AE-6DCC-4CEC-A56C-98F85B2007A2}" srcOrd="4" destOrd="0" parTransId="{36988599-358D-4A7E-AE58-D3F78CE43E65}" sibTransId="{3BBE9F2F-9345-4A9F-A194-5EA0F5FD1C3F}"/>
    <dgm:cxn modelId="{35AA0355-F560-4143-9AE5-FC79A5EDBC54}" srcId="{B18F6AEA-5F5F-41E0-908C-F9D3E918A634}" destId="{184D3B0B-245C-413D-AA2F-6C67E1ACA8CC}" srcOrd="1" destOrd="0" parTransId="{E2C0FFE1-05CC-4D79-8D95-A6BCAAB7F110}" sibTransId="{CAF3F5C8-4216-4563-9630-669BC0CFDED2}"/>
    <dgm:cxn modelId="{DFBD9038-96C2-4E48-B546-7BB8F6F1E79E}" type="presOf" srcId="{B18F6AEA-5F5F-41E0-908C-F9D3E918A634}" destId="{914706F4-E1A8-490C-B23A-204CA822F771}" srcOrd="0" destOrd="0" presId="urn:microsoft.com/office/officeart/2005/8/layout/vList2"/>
    <dgm:cxn modelId="{8D84C792-6B49-42DA-95D1-604205D4B315}" type="presParOf" srcId="{43470123-6264-43D6-9586-785E9789195C}" destId="{914706F4-E1A8-490C-B23A-204CA822F771}" srcOrd="0" destOrd="0" presId="urn:microsoft.com/office/officeart/2005/8/layout/vList2"/>
    <dgm:cxn modelId="{6EEC3E70-5E55-4226-8A89-9062841205AF}" type="presParOf" srcId="{43470123-6264-43D6-9586-785E9789195C}" destId="{55B20E5F-0E80-472E-A779-DF0055AB996A}"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712FBA-1B35-4D93-8912-D3B568D41F0C}" type="doc">
      <dgm:prSet loTypeId="urn:microsoft.com/office/officeart/2005/8/layout/lProcess2" loCatId="relationship" qsTypeId="urn:microsoft.com/office/officeart/2005/8/quickstyle/simple3" qsCatId="simple" csTypeId="urn:microsoft.com/office/officeart/2005/8/colors/accent1_2" csCatId="accent1" phldr="1"/>
      <dgm:spPr/>
      <dgm:t>
        <a:bodyPr/>
        <a:lstStyle/>
        <a:p>
          <a:endParaRPr lang="en-US"/>
        </a:p>
      </dgm:t>
    </dgm:pt>
    <dgm:pt modelId="{335B9EDF-5F13-4ED8-BD23-831C675D2AD8}">
      <dgm:prSet phldrT="[Texto]"/>
      <dgm:spPr/>
      <dgm:t>
        <a:bodyPr/>
        <a:lstStyle/>
        <a:p>
          <a:r>
            <a:rPr lang="es-PY" dirty="0" smtClean="0"/>
            <a:t>Procesos del contexto  del sistema</a:t>
          </a:r>
          <a:endParaRPr lang="en-US" dirty="0"/>
        </a:p>
      </dgm:t>
    </dgm:pt>
    <dgm:pt modelId="{D53BC6A5-FCF0-4257-9136-6CD0674CC79D}" type="parTrans" cxnId="{EA6E0D8D-E032-41AA-9146-B6FC4C8EA3E1}">
      <dgm:prSet/>
      <dgm:spPr/>
      <dgm:t>
        <a:bodyPr/>
        <a:lstStyle/>
        <a:p>
          <a:endParaRPr lang="en-US"/>
        </a:p>
      </dgm:t>
    </dgm:pt>
    <dgm:pt modelId="{021276FE-9682-4D20-9D05-C2603B397D96}" type="sibTrans" cxnId="{EA6E0D8D-E032-41AA-9146-B6FC4C8EA3E1}">
      <dgm:prSet/>
      <dgm:spPr/>
      <dgm:t>
        <a:bodyPr/>
        <a:lstStyle/>
        <a:p>
          <a:endParaRPr lang="en-US"/>
        </a:p>
      </dgm:t>
    </dgm:pt>
    <dgm:pt modelId="{FF5A0533-D9A5-4239-A9C0-C42823658AE1}">
      <dgm:prSet phldrT="[Texto]"/>
      <dgm:spPr/>
      <dgm:t>
        <a:bodyPr/>
        <a:lstStyle/>
        <a:p>
          <a:r>
            <a:rPr lang="es-PY" dirty="0" smtClean="0"/>
            <a:t>Procesos de acuerdo </a:t>
          </a:r>
          <a:endParaRPr lang="en-US" dirty="0"/>
        </a:p>
      </dgm:t>
    </dgm:pt>
    <dgm:pt modelId="{BCCB3E60-93EE-4EEA-96E4-6979950CCC6F}" type="parTrans" cxnId="{275BC1E3-695D-4875-966D-C24D9FE847E0}">
      <dgm:prSet/>
      <dgm:spPr/>
      <dgm:t>
        <a:bodyPr/>
        <a:lstStyle/>
        <a:p>
          <a:endParaRPr lang="en-US"/>
        </a:p>
      </dgm:t>
    </dgm:pt>
    <dgm:pt modelId="{7CFCB221-D9FC-4E54-BD52-E0875A8FCB2B}" type="sibTrans" cxnId="{275BC1E3-695D-4875-966D-C24D9FE847E0}">
      <dgm:prSet/>
      <dgm:spPr/>
      <dgm:t>
        <a:bodyPr/>
        <a:lstStyle/>
        <a:p>
          <a:endParaRPr lang="en-US"/>
        </a:p>
      </dgm:t>
    </dgm:pt>
    <dgm:pt modelId="{815209B5-495A-4952-BA57-6471E2FCDEE5}">
      <dgm:prSet phldrT="[Texto]"/>
      <dgm:spPr/>
      <dgm:t>
        <a:bodyPr/>
        <a:lstStyle/>
        <a:p>
          <a:r>
            <a:rPr lang="es-PY" dirty="0" smtClean="0"/>
            <a:t>Procesos organizacionales  del proyecto</a:t>
          </a:r>
          <a:endParaRPr lang="en-US" dirty="0"/>
        </a:p>
      </dgm:t>
    </dgm:pt>
    <dgm:pt modelId="{B33D47A6-09DC-4563-9000-F8E17AEC9A55}" type="parTrans" cxnId="{D35D7A42-CD8E-4CB2-94C9-7781E97FE3F1}">
      <dgm:prSet/>
      <dgm:spPr/>
      <dgm:t>
        <a:bodyPr/>
        <a:lstStyle/>
        <a:p>
          <a:endParaRPr lang="en-US"/>
        </a:p>
      </dgm:t>
    </dgm:pt>
    <dgm:pt modelId="{F6885D5C-B32B-4FEB-8D04-F1770DA7E142}" type="sibTrans" cxnId="{D35D7A42-CD8E-4CB2-94C9-7781E97FE3F1}">
      <dgm:prSet/>
      <dgm:spPr/>
      <dgm:t>
        <a:bodyPr/>
        <a:lstStyle/>
        <a:p>
          <a:endParaRPr lang="en-US"/>
        </a:p>
      </dgm:t>
    </dgm:pt>
    <dgm:pt modelId="{8913DE5A-D86A-41B6-95C8-15FF66855E48}">
      <dgm:prSet phldrT="[Texto]"/>
      <dgm:spPr/>
      <dgm:t>
        <a:bodyPr/>
        <a:lstStyle/>
        <a:p>
          <a:r>
            <a:rPr lang="es-PY" dirty="0" smtClean="0"/>
            <a:t>Procesos específicos del software</a:t>
          </a:r>
          <a:endParaRPr lang="en-US" dirty="0"/>
        </a:p>
      </dgm:t>
    </dgm:pt>
    <dgm:pt modelId="{BB021756-FC12-488C-B1BF-F02EB407194B}" type="parTrans" cxnId="{6DFBB956-112E-4E1F-B38B-99555D4842A5}">
      <dgm:prSet/>
      <dgm:spPr/>
      <dgm:t>
        <a:bodyPr/>
        <a:lstStyle/>
        <a:p>
          <a:endParaRPr lang="en-US"/>
        </a:p>
      </dgm:t>
    </dgm:pt>
    <dgm:pt modelId="{359A5865-98D0-4432-9D87-64818E3A6F6D}" type="sibTrans" cxnId="{6DFBB956-112E-4E1F-B38B-99555D4842A5}">
      <dgm:prSet/>
      <dgm:spPr/>
      <dgm:t>
        <a:bodyPr/>
        <a:lstStyle/>
        <a:p>
          <a:endParaRPr lang="en-US"/>
        </a:p>
      </dgm:t>
    </dgm:pt>
    <dgm:pt modelId="{69793211-120A-4028-AD60-6FCD9274E00F}">
      <dgm:prSet phldrT="[Texto]"/>
      <dgm:spPr/>
      <dgm:t>
        <a:bodyPr/>
        <a:lstStyle/>
        <a:p>
          <a:r>
            <a:rPr lang="es-PY" dirty="0" smtClean="0"/>
            <a:t>Procesos de implementación del software</a:t>
          </a:r>
          <a:endParaRPr lang="en-US" dirty="0"/>
        </a:p>
      </dgm:t>
    </dgm:pt>
    <dgm:pt modelId="{60E1D778-25B2-4057-94C7-1EE8181AB2DE}" type="parTrans" cxnId="{57C1BAC8-920D-485A-825E-D81736EC63F8}">
      <dgm:prSet/>
      <dgm:spPr/>
      <dgm:t>
        <a:bodyPr/>
        <a:lstStyle/>
        <a:p>
          <a:endParaRPr lang="en-US"/>
        </a:p>
      </dgm:t>
    </dgm:pt>
    <dgm:pt modelId="{C880DA15-888B-4A8C-B861-79888314022B}" type="sibTrans" cxnId="{57C1BAC8-920D-485A-825E-D81736EC63F8}">
      <dgm:prSet/>
      <dgm:spPr/>
      <dgm:t>
        <a:bodyPr/>
        <a:lstStyle/>
        <a:p>
          <a:endParaRPr lang="en-US"/>
        </a:p>
      </dgm:t>
    </dgm:pt>
    <dgm:pt modelId="{3CD2B63C-AEDA-4980-9C72-9F53264EDE74}">
      <dgm:prSet phldrT="[Texto]"/>
      <dgm:spPr/>
      <dgm:t>
        <a:bodyPr/>
        <a:lstStyle/>
        <a:p>
          <a:r>
            <a:rPr lang="es-PY" dirty="0" smtClean="0"/>
            <a:t>Procesos de soporte del software</a:t>
          </a:r>
        </a:p>
      </dgm:t>
    </dgm:pt>
    <dgm:pt modelId="{B0B34717-A666-4EE1-83E6-1A9D950DBBDD}" type="parTrans" cxnId="{DC0520A3-84B8-40A3-B06E-EE96059179E6}">
      <dgm:prSet/>
      <dgm:spPr/>
      <dgm:t>
        <a:bodyPr/>
        <a:lstStyle/>
        <a:p>
          <a:endParaRPr lang="en-US"/>
        </a:p>
      </dgm:t>
    </dgm:pt>
    <dgm:pt modelId="{07B4348B-5BD5-4372-BA69-435413C816A7}" type="sibTrans" cxnId="{DC0520A3-84B8-40A3-B06E-EE96059179E6}">
      <dgm:prSet/>
      <dgm:spPr/>
      <dgm:t>
        <a:bodyPr/>
        <a:lstStyle/>
        <a:p>
          <a:endParaRPr lang="en-US"/>
        </a:p>
      </dgm:t>
    </dgm:pt>
    <dgm:pt modelId="{318541A0-DF16-47DC-AAFE-DC53FDCA94C0}">
      <dgm:prSet phldrT="[Texto]"/>
      <dgm:spPr/>
      <dgm:t>
        <a:bodyPr/>
        <a:lstStyle/>
        <a:p>
          <a:r>
            <a:rPr lang="es-PY" dirty="0" smtClean="0"/>
            <a:t>Procesos del proyecto</a:t>
          </a:r>
          <a:endParaRPr lang="en-US" dirty="0"/>
        </a:p>
      </dgm:t>
    </dgm:pt>
    <dgm:pt modelId="{9926BBAE-2850-4221-929B-0D3A1A2B7D5F}" type="parTrans" cxnId="{7845B6A2-D213-4BE2-AB34-99A05286A9FD}">
      <dgm:prSet/>
      <dgm:spPr/>
      <dgm:t>
        <a:bodyPr/>
        <a:lstStyle/>
        <a:p>
          <a:endParaRPr lang="en-US"/>
        </a:p>
      </dgm:t>
    </dgm:pt>
    <dgm:pt modelId="{349A349F-6373-451C-8F2A-90F817B577BF}" type="sibTrans" cxnId="{7845B6A2-D213-4BE2-AB34-99A05286A9FD}">
      <dgm:prSet/>
      <dgm:spPr/>
      <dgm:t>
        <a:bodyPr/>
        <a:lstStyle/>
        <a:p>
          <a:endParaRPr lang="en-US"/>
        </a:p>
      </dgm:t>
    </dgm:pt>
    <dgm:pt modelId="{61F6ABB5-5151-4B90-A5F1-4BC3E1692BD5}">
      <dgm:prSet phldrT="[Texto]"/>
      <dgm:spPr/>
      <dgm:t>
        <a:bodyPr/>
        <a:lstStyle/>
        <a:p>
          <a:r>
            <a:rPr lang="es-PY" smtClean="0"/>
            <a:t>Procesos de reutilización del software</a:t>
          </a:r>
          <a:endParaRPr lang="es-PY" dirty="0" smtClean="0"/>
        </a:p>
      </dgm:t>
    </dgm:pt>
    <dgm:pt modelId="{285E57D8-FE9E-4148-92FE-2000F5086AA7}" type="parTrans" cxnId="{D0114B38-7C38-4AB1-9B1A-5DE6CA9ADFA4}">
      <dgm:prSet/>
      <dgm:spPr/>
      <dgm:t>
        <a:bodyPr/>
        <a:lstStyle/>
        <a:p>
          <a:endParaRPr lang="en-US"/>
        </a:p>
      </dgm:t>
    </dgm:pt>
    <dgm:pt modelId="{FB50FEC9-7B0E-4921-8C00-59A893C4254E}" type="sibTrans" cxnId="{D0114B38-7C38-4AB1-9B1A-5DE6CA9ADFA4}">
      <dgm:prSet/>
      <dgm:spPr/>
      <dgm:t>
        <a:bodyPr/>
        <a:lstStyle/>
        <a:p>
          <a:endParaRPr lang="en-US"/>
        </a:p>
      </dgm:t>
    </dgm:pt>
    <dgm:pt modelId="{A9DA7B76-D5A4-4624-94B3-901DD508504E}">
      <dgm:prSet phldrT="[Texto]"/>
      <dgm:spPr/>
      <dgm:t>
        <a:bodyPr/>
        <a:lstStyle/>
        <a:p>
          <a:r>
            <a:rPr lang="es-PY" smtClean="0"/>
            <a:t>Procesos </a:t>
          </a:r>
          <a:r>
            <a:rPr lang="es-PY" dirty="0" smtClean="0"/>
            <a:t>técnicos</a:t>
          </a:r>
          <a:endParaRPr lang="en-US" dirty="0"/>
        </a:p>
      </dgm:t>
    </dgm:pt>
    <dgm:pt modelId="{A0A046EB-70DF-4ED3-926A-6B7A71BD669F}" type="parTrans" cxnId="{BA6D4A7A-8513-4854-B3CA-2135E035A653}">
      <dgm:prSet/>
      <dgm:spPr/>
      <dgm:t>
        <a:bodyPr/>
        <a:lstStyle/>
        <a:p>
          <a:endParaRPr lang="en-US"/>
        </a:p>
      </dgm:t>
    </dgm:pt>
    <dgm:pt modelId="{A660DF2A-CBA0-4372-B51C-FF60382D2A4C}" type="sibTrans" cxnId="{BA6D4A7A-8513-4854-B3CA-2135E035A653}">
      <dgm:prSet/>
      <dgm:spPr/>
      <dgm:t>
        <a:bodyPr/>
        <a:lstStyle/>
        <a:p>
          <a:endParaRPr lang="en-US"/>
        </a:p>
      </dgm:t>
    </dgm:pt>
    <dgm:pt modelId="{7CAC2F69-1CE1-42F1-9DBB-16823B996187}" type="pres">
      <dgm:prSet presAssocID="{43712FBA-1B35-4D93-8912-D3B568D41F0C}" presName="theList" presStyleCnt="0">
        <dgm:presLayoutVars>
          <dgm:dir/>
          <dgm:animLvl val="lvl"/>
          <dgm:resizeHandles val="exact"/>
        </dgm:presLayoutVars>
      </dgm:prSet>
      <dgm:spPr/>
      <dgm:t>
        <a:bodyPr/>
        <a:lstStyle/>
        <a:p>
          <a:endParaRPr lang="en-US"/>
        </a:p>
      </dgm:t>
    </dgm:pt>
    <dgm:pt modelId="{86F0C538-84EA-4797-B5B6-BF5E1121C7FF}" type="pres">
      <dgm:prSet presAssocID="{335B9EDF-5F13-4ED8-BD23-831C675D2AD8}" presName="compNode" presStyleCnt="0"/>
      <dgm:spPr/>
    </dgm:pt>
    <dgm:pt modelId="{111F21E2-3BF3-40D2-B096-98BAD0DF59DB}" type="pres">
      <dgm:prSet presAssocID="{335B9EDF-5F13-4ED8-BD23-831C675D2AD8}" presName="aNode" presStyleLbl="bgShp" presStyleIdx="0" presStyleCnt="2"/>
      <dgm:spPr/>
      <dgm:t>
        <a:bodyPr/>
        <a:lstStyle/>
        <a:p>
          <a:endParaRPr lang="en-US"/>
        </a:p>
      </dgm:t>
    </dgm:pt>
    <dgm:pt modelId="{33FD1813-7E86-4529-B15F-8DA98A431EB4}" type="pres">
      <dgm:prSet presAssocID="{335B9EDF-5F13-4ED8-BD23-831C675D2AD8}" presName="textNode" presStyleLbl="bgShp" presStyleIdx="0" presStyleCnt="2"/>
      <dgm:spPr/>
      <dgm:t>
        <a:bodyPr/>
        <a:lstStyle/>
        <a:p>
          <a:endParaRPr lang="en-US"/>
        </a:p>
      </dgm:t>
    </dgm:pt>
    <dgm:pt modelId="{9AE22313-15D5-48BC-ADC5-F4CFFB6BF3B9}" type="pres">
      <dgm:prSet presAssocID="{335B9EDF-5F13-4ED8-BD23-831C675D2AD8}" presName="compChildNode" presStyleCnt="0"/>
      <dgm:spPr/>
    </dgm:pt>
    <dgm:pt modelId="{EAD4E7B7-C14D-4CCD-AF58-9EBB1B239111}" type="pres">
      <dgm:prSet presAssocID="{335B9EDF-5F13-4ED8-BD23-831C675D2AD8}" presName="theInnerList" presStyleCnt="0"/>
      <dgm:spPr/>
    </dgm:pt>
    <dgm:pt modelId="{422B1DD7-C858-4C0D-9DF5-29F5F0A8FE6A}" type="pres">
      <dgm:prSet presAssocID="{FF5A0533-D9A5-4239-A9C0-C42823658AE1}" presName="childNode" presStyleLbl="node1" presStyleIdx="0" presStyleCnt="7">
        <dgm:presLayoutVars>
          <dgm:bulletEnabled val="1"/>
        </dgm:presLayoutVars>
      </dgm:prSet>
      <dgm:spPr/>
      <dgm:t>
        <a:bodyPr/>
        <a:lstStyle/>
        <a:p>
          <a:endParaRPr lang="en-US"/>
        </a:p>
      </dgm:t>
    </dgm:pt>
    <dgm:pt modelId="{B4CC4959-A3CF-48F0-AAE9-2EE3E6940697}" type="pres">
      <dgm:prSet presAssocID="{FF5A0533-D9A5-4239-A9C0-C42823658AE1}" presName="aSpace2" presStyleCnt="0"/>
      <dgm:spPr/>
    </dgm:pt>
    <dgm:pt modelId="{405C2545-4F1E-4D76-8E46-CE432784A696}" type="pres">
      <dgm:prSet presAssocID="{815209B5-495A-4952-BA57-6471E2FCDEE5}" presName="childNode" presStyleLbl="node1" presStyleIdx="1" presStyleCnt="7">
        <dgm:presLayoutVars>
          <dgm:bulletEnabled val="1"/>
        </dgm:presLayoutVars>
      </dgm:prSet>
      <dgm:spPr/>
      <dgm:t>
        <a:bodyPr/>
        <a:lstStyle/>
        <a:p>
          <a:endParaRPr lang="en-US"/>
        </a:p>
      </dgm:t>
    </dgm:pt>
    <dgm:pt modelId="{D5F4E5B4-7E6A-40E8-AE94-349D186A423C}" type="pres">
      <dgm:prSet presAssocID="{815209B5-495A-4952-BA57-6471E2FCDEE5}" presName="aSpace2" presStyleCnt="0"/>
      <dgm:spPr/>
    </dgm:pt>
    <dgm:pt modelId="{A291366D-D903-4210-8A00-022F01DD1514}" type="pres">
      <dgm:prSet presAssocID="{318541A0-DF16-47DC-AAFE-DC53FDCA94C0}" presName="childNode" presStyleLbl="node1" presStyleIdx="2" presStyleCnt="7">
        <dgm:presLayoutVars>
          <dgm:bulletEnabled val="1"/>
        </dgm:presLayoutVars>
      </dgm:prSet>
      <dgm:spPr/>
      <dgm:t>
        <a:bodyPr/>
        <a:lstStyle/>
        <a:p>
          <a:endParaRPr lang="en-US"/>
        </a:p>
      </dgm:t>
    </dgm:pt>
    <dgm:pt modelId="{DE1C6FE7-49D9-41E5-9DAD-42874D458456}" type="pres">
      <dgm:prSet presAssocID="{318541A0-DF16-47DC-AAFE-DC53FDCA94C0}" presName="aSpace2" presStyleCnt="0"/>
      <dgm:spPr/>
    </dgm:pt>
    <dgm:pt modelId="{702F9EAD-0B88-4FCD-B237-489B946B2B2C}" type="pres">
      <dgm:prSet presAssocID="{A9DA7B76-D5A4-4624-94B3-901DD508504E}" presName="childNode" presStyleLbl="node1" presStyleIdx="3" presStyleCnt="7">
        <dgm:presLayoutVars>
          <dgm:bulletEnabled val="1"/>
        </dgm:presLayoutVars>
      </dgm:prSet>
      <dgm:spPr/>
      <dgm:t>
        <a:bodyPr/>
        <a:lstStyle/>
        <a:p>
          <a:endParaRPr lang="en-US"/>
        </a:p>
      </dgm:t>
    </dgm:pt>
    <dgm:pt modelId="{C983BBAC-8AD1-4B22-A638-44BDFFECF877}" type="pres">
      <dgm:prSet presAssocID="{335B9EDF-5F13-4ED8-BD23-831C675D2AD8}" presName="aSpace" presStyleCnt="0"/>
      <dgm:spPr/>
    </dgm:pt>
    <dgm:pt modelId="{D5C028D3-1D48-47B0-A1F6-5479979EF997}" type="pres">
      <dgm:prSet presAssocID="{8913DE5A-D86A-41B6-95C8-15FF66855E48}" presName="compNode" presStyleCnt="0"/>
      <dgm:spPr/>
    </dgm:pt>
    <dgm:pt modelId="{ACCDDBC3-4BA6-4D6F-83C7-E8C7FAE42DA4}" type="pres">
      <dgm:prSet presAssocID="{8913DE5A-D86A-41B6-95C8-15FF66855E48}" presName="aNode" presStyleLbl="bgShp" presStyleIdx="1" presStyleCnt="2"/>
      <dgm:spPr/>
      <dgm:t>
        <a:bodyPr/>
        <a:lstStyle/>
        <a:p>
          <a:endParaRPr lang="en-US"/>
        </a:p>
      </dgm:t>
    </dgm:pt>
    <dgm:pt modelId="{C56F3DC6-23A6-45D7-A26F-FFB547D962F4}" type="pres">
      <dgm:prSet presAssocID="{8913DE5A-D86A-41B6-95C8-15FF66855E48}" presName="textNode" presStyleLbl="bgShp" presStyleIdx="1" presStyleCnt="2"/>
      <dgm:spPr/>
      <dgm:t>
        <a:bodyPr/>
        <a:lstStyle/>
        <a:p>
          <a:endParaRPr lang="en-US"/>
        </a:p>
      </dgm:t>
    </dgm:pt>
    <dgm:pt modelId="{7A9021F5-B6F5-495F-B063-64B1484C6F9A}" type="pres">
      <dgm:prSet presAssocID="{8913DE5A-D86A-41B6-95C8-15FF66855E48}" presName="compChildNode" presStyleCnt="0"/>
      <dgm:spPr/>
    </dgm:pt>
    <dgm:pt modelId="{6D490B29-9BAC-4164-9304-3D2241A0BBC1}" type="pres">
      <dgm:prSet presAssocID="{8913DE5A-D86A-41B6-95C8-15FF66855E48}" presName="theInnerList" presStyleCnt="0"/>
      <dgm:spPr/>
    </dgm:pt>
    <dgm:pt modelId="{08AB4770-32B3-48BB-905C-C6BE0176D81A}" type="pres">
      <dgm:prSet presAssocID="{69793211-120A-4028-AD60-6FCD9274E00F}" presName="childNode" presStyleLbl="node1" presStyleIdx="4" presStyleCnt="7">
        <dgm:presLayoutVars>
          <dgm:bulletEnabled val="1"/>
        </dgm:presLayoutVars>
      </dgm:prSet>
      <dgm:spPr/>
      <dgm:t>
        <a:bodyPr/>
        <a:lstStyle/>
        <a:p>
          <a:endParaRPr lang="en-US"/>
        </a:p>
      </dgm:t>
    </dgm:pt>
    <dgm:pt modelId="{2982E56F-5172-43DE-A0FC-3321AB6D15D0}" type="pres">
      <dgm:prSet presAssocID="{69793211-120A-4028-AD60-6FCD9274E00F}" presName="aSpace2" presStyleCnt="0"/>
      <dgm:spPr/>
    </dgm:pt>
    <dgm:pt modelId="{35C5E25F-7305-4945-8BDA-3946297DCCB4}" type="pres">
      <dgm:prSet presAssocID="{3CD2B63C-AEDA-4980-9C72-9F53264EDE74}" presName="childNode" presStyleLbl="node1" presStyleIdx="5" presStyleCnt="7">
        <dgm:presLayoutVars>
          <dgm:bulletEnabled val="1"/>
        </dgm:presLayoutVars>
      </dgm:prSet>
      <dgm:spPr/>
      <dgm:t>
        <a:bodyPr/>
        <a:lstStyle/>
        <a:p>
          <a:endParaRPr lang="en-US"/>
        </a:p>
      </dgm:t>
    </dgm:pt>
    <dgm:pt modelId="{9AEA6043-3BCC-4CC9-9ACA-7C3A968FD6CE}" type="pres">
      <dgm:prSet presAssocID="{3CD2B63C-AEDA-4980-9C72-9F53264EDE74}" presName="aSpace2" presStyleCnt="0"/>
      <dgm:spPr/>
    </dgm:pt>
    <dgm:pt modelId="{0E24B2E5-F2C0-4E87-834A-9E86680D0053}" type="pres">
      <dgm:prSet presAssocID="{61F6ABB5-5151-4B90-A5F1-4BC3E1692BD5}" presName="childNode" presStyleLbl="node1" presStyleIdx="6" presStyleCnt="7">
        <dgm:presLayoutVars>
          <dgm:bulletEnabled val="1"/>
        </dgm:presLayoutVars>
      </dgm:prSet>
      <dgm:spPr/>
      <dgm:t>
        <a:bodyPr/>
        <a:lstStyle/>
        <a:p>
          <a:endParaRPr lang="en-US"/>
        </a:p>
      </dgm:t>
    </dgm:pt>
  </dgm:ptLst>
  <dgm:cxnLst>
    <dgm:cxn modelId="{F6FA2AA4-0C4A-4856-8F19-0F40B94F63CD}" type="presOf" srcId="{335B9EDF-5F13-4ED8-BD23-831C675D2AD8}" destId="{111F21E2-3BF3-40D2-B096-98BAD0DF59DB}" srcOrd="0" destOrd="0" presId="urn:microsoft.com/office/officeart/2005/8/layout/lProcess2"/>
    <dgm:cxn modelId="{C6212563-690F-40FB-92D7-D598C7D9C605}" type="presOf" srcId="{69793211-120A-4028-AD60-6FCD9274E00F}" destId="{08AB4770-32B3-48BB-905C-C6BE0176D81A}" srcOrd="0" destOrd="0" presId="urn:microsoft.com/office/officeart/2005/8/layout/lProcess2"/>
    <dgm:cxn modelId="{EA6E0D8D-E032-41AA-9146-B6FC4C8EA3E1}" srcId="{43712FBA-1B35-4D93-8912-D3B568D41F0C}" destId="{335B9EDF-5F13-4ED8-BD23-831C675D2AD8}" srcOrd="0" destOrd="0" parTransId="{D53BC6A5-FCF0-4257-9136-6CD0674CC79D}" sibTransId="{021276FE-9682-4D20-9D05-C2603B397D96}"/>
    <dgm:cxn modelId="{D0114B38-7C38-4AB1-9B1A-5DE6CA9ADFA4}" srcId="{8913DE5A-D86A-41B6-95C8-15FF66855E48}" destId="{61F6ABB5-5151-4B90-A5F1-4BC3E1692BD5}" srcOrd="2" destOrd="0" parTransId="{285E57D8-FE9E-4148-92FE-2000F5086AA7}" sibTransId="{FB50FEC9-7B0E-4921-8C00-59A893C4254E}"/>
    <dgm:cxn modelId="{A9F4FADB-2403-4170-B5BE-D998BC5CDD3A}" type="presOf" srcId="{8913DE5A-D86A-41B6-95C8-15FF66855E48}" destId="{C56F3DC6-23A6-45D7-A26F-FFB547D962F4}" srcOrd="1" destOrd="0" presId="urn:microsoft.com/office/officeart/2005/8/layout/lProcess2"/>
    <dgm:cxn modelId="{D85E64B6-BE1E-4778-AC89-3ED965206F9C}" type="presOf" srcId="{3CD2B63C-AEDA-4980-9C72-9F53264EDE74}" destId="{35C5E25F-7305-4945-8BDA-3946297DCCB4}" srcOrd="0" destOrd="0" presId="urn:microsoft.com/office/officeart/2005/8/layout/lProcess2"/>
    <dgm:cxn modelId="{7845B6A2-D213-4BE2-AB34-99A05286A9FD}" srcId="{335B9EDF-5F13-4ED8-BD23-831C675D2AD8}" destId="{318541A0-DF16-47DC-AAFE-DC53FDCA94C0}" srcOrd="2" destOrd="0" parTransId="{9926BBAE-2850-4221-929B-0D3A1A2B7D5F}" sibTransId="{349A349F-6373-451C-8F2A-90F817B577BF}"/>
    <dgm:cxn modelId="{BA6D4A7A-8513-4854-B3CA-2135E035A653}" srcId="{335B9EDF-5F13-4ED8-BD23-831C675D2AD8}" destId="{A9DA7B76-D5A4-4624-94B3-901DD508504E}" srcOrd="3" destOrd="0" parTransId="{A0A046EB-70DF-4ED3-926A-6B7A71BD669F}" sibTransId="{A660DF2A-CBA0-4372-B51C-FF60382D2A4C}"/>
    <dgm:cxn modelId="{2ABCCE0D-FB29-4F6F-9605-0DD98D978DFB}" type="presOf" srcId="{8913DE5A-D86A-41B6-95C8-15FF66855E48}" destId="{ACCDDBC3-4BA6-4D6F-83C7-E8C7FAE42DA4}" srcOrd="0" destOrd="0" presId="urn:microsoft.com/office/officeart/2005/8/layout/lProcess2"/>
    <dgm:cxn modelId="{32B94FE2-622B-4ADB-B149-5B10558F8110}" type="presOf" srcId="{815209B5-495A-4952-BA57-6471E2FCDEE5}" destId="{405C2545-4F1E-4D76-8E46-CE432784A696}" srcOrd="0" destOrd="0" presId="urn:microsoft.com/office/officeart/2005/8/layout/lProcess2"/>
    <dgm:cxn modelId="{D35D7A42-CD8E-4CB2-94C9-7781E97FE3F1}" srcId="{335B9EDF-5F13-4ED8-BD23-831C675D2AD8}" destId="{815209B5-495A-4952-BA57-6471E2FCDEE5}" srcOrd="1" destOrd="0" parTransId="{B33D47A6-09DC-4563-9000-F8E17AEC9A55}" sibTransId="{F6885D5C-B32B-4FEB-8D04-F1770DA7E142}"/>
    <dgm:cxn modelId="{5CD133E1-4BDB-4A50-B1D6-6EE02A5F463B}" type="presOf" srcId="{61F6ABB5-5151-4B90-A5F1-4BC3E1692BD5}" destId="{0E24B2E5-F2C0-4E87-834A-9E86680D0053}" srcOrd="0" destOrd="0" presId="urn:microsoft.com/office/officeart/2005/8/layout/lProcess2"/>
    <dgm:cxn modelId="{A8A16F0C-F27B-43A1-9BCA-AC0D297E2D16}" type="presOf" srcId="{318541A0-DF16-47DC-AAFE-DC53FDCA94C0}" destId="{A291366D-D903-4210-8A00-022F01DD1514}" srcOrd="0" destOrd="0" presId="urn:microsoft.com/office/officeart/2005/8/layout/lProcess2"/>
    <dgm:cxn modelId="{5393DDC4-DD23-41E3-8BC1-B5953331350C}" type="presOf" srcId="{FF5A0533-D9A5-4239-A9C0-C42823658AE1}" destId="{422B1DD7-C858-4C0D-9DF5-29F5F0A8FE6A}" srcOrd="0" destOrd="0" presId="urn:microsoft.com/office/officeart/2005/8/layout/lProcess2"/>
    <dgm:cxn modelId="{4938C89D-2B25-4219-A9AF-B1835BA6A02C}" type="presOf" srcId="{43712FBA-1B35-4D93-8912-D3B568D41F0C}" destId="{7CAC2F69-1CE1-42F1-9DBB-16823B996187}" srcOrd="0" destOrd="0" presId="urn:microsoft.com/office/officeart/2005/8/layout/lProcess2"/>
    <dgm:cxn modelId="{187C555A-D163-43FF-8AF3-521250F7F459}" type="presOf" srcId="{335B9EDF-5F13-4ED8-BD23-831C675D2AD8}" destId="{33FD1813-7E86-4529-B15F-8DA98A431EB4}" srcOrd="1" destOrd="0" presId="urn:microsoft.com/office/officeart/2005/8/layout/lProcess2"/>
    <dgm:cxn modelId="{275BC1E3-695D-4875-966D-C24D9FE847E0}" srcId="{335B9EDF-5F13-4ED8-BD23-831C675D2AD8}" destId="{FF5A0533-D9A5-4239-A9C0-C42823658AE1}" srcOrd="0" destOrd="0" parTransId="{BCCB3E60-93EE-4EEA-96E4-6979950CCC6F}" sibTransId="{7CFCB221-D9FC-4E54-BD52-E0875A8FCB2B}"/>
    <dgm:cxn modelId="{7C705D69-6B1E-4A81-B59C-805B168C6D7B}" type="presOf" srcId="{A9DA7B76-D5A4-4624-94B3-901DD508504E}" destId="{702F9EAD-0B88-4FCD-B237-489B946B2B2C}" srcOrd="0" destOrd="0" presId="urn:microsoft.com/office/officeart/2005/8/layout/lProcess2"/>
    <dgm:cxn modelId="{DC0520A3-84B8-40A3-B06E-EE96059179E6}" srcId="{8913DE5A-D86A-41B6-95C8-15FF66855E48}" destId="{3CD2B63C-AEDA-4980-9C72-9F53264EDE74}" srcOrd="1" destOrd="0" parTransId="{B0B34717-A666-4EE1-83E6-1A9D950DBBDD}" sibTransId="{07B4348B-5BD5-4372-BA69-435413C816A7}"/>
    <dgm:cxn modelId="{57C1BAC8-920D-485A-825E-D81736EC63F8}" srcId="{8913DE5A-D86A-41B6-95C8-15FF66855E48}" destId="{69793211-120A-4028-AD60-6FCD9274E00F}" srcOrd="0" destOrd="0" parTransId="{60E1D778-25B2-4057-94C7-1EE8181AB2DE}" sibTransId="{C880DA15-888B-4A8C-B861-79888314022B}"/>
    <dgm:cxn modelId="{6DFBB956-112E-4E1F-B38B-99555D4842A5}" srcId="{43712FBA-1B35-4D93-8912-D3B568D41F0C}" destId="{8913DE5A-D86A-41B6-95C8-15FF66855E48}" srcOrd="1" destOrd="0" parTransId="{BB021756-FC12-488C-B1BF-F02EB407194B}" sibTransId="{359A5865-98D0-4432-9D87-64818E3A6F6D}"/>
    <dgm:cxn modelId="{8BBE4120-1AF9-4B82-93DD-6844AE9C662D}" type="presParOf" srcId="{7CAC2F69-1CE1-42F1-9DBB-16823B996187}" destId="{86F0C538-84EA-4797-B5B6-BF5E1121C7FF}" srcOrd="0" destOrd="0" presId="urn:microsoft.com/office/officeart/2005/8/layout/lProcess2"/>
    <dgm:cxn modelId="{F9D05A95-A8E9-4595-82D7-C2305D5C44D9}" type="presParOf" srcId="{86F0C538-84EA-4797-B5B6-BF5E1121C7FF}" destId="{111F21E2-3BF3-40D2-B096-98BAD0DF59DB}" srcOrd="0" destOrd="0" presId="urn:microsoft.com/office/officeart/2005/8/layout/lProcess2"/>
    <dgm:cxn modelId="{BF668125-E8CA-4638-8703-A77F5628D187}" type="presParOf" srcId="{86F0C538-84EA-4797-B5B6-BF5E1121C7FF}" destId="{33FD1813-7E86-4529-B15F-8DA98A431EB4}" srcOrd="1" destOrd="0" presId="urn:microsoft.com/office/officeart/2005/8/layout/lProcess2"/>
    <dgm:cxn modelId="{DE26B606-696F-4760-9D74-BF44EC6AD5CA}" type="presParOf" srcId="{86F0C538-84EA-4797-B5B6-BF5E1121C7FF}" destId="{9AE22313-15D5-48BC-ADC5-F4CFFB6BF3B9}" srcOrd="2" destOrd="0" presId="urn:microsoft.com/office/officeart/2005/8/layout/lProcess2"/>
    <dgm:cxn modelId="{F4BE0CA4-4DD2-4755-9AF9-1993CAB13210}" type="presParOf" srcId="{9AE22313-15D5-48BC-ADC5-F4CFFB6BF3B9}" destId="{EAD4E7B7-C14D-4CCD-AF58-9EBB1B239111}" srcOrd="0" destOrd="0" presId="urn:microsoft.com/office/officeart/2005/8/layout/lProcess2"/>
    <dgm:cxn modelId="{018CEC62-C371-4D1C-8FF2-9FD012CEF220}" type="presParOf" srcId="{EAD4E7B7-C14D-4CCD-AF58-9EBB1B239111}" destId="{422B1DD7-C858-4C0D-9DF5-29F5F0A8FE6A}" srcOrd="0" destOrd="0" presId="urn:microsoft.com/office/officeart/2005/8/layout/lProcess2"/>
    <dgm:cxn modelId="{31C6716B-2C2E-4FFF-970B-BE11CBCDD03A}" type="presParOf" srcId="{EAD4E7B7-C14D-4CCD-AF58-9EBB1B239111}" destId="{B4CC4959-A3CF-48F0-AAE9-2EE3E6940697}" srcOrd="1" destOrd="0" presId="urn:microsoft.com/office/officeart/2005/8/layout/lProcess2"/>
    <dgm:cxn modelId="{6758A96B-8239-4AE6-9425-92F6CE0D3C5A}" type="presParOf" srcId="{EAD4E7B7-C14D-4CCD-AF58-9EBB1B239111}" destId="{405C2545-4F1E-4D76-8E46-CE432784A696}" srcOrd="2" destOrd="0" presId="urn:microsoft.com/office/officeart/2005/8/layout/lProcess2"/>
    <dgm:cxn modelId="{1EBF33D8-1560-436B-B61E-3887516F9A70}" type="presParOf" srcId="{EAD4E7B7-C14D-4CCD-AF58-9EBB1B239111}" destId="{D5F4E5B4-7E6A-40E8-AE94-349D186A423C}" srcOrd="3" destOrd="0" presId="urn:microsoft.com/office/officeart/2005/8/layout/lProcess2"/>
    <dgm:cxn modelId="{50CD4C8C-3A4B-40F3-9E62-317FD6AD2A3C}" type="presParOf" srcId="{EAD4E7B7-C14D-4CCD-AF58-9EBB1B239111}" destId="{A291366D-D903-4210-8A00-022F01DD1514}" srcOrd="4" destOrd="0" presId="urn:microsoft.com/office/officeart/2005/8/layout/lProcess2"/>
    <dgm:cxn modelId="{0DF06AEF-074D-4E46-9565-863AC0470EBE}" type="presParOf" srcId="{EAD4E7B7-C14D-4CCD-AF58-9EBB1B239111}" destId="{DE1C6FE7-49D9-41E5-9DAD-42874D458456}" srcOrd="5" destOrd="0" presId="urn:microsoft.com/office/officeart/2005/8/layout/lProcess2"/>
    <dgm:cxn modelId="{19DAC7A9-280C-40C3-A8C4-9D858F791A2A}" type="presParOf" srcId="{EAD4E7B7-C14D-4CCD-AF58-9EBB1B239111}" destId="{702F9EAD-0B88-4FCD-B237-489B946B2B2C}" srcOrd="6" destOrd="0" presId="urn:microsoft.com/office/officeart/2005/8/layout/lProcess2"/>
    <dgm:cxn modelId="{F57237A2-997F-4A8B-8251-F2A056AF5E75}" type="presParOf" srcId="{7CAC2F69-1CE1-42F1-9DBB-16823B996187}" destId="{C983BBAC-8AD1-4B22-A638-44BDFFECF877}" srcOrd="1" destOrd="0" presId="urn:microsoft.com/office/officeart/2005/8/layout/lProcess2"/>
    <dgm:cxn modelId="{848F877A-474B-4EF6-BCAC-2F965B59A2AC}" type="presParOf" srcId="{7CAC2F69-1CE1-42F1-9DBB-16823B996187}" destId="{D5C028D3-1D48-47B0-A1F6-5479979EF997}" srcOrd="2" destOrd="0" presId="urn:microsoft.com/office/officeart/2005/8/layout/lProcess2"/>
    <dgm:cxn modelId="{57AAC4C0-361F-4B79-88CE-6CC292DB8749}" type="presParOf" srcId="{D5C028D3-1D48-47B0-A1F6-5479979EF997}" destId="{ACCDDBC3-4BA6-4D6F-83C7-E8C7FAE42DA4}" srcOrd="0" destOrd="0" presId="urn:microsoft.com/office/officeart/2005/8/layout/lProcess2"/>
    <dgm:cxn modelId="{FCF0CA73-A82D-48BE-B513-CE91C8168108}" type="presParOf" srcId="{D5C028D3-1D48-47B0-A1F6-5479979EF997}" destId="{C56F3DC6-23A6-45D7-A26F-FFB547D962F4}" srcOrd="1" destOrd="0" presId="urn:microsoft.com/office/officeart/2005/8/layout/lProcess2"/>
    <dgm:cxn modelId="{13DECD68-44DD-4CCA-90CE-7E39B05AB9B1}" type="presParOf" srcId="{D5C028D3-1D48-47B0-A1F6-5479979EF997}" destId="{7A9021F5-B6F5-495F-B063-64B1484C6F9A}" srcOrd="2" destOrd="0" presId="urn:microsoft.com/office/officeart/2005/8/layout/lProcess2"/>
    <dgm:cxn modelId="{69733A30-1A06-453B-BF12-F7B72B2F2418}" type="presParOf" srcId="{7A9021F5-B6F5-495F-B063-64B1484C6F9A}" destId="{6D490B29-9BAC-4164-9304-3D2241A0BBC1}" srcOrd="0" destOrd="0" presId="urn:microsoft.com/office/officeart/2005/8/layout/lProcess2"/>
    <dgm:cxn modelId="{706C20D2-2BAA-4338-998F-EBEE1CDB8EB9}" type="presParOf" srcId="{6D490B29-9BAC-4164-9304-3D2241A0BBC1}" destId="{08AB4770-32B3-48BB-905C-C6BE0176D81A}" srcOrd="0" destOrd="0" presId="urn:microsoft.com/office/officeart/2005/8/layout/lProcess2"/>
    <dgm:cxn modelId="{5E53E5CD-95E9-4593-8DD1-917C9E8E8282}" type="presParOf" srcId="{6D490B29-9BAC-4164-9304-3D2241A0BBC1}" destId="{2982E56F-5172-43DE-A0FC-3321AB6D15D0}" srcOrd="1" destOrd="0" presId="urn:microsoft.com/office/officeart/2005/8/layout/lProcess2"/>
    <dgm:cxn modelId="{843605A5-F9C4-4498-AFBC-116486D26226}" type="presParOf" srcId="{6D490B29-9BAC-4164-9304-3D2241A0BBC1}" destId="{35C5E25F-7305-4945-8BDA-3946297DCCB4}" srcOrd="2" destOrd="0" presId="urn:microsoft.com/office/officeart/2005/8/layout/lProcess2"/>
    <dgm:cxn modelId="{332D618A-3710-4281-BE16-2BCABFBEC851}" type="presParOf" srcId="{6D490B29-9BAC-4164-9304-3D2241A0BBC1}" destId="{9AEA6043-3BCC-4CC9-9ACA-7C3A968FD6CE}" srcOrd="3" destOrd="0" presId="urn:microsoft.com/office/officeart/2005/8/layout/lProcess2"/>
    <dgm:cxn modelId="{F3580623-D690-4430-9904-B161BAD33A07}" type="presParOf" srcId="{6D490B29-9BAC-4164-9304-3D2241A0BBC1}" destId="{0E24B2E5-F2C0-4E87-834A-9E86680D0053}" srcOrd="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7A56C9-897C-43A3-81B7-D8F662AE76D9}"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1523B6BE-3D48-411E-BDA1-07199326382C}">
      <dgm:prSet phldrT="[Texto]"/>
      <dgm:spPr/>
      <dgm:t>
        <a:bodyPr/>
        <a:lstStyle/>
        <a:p>
          <a:pPr algn="ctr"/>
          <a:r>
            <a:rPr lang="es-PY" b="1" dirty="0" smtClean="0"/>
            <a:t>Framework de medida</a:t>
          </a:r>
          <a:endParaRPr lang="en-US" b="1" dirty="0"/>
        </a:p>
      </dgm:t>
    </dgm:pt>
    <dgm:pt modelId="{370E01AE-EAF7-4A59-869D-80030134C53E}" type="parTrans" cxnId="{3A44765A-988E-4B10-8C59-347F78AA2400}">
      <dgm:prSet/>
      <dgm:spPr/>
      <dgm:t>
        <a:bodyPr/>
        <a:lstStyle/>
        <a:p>
          <a:endParaRPr lang="en-US"/>
        </a:p>
      </dgm:t>
    </dgm:pt>
    <dgm:pt modelId="{B4D7EF0C-8F1E-4027-9E61-C0C8E1297946}" type="sibTrans" cxnId="{3A44765A-988E-4B10-8C59-347F78AA2400}">
      <dgm:prSet/>
      <dgm:spPr/>
      <dgm:t>
        <a:bodyPr/>
        <a:lstStyle/>
        <a:p>
          <a:endParaRPr lang="en-US"/>
        </a:p>
      </dgm:t>
    </dgm:pt>
    <dgm:pt modelId="{67365BB2-7E3E-4DD6-B28F-F2A78AC145FB}">
      <dgm:prSet phldrT="[Texto]"/>
      <dgm:spPr/>
      <dgm:t>
        <a:bodyPr/>
        <a:lstStyle/>
        <a:p>
          <a:pPr algn="l"/>
          <a:r>
            <a:rPr lang="es-PY" dirty="0" smtClean="0"/>
            <a:t>Niveles de capacidad</a:t>
          </a:r>
          <a:endParaRPr lang="en-US" dirty="0"/>
        </a:p>
      </dgm:t>
    </dgm:pt>
    <dgm:pt modelId="{6FE2BD2D-FB9D-4355-A4D3-962CD56C0335}" type="parTrans" cxnId="{9F7B9F53-DA84-4C55-9E84-7C4425BAA38B}">
      <dgm:prSet/>
      <dgm:spPr/>
      <dgm:t>
        <a:bodyPr/>
        <a:lstStyle/>
        <a:p>
          <a:endParaRPr lang="en-US"/>
        </a:p>
      </dgm:t>
    </dgm:pt>
    <dgm:pt modelId="{E43C48F5-F18C-443B-9ADF-9E4C57CEC6CE}" type="sibTrans" cxnId="{9F7B9F53-DA84-4C55-9E84-7C4425BAA38B}">
      <dgm:prSet/>
      <dgm:spPr/>
      <dgm:t>
        <a:bodyPr/>
        <a:lstStyle/>
        <a:p>
          <a:endParaRPr lang="en-US"/>
        </a:p>
      </dgm:t>
    </dgm:pt>
    <dgm:pt modelId="{BC7EE9EB-A2F6-4AAF-82E0-A34DF928E2FF}">
      <dgm:prSet phldrT="[Texto]"/>
      <dgm:spPr/>
      <dgm:t>
        <a:bodyPr/>
        <a:lstStyle/>
        <a:p>
          <a:pPr algn="l"/>
          <a:r>
            <a:rPr lang="es-PY" dirty="0" smtClean="0"/>
            <a:t>Atributos del proceso</a:t>
          </a:r>
          <a:endParaRPr lang="en-US" dirty="0"/>
        </a:p>
      </dgm:t>
    </dgm:pt>
    <dgm:pt modelId="{213F8528-B7B3-4848-B57B-B79F4DAB32BF}" type="parTrans" cxnId="{9DFA3E7A-104F-4C07-A94F-A3220AC926C5}">
      <dgm:prSet/>
      <dgm:spPr/>
      <dgm:t>
        <a:bodyPr/>
        <a:lstStyle/>
        <a:p>
          <a:endParaRPr lang="en-US"/>
        </a:p>
      </dgm:t>
    </dgm:pt>
    <dgm:pt modelId="{647DBBF3-DD1E-40A6-A86A-B1550901F346}" type="sibTrans" cxnId="{9DFA3E7A-104F-4C07-A94F-A3220AC926C5}">
      <dgm:prSet/>
      <dgm:spPr/>
      <dgm:t>
        <a:bodyPr/>
        <a:lstStyle/>
        <a:p>
          <a:endParaRPr lang="en-US"/>
        </a:p>
      </dgm:t>
    </dgm:pt>
    <dgm:pt modelId="{57B34A70-8648-4BD7-A19B-104CAEF64EB8}">
      <dgm:prSet phldrT="[Texto]"/>
      <dgm:spPr/>
      <dgm:t>
        <a:bodyPr/>
        <a:lstStyle/>
        <a:p>
          <a:pPr algn="ctr"/>
          <a:r>
            <a:rPr lang="es-PY" b="1" dirty="0" smtClean="0"/>
            <a:t>Modelo de procesos de referencia</a:t>
          </a:r>
          <a:endParaRPr lang="en-US" b="1" dirty="0"/>
        </a:p>
      </dgm:t>
    </dgm:pt>
    <dgm:pt modelId="{E0BD4D95-5AE5-461F-9361-896A184A40DC}" type="parTrans" cxnId="{E4C1873D-4E6C-4A5B-8940-82006380225A}">
      <dgm:prSet/>
      <dgm:spPr/>
      <dgm:t>
        <a:bodyPr/>
        <a:lstStyle/>
        <a:p>
          <a:endParaRPr lang="en-US"/>
        </a:p>
      </dgm:t>
    </dgm:pt>
    <dgm:pt modelId="{3B327581-0989-496C-A2AB-65BEF9E5797F}" type="sibTrans" cxnId="{E4C1873D-4E6C-4A5B-8940-82006380225A}">
      <dgm:prSet/>
      <dgm:spPr/>
      <dgm:t>
        <a:bodyPr/>
        <a:lstStyle/>
        <a:p>
          <a:endParaRPr lang="en-US"/>
        </a:p>
      </dgm:t>
    </dgm:pt>
    <dgm:pt modelId="{4CA12E1E-80BC-4860-AB79-2CAE26D7F50B}">
      <dgm:prSet phldrT="[Texto]"/>
      <dgm:spPr/>
      <dgm:t>
        <a:bodyPr/>
        <a:lstStyle/>
        <a:p>
          <a:pPr algn="l"/>
          <a:r>
            <a:rPr lang="es-PY" dirty="0" smtClean="0"/>
            <a:t>Dominio y alcance</a:t>
          </a:r>
          <a:endParaRPr lang="en-US" dirty="0"/>
        </a:p>
      </dgm:t>
    </dgm:pt>
    <dgm:pt modelId="{C7C22F2C-212B-4C3A-9F1C-353FCD59AE9E}" type="parTrans" cxnId="{07CEA0BB-FA92-4735-956D-968A923F3E9C}">
      <dgm:prSet/>
      <dgm:spPr/>
      <dgm:t>
        <a:bodyPr/>
        <a:lstStyle/>
        <a:p>
          <a:endParaRPr lang="en-US"/>
        </a:p>
      </dgm:t>
    </dgm:pt>
    <dgm:pt modelId="{CB3393D7-4964-4005-BD7D-063B5A3B66EF}" type="sibTrans" cxnId="{07CEA0BB-FA92-4735-956D-968A923F3E9C}">
      <dgm:prSet/>
      <dgm:spPr/>
      <dgm:t>
        <a:bodyPr/>
        <a:lstStyle/>
        <a:p>
          <a:endParaRPr lang="en-US"/>
        </a:p>
      </dgm:t>
    </dgm:pt>
    <dgm:pt modelId="{E3445A2C-4AFF-4B4B-ADA1-D2E31DE435CB}">
      <dgm:prSet phldrT="[Texto]"/>
      <dgm:spPr/>
      <dgm:t>
        <a:bodyPr/>
        <a:lstStyle/>
        <a:p>
          <a:pPr algn="l"/>
          <a:r>
            <a:rPr lang="es-PY" dirty="0" smtClean="0"/>
            <a:t>Propósitos del proceso</a:t>
          </a:r>
          <a:endParaRPr lang="en-US" dirty="0"/>
        </a:p>
      </dgm:t>
    </dgm:pt>
    <dgm:pt modelId="{88ACE912-2B33-429B-B89B-9A8A374126D8}" type="parTrans" cxnId="{AC27BC7C-BC21-4897-8968-AEA4B2295824}">
      <dgm:prSet/>
      <dgm:spPr/>
      <dgm:t>
        <a:bodyPr/>
        <a:lstStyle/>
        <a:p>
          <a:endParaRPr lang="en-US"/>
        </a:p>
      </dgm:t>
    </dgm:pt>
    <dgm:pt modelId="{2E808C79-4119-4B12-9C18-B36429A8902E}" type="sibTrans" cxnId="{AC27BC7C-BC21-4897-8968-AEA4B2295824}">
      <dgm:prSet/>
      <dgm:spPr/>
      <dgm:t>
        <a:bodyPr/>
        <a:lstStyle/>
        <a:p>
          <a:endParaRPr lang="en-US"/>
        </a:p>
      </dgm:t>
    </dgm:pt>
    <dgm:pt modelId="{7BD0B8B3-7EC6-4A68-AC84-A87719AF795E}">
      <dgm:prSet phldrT="[Texto]"/>
      <dgm:spPr/>
      <dgm:t>
        <a:bodyPr/>
        <a:lstStyle/>
        <a:p>
          <a:pPr algn="ctr"/>
          <a:r>
            <a:rPr lang="es-PY" b="1" dirty="0" smtClean="0"/>
            <a:t>Modelo de evaluación de procesos</a:t>
          </a:r>
          <a:endParaRPr lang="en-US" b="1" dirty="0"/>
        </a:p>
      </dgm:t>
    </dgm:pt>
    <dgm:pt modelId="{04103660-3E9C-4A24-9D4E-623328E69381}" type="parTrans" cxnId="{9146AFDB-9E21-4B56-8DCA-9C63E714B5E6}">
      <dgm:prSet/>
      <dgm:spPr/>
      <dgm:t>
        <a:bodyPr/>
        <a:lstStyle/>
        <a:p>
          <a:endParaRPr lang="en-US"/>
        </a:p>
      </dgm:t>
    </dgm:pt>
    <dgm:pt modelId="{B26EDD0E-AF2E-4059-937E-D343D8DD558D}" type="sibTrans" cxnId="{9146AFDB-9E21-4B56-8DCA-9C63E714B5E6}">
      <dgm:prSet/>
      <dgm:spPr/>
      <dgm:t>
        <a:bodyPr/>
        <a:lstStyle/>
        <a:p>
          <a:endParaRPr lang="en-US"/>
        </a:p>
      </dgm:t>
    </dgm:pt>
    <dgm:pt modelId="{F9FE2DE0-F76A-4A0A-9F9F-97E6A6109A4C}">
      <dgm:prSet phldrT="[Texto]"/>
      <dgm:spPr/>
      <dgm:t>
        <a:bodyPr/>
        <a:lstStyle/>
        <a:p>
          <a:pPr algn="l"/>
          <a:r>
            <a:rPr lang="es-PY" dirty="0" smtClean="0"/>
            <a:t>Propósitos</a:t>
          </a:r>
          <a:endParaRPr lang="en-US" dirty="0"/>
        </a:p>
      </dgm:t>
    </dgm:pt>
    <dgm:pt modelId="{46F515CD-8737-4A33-8822-38310C1496B2}" type="parTrans" cxnId="{73B2111E-DD1A-4B8C-B700-DC18C196C411}">
      <dgm:prSet/>
      <dgm:spPr/>
      <dgm:t>
        <a:bodyPr/>
        <a:lstStyle/>
        <a:p>
          <a:endParaRPr lang="en-US"/>
        </a:p>
      </dgm:t>
    </dgm:pt>
    <dgm:pt modelId="{5C8EAB20-D6A9-412E-93B5-E8C48F35F72B}" type="sibTrans" cxnId="{73B2111E-DD1A-4B8C-B700-DC18C196C411}">
      <dgm:prSet/>
      <dgm:spPr/>
      <dgm:t>
        <a:bodyPr/>
        <a:lstStyle/>
        <a:p>
          <a:endParaRPr lang="en-US"/>
        </a:p>
      </dgm:t>
    </dgm:pt>
    <dgm:pt modelId="{27A3E0D2-9FB3-42B9-AE61-FBFDDB6F9143}">
      <dgm:prSet phldrT="[Texto]"/>
      <dgm:spPr/>
      <dgm:t>
        <a:bodyPr/>
        <a:lstStyle/>
        <a:p>
          <a:pPr algn="l"/>
          <a:r>
            <a:rPr lang="es-PY" dirty="0" smtClean="0"/>
            <a:t>Alcance</a:t>
          </a:r>
          <a:endParaRPr lang="en-US" dirty="0"/>
        </a:p>
      </dgm:t>
    </dgm:pt>
    <dgm:pt modelId="{5876E918-0C3D-49ED-AFBE-BA2BBDEEB7DE}" type="parTrans" cxnId="{BBECC1B0-6482-4F9F-B233-5E8C1AE8AAC8}">
      <dgm:prSet/>
      <dgm:spPr/>
      <dgm:t>
        <a:bodyPr/>
        <a:lstStyle/>
        <a:p>
          <a:endParaRPr lang="en-US"/>
        </a:p>
      </dgm:t>
    </dgm:pt>
    <dgm:pt modelId="{88F7CA93-151B-4F8F-B40B-0EA9BE8A6704}" type="sibTrans" cxnId="{BBECC1B0-6482-4F9F-B233-5E8C1AE8AAC8}">
      <dgm:prSet/>
      <dgm:spPr/>
      <dgm:t>
        <a:bodyPr/>
        <a:lstStyle/>
        <a:p>
          <a:endParaRPr lang="en-US"/>
        </a:p>
      </dgm:t>
    </dgm:pt>
    <dgm:pt modelId="{CFDA95CF-A51F-40DC-93EA-A2A61FB09B76}">
      <dgm:prSet phldrT="[Texto]"/>
      <dgm:spPr/>
      <dgm:t>
        <a:bodyPr/>
        <a:lstStyle/>
        <a:p>
          <a:pPr algn="l"/>
          <a:r>
            <a:rPr lang="es-PY" dirty="0" smtClean="0"/>
            <a:t>Escala de valor</a:t>
          </a:r>
          <a:endParaRPr lang="en-US" dirty="0"/>
        </a:p>
      </dgm:t>
    </dgm:pt>
    <dgm:pt modelId="{37EF571B-B848-48CB-8760-F6AB3AB48FC0}" type="parTrans" cxnId="{EDA9CA0A-68B1-4161-A812-C1242733DF41}">
      <dgm:prSet/>
      <dgm:spPr/>
      <dgm:t>
        <a:bodyPr/>
        <a:lstStyle/>
        <a:p>
          <a:endParaRPr lang="en-US"/>
        </a:p>
      </dgm:t>
    </dgm:pt>
    <dgm:pt modelId="{74CE19F3-FD4A-480C-9F3B-B03BF2EAA88B}" type="sibTrans" cxnId="{EDA9CA0A-68B1-4161-A812-C1242733DF41}">
      <dgm:prSet/>
      <dgm:spPr/>
      <dgm:t>
        <a:bodyPr/>
        <a:lstStyle/>
        <a:p>
          <a:endParaRPr lang="en-US"/>
        </a:p>
      </dgm:t>
    </dgm:pt>
    <dgm:pt modelId="{7B967EA8-A81F-493E-88A2-E9D70377F1C1}">
      <dgm:prSet phldrT="[Texto]"/>
      <dgm:spPr/>
      <dgm:t>
        <a:bodyPr/>
        <a:lstStyle/>
        <a:p>
          <a:pPr algn="l"/>
          <a:r>
            <a:rPr lang="es-PY" dirty="0" smtClean="0"/>
            <a:t>Salidas del proceso</a:t>
          </a:r>
          <a:endParaRPr lang="en-US" dirty="0"/>
        </a:p>
      </dgm:t>
    </dgm:pt>
    <dgm:pt modelId="{F1639FC5-BA62-4212-8FA6-B45C1BD41995}" type="parTrans" cxnId="{A3EDA9B9-65A2-41BC-B104-94A98A613C32}">
      <dgm:prSet/>
      <dgm:spPr/>
      <dgm:t>
        <a:bodyPr/>
        <a:lstStyle/>
        <a:p>
          <a:endParaRPr lang="en-US"/>
        </a:p>
      </dgm:t>
    </dgm:pt>
    <dgm:pt modelId="{F4B284E9-B573-4DB3-A275-4D5204466497}" type="sibTrans" cxnId="{A3EDA9B9-65A2-41BC-B104-94A98A613C32}">
      <dgm:prSet/>
      <dgm:spPr/>
      <dgm:t>
        <a:bodyPr/>
        <a:lstStyle/>
        <a:p>
          <a:endParaRPr lang="en-US"/>
        </a:p>
      </dgm:t>
    </dgm:pt>
    <dgm:pt modelId="{AFCC5C24-5103-4AE4-A6BC-6A02EFE1FFB0}">
      <dgm:prSet phldrT="[Texto]"/>
      <dgm:spPr/>
      <dgm:t>
        <a:bodyPr/>
        <a:lstStyle/>
        <a:p>
          <a:pPr algn="l"/>
          <a:r>
            <a:rPr lang="es-PY" dirty="0" smtClean="0"/>
            <a:t>Indicadores</a:t>
          </a:r>
          <a:endParaRPr lang="en-US" dirty="0"/>
        </a:p>
      </dgm:t>
    </dgm:pt>
    <dgm:pt modelId="{B4392D1B-D9A5-42E3-9906-D6C5A89B4E37}" type="parTrans" cxnId="{9210B816-3A3D-4711-BCD1-601AAD322B1F}">
      <dgm:prSet/>
      <dgm:spPr/>
      <dgm:t>
        <a:bodyPr/>
        <a:lstStyle/>
        <a:p>
          <a:endParaRPr lang="en-US"/>
        </a:p>
      </dgm:t>
    </dgm:pt>
    <dgm:pt modelId="{65D1CC38-9FE5-48ED-A96C-829161CFA383}" type="sibTrans" cxnId="{9210B816-3A3D-4711-BCD1-601AAD322B1F}">
      <dgm:prSet/>
      <dgm:spPr/>
      <dgm:t>
        <a:bodyPr/>
        <a:lstStyle/>
        <a:p>
          <a:endParaRPr lang="en-US"/>
        </a:p>
      </dgm:t>
    </dgm:pt>
    <dgm:pt modelId="{59F6062A-52CA-4431-B045-808FAE907461}">
      <dgm:prSet phldrT="[Texto]"/>
      <dgm:spPr/>
      <dgm:t>
        <a:bodyPr/>
        <a:lstStyle/>
        <a:p>
          <a:pPr algn="l"/>
          <a:r>
            <a:rPr lang="es-PY" dirty="0" smtClean="0"/>
            <a:t>Mapeo</a:t>
          </a:r>
          <a:endParaRPr lang="en-US" dirty="0"/>
        </a:p>
      </dgm:t>
    </dgm:pt>
    <dgm:pt modelId="{4867F633-BD1E-4987-B25F-C3C9B4ED429E}" type="parTrans" cxnId="{5B028851-40A0-49AA-9229-FDAB274D8C01}">
      <dgm:prSet/>
      <dgm:spPr/>
      <dgm:t>
        <a:bodyPr/>
        <a:lstStyle/>
        <a:p>
          <a:endParaRPr lang="en-US"/>
        </a:p>
      </dgm:t>
    </dgm:pt>
    <dgm:pt modelId="{E5D22764-1681-4C30-B351-9D89BA3C60A9}" type="sibTrans" cxnId="{5B028851-40A0-49AA-9229-FDAB274D8C01}">
      <dgm:prSet/>
      <dgm:spPr/>
      <dgm:t>
        <a:bodyPr/>
        <a:lstStyle/>
        <a:p>
          <a:endParaRPr lang="en-US"/>
        </a:p>
      </dgm:t>
    </dgm:pt>
    <dgm:pt modelId="{E06886F9-2159-4167-AD38-9AB545719ABD}" type="pres">
      <dgm:prSet presAssocID="{797A56C9-897C-43A3-81B7-D8F662AE76D9}" presName="diagram" presStyleCnt="0">
        <dgm:presLayoutVars>
          <dgm:dir/>
          <dgm:resizeHandles val="exact"/>
        </dgm:presLayoutVars>
      </dgm:prSet>
      <dgm:spPr/>
      <dgm:t>
        <a:bodyPr/>
        <a:lstStyle/>
        <a:p>
          <a:endParaRPr lang="en-US"/>
        </a:p>
      </dgm:t>
    </dgm:pt>
    <dgm:pt modelId="{6971D711-7EB4-4D36-A261-079A04699010}" type="pres">
      <dgm:prSet presAssocID="{1523B6BE-3D48-411E-BDA1-07199326382C}" presName="node" presStyleLbl="node1" presStyleIdx="0" presStyleCnt="3">
        <dgm:presLayoutVars>
          <dgm:bulletEnabled val="1"/>
        </dgm:presLayoutVars>
      </dgm:prSet>
      <dgm:spPr/>
      <dgm:t>
        <a:bodyPr/>
        <a:lstStyle/>
        <a:p>
          <a:endParaRPr lang="en-US"/>
        </a:p>
      </dgm:t>
    </dgm:pt>
    <dgm:pt modelId="{772418E2-48DE-48C3-AECD-825151E6EF7D}" type="pres">
      <dgm:prSet presAssocID="{B4D7EF0C-8F1E-4027-9E61-C0C8E1297946}" presName="sibTrans" presStyleCnt="0"/>
      <dgm:spPr/>
    </dgm:pt>
    <dgm:pt modelId="{6806EB96-3821-48F9-86F3-043958945545}" type="pres">
      <dgm:prSet presAssocID="{57B34A70-8648-4BD7-A19B-104CAEF64EB8}" presName="node" presStyleLbl="node1" presStyleIdx="1" presStyleCnt="3">
        <dgm:presLayoutVars>
          <dgm:bulletEnabled val="1"/>
        </dgm:presLayoutVars>
      </dgm:prSet>
      <dgm:spPr/>
      <dgm:t>
        <a:bodyPr/>
        <a:lstStyle/>
        <a:p>
          <a:endParaRPr lang="en-US"/>
        </a:p>
      </dgm:t>
    </dgm:pt>
    <dgm:pt modelId="{EF45B849-6F0D-424C-979A-7C743EBA0049}" type="pres">
      <dgm:prSet presAssocID="{3B327581-0989-496C-A2AB-65BEF9E5797F}" presName="sibTrans" presStyleCnt="0"/>
      <dgm:spPr/>
    </dgm:pt>
    <dgm:pt modelId="{B80BF2F8-6788-405E-9E67-56BE83F84D8E}" type="pres">
      <dgm:prSet presAssocID="{7BD0B8B3-7EC6-4A68-AC84-A87719AF795E}" presName="node" presStyleLbl="node1" presStyleIdx="2" presStyleCnt="3">
        <dgm:presLayoutVars>
          <dgm:bulletEnabled val="1"/>
        </dgm:presLayoutVars>
      </dgm:prSet>
      <dgm:spPr/>
      <dgm:t>
        <a:bodyPr/>
        <a:lstStyle/>
        <a:p>
          <a:endParaRPr lang="en-US"/>
        </a:p>
      </dgm:t>
    </dgm:pt>
  </dgm:ptLst>
  <dgm:cxnLst>
    <dgm:cxn modelId="{FFA3075C-0314-4AC6-8C96-2936716807AB}" type="presOf" srcId="{7B967EA8-A81F-493E-88A2-E9D70377F1C1}" destId="{6806EB96-3821-48F9-86F3-043958945545}" srcOrd="0" destOrd="3" presId="urn:microsoft.com/office/officeart/2005/8/layout/default"/>
    <dgm:cxn modelId="{FC5C0FEB-BE07-4EC7-80A9-ED9ADD0E1339}" type="presOf" srcId="{67365BB2-7E3E-4DD6-B28F-F2A78AC145FB}" destId="{6971D711-7EB4-4D36-A261-079A04699010}" srcOrd="0" destOrd="1" presId="urn:microsoft.com/office/officeart/2005/8/layout/default"/>
    <dgm:cxn modelId="{9DFA3E7A-104F-4C07-A94F-A3220AC926C5}" srcId="{1523B6BE-3D48-411E-BDA1-07199326382C}" destId="{BC7EE9EB-A2F6-4AAF-82E0-A34DF928E2FF}" srcOrd="1" destOrd="0" parTransId="{213F8528-B7B3-4848-B57B-B79F4DAB32BF}" sibTransId="{647DBBF3-DD1E-40A6-A86A-B1550901F346}"/>
    <dgm:cxn modelId="{E4C1873D-4E6C-4A5B-8940-82006380225A}" srcId="{797A56C9-897C-43A3-81B7-D8F662AE76D9}" destId="{57B34A70-8648-4BD7-A19B-104CAEF64EB8}" srcOrd="1" destOrd="0" parTransId="{E0BD4D95-5AE5-461F-9361-896A184A40DC}" sibTransId="{3B327581-0989-496C-A2AB-65BEF9E5797F}"/>
    <dgm:cxn modelId="{AC27BC7C-BC21-4897-8968-AEA4B2295824}" srcId="{57B34A70-8648-4BD7-A19B-104CAEF64EB8}" destId="{E3445A2C-4AFF-4B4B-ADA1-D2E31DE435CB}" srcOrd="1" destOrd="0" parTransId="{88ACE912-2B33-429B-B89B-9A8A374126D8}" sibTransId="{2E808C79-4119-4B12-9C18-B36429A8902E}"/>
    <dgm:cxn modelId="{8B06BF45-9B56-4298-B7CB-2EA5ABB512E6}" type="presOf" srcId="{57B34A70-8648-4BD7-A19B-104CAEF64EB8}" destId="{6806EB96-3821-48F9-86F3-043958945545}" srcOrd="0" destOrd="0" presId="urn:microsoft.com/office/officeart/2005/8/layout/default"/>
    <dgm:cxn modelId="{EDA9CA0A-68B1-4161-A812-C1242733DF41}" srcId="{1523B6BE-3D48-411E-BDA1-07199326382C}" destId="{CFDA95CF-A51F-40DC-93EA-A2A61FB09B76}" srcOrd="2" destOrd="0" parTransId="{37EF571B-B848-48CB-8760-F6AB3AB48FC0}" sibTransId="{74CE19F3-FD4A-480C-9F3B-B03BF2EAA88B}"/>
    <dgm:cxn modelId="{0033FFC1-11C7-469E-8A1E-951BCBB84220}" type="presOf" srcId="{AFCC5C24-5103-4AE4-A6BC-6A02EFE1FFB0}" destId="{B80BF2F8-6788-405E-9E67-56BE83F84D8E}" srcOrd="0" destOrd="3" presId="urn:microsoft.com/office/officeart/2005/8/layout/default"/>
    <dgm:cxn modelId="{9146AFDB-9E21-4B56-8DCA-9C63E714B5E6}" srcId="{797A56C9-897C-43A3-81B7-D8F662AE76D9}" destId="{7BD0B8B3-7EC6-4A68-AC84-A87719AF795E}" srcOrd="2" destOrd="0" parTransId="{04103660-3E9C-4A24-9D4E-623328E69381}" sibTransId="{B26EDD0E-AF2E-4059-937E-D343D8DD558D}"/>
    <dgm:cxn modelId="{7CD03DED-1BAC-4A85-86BC-87FFF93AD3B4}" type="presOf" srcId="{E3445A2C-4AFF-4B4B-ADA1-D2E31DE435CB}" destId="{6806EB96-3821-48F9-86F3-043958945545}" srcOrd="0" destOrd="2" presId="urn:microsoft.com/office/officeart/2005/8/layout/default"/>
    <dgm:cxn modelId="{4C518E67-6692-40BE-A4DB-D061783561B1}" type="presOf" srcId="{7BD0B8B3-7EC6-4A68-AC84-A87719AF795E}" destId="{B80BF2F8-6788-405E-9E67-56BE83F84D8E}" srcOrd="0" destOrd="0" presId="urn:microsoft.com/office/officeart/2005/8/layout/default"/>
    <dgm:cxn modelId="{98E5E6DE-CCDB-45E9-ACE9-E81323D929EC}" type="presOf" srcId="{F9FE2DE0-F76A-4A0A-9F9F-97E6A6109A4C}" destId="{B80BF2F8-6788-405E-9E67-56BE83F84D8E}" srcOrd="0" destOrd="1" presId="urn:microsoft.com/office/officeart/2005/8/layout/default"/>
    <dgm:cxn modelId="{A3EDA9B9-65A2-41BC-B104-94A98A613C32}" srcId="{57B34A70-8648-4BD7-A19B-104CAEF64EB8}" destId="{7B967EA8-A81F-493E-88A2-E9D70377F1C1}" srcOrd="2" destOrd="0" parTransId="{F1639FC5-BA62-4212-8FA6-B45C1BD41995}" sibTransId="{F4B284E9-B573-4DB3-A275-4D5204466497}"/>
    <dgm:cxn modelId="{8299C282-5B07-4C1A-834F-36F231576B74}" type="presOf" srcId="{BC7EE9EB-A2F6-4AAF-82E0-A34DF928E2FF}" destId="{6971D711-7EB4-4D36-A261-079A04699010}" srcOrd="0" destOrd="2" presId="urn:microsoft.com/office/officeart/2005/8/layout/default"/>
    <dgm:cxn modelId="{9210B816-3A3D-4711-BCD1-601AAD322B1F}" srcId="{7BD0B8B3-7EC6-4A68-AC84-A87719AF795E}" destId="{AFCC5C24-5103-4AE4-A6BC-6A02EFE1FFB0}" srcOrd="2" destOrd="0" parTransId="{B4392D1B-D9A5-42E3-9906-D6C5A89B4E37}" sibTransId="{65D1CC38-9FE5-48ED-A96C-829161CFA383}"/>
    <dgm:cxn modelId="{19277AED-99F9-46ED-BDF3-727CB4DD87C5}" type="presOf" srcId="{27A3E0D2-9FB3-42B9-AE61-FBFDDB6F9143}" destId="{B80BF2F8-6788-405E-9E67-56BE83F84D8E}" srcOrd="0" destOrd="2" presId="urn:microsoft.com/office/officeart/2005/8/layout/default"/>
    <dgm:cxn modelId="{E2C6A221-57CA-405F-A605-ADBCDCEB2474}" type="presOf" srcId="{797A56C9-897C-43A3-81B7-D8F662AE76D9}" destId="{E06886F9-2159-4167-AD38-9AB545719ABD}" srcOrd="0" destOrd="0" presId="urn:microsoft.com/office/officeart/2005/8/layout/default"/>
    <dgm:cxn modelId="{3A44765A-988E-4B10-8C59-347F78AA2400}" srcId="{797A56C9-897C-43A3-81B7-D8F662AE76D9}" destId="{1523B6BE-3D48-411E-BDA1-07199326382C}" srcOrd="0" destOrd="0" parTransId="{370E01AE-EAF7-4A59-869D-80030134C53E}" sibTransId="{B4D7EF0C-8F1E-4027-9E61-C0C8E1297946}"/>
    <dgm:cxn modelId="{5B028851-40A0-49AA-9229-FDAB274D8C01}" srcId="{7BD0B8B3-7EC6-4A68-AC84-A87719AF795E}" destId="{59F6062A-52CA-4431-B045-808FAE907461}" srcOrd="3" destOrd="0" parTransId="{4867F633-BD1E-4987-B25F-C3C9B4ED429E}" sibTransId="{E5D22764-1681-4C30-B351-9D89BA3C60A9}"/>
    <dgm:cxn modelId="{D2C8996C-6F1F-4AD0-A038-51806750215A}" type="presOf" srcId="{59F6062A-52CA-4431-B045-808FAE907461}" destId="{B80BF2F8-6788-405E-9E67-56BE83F84D8E}" srcOrd="0" destOrd="4" presId="urn:microsoft.com/office/officeart/2005/8/layout/default"/>
    <dgm:cxn modelId="{3C4DAAF9-166D-4367-91AB-E8C5C7215485}" type="presOf" srcId="{1523B6BE-3D48-411E-BDA1-07199326382C}" destId="{6971D711-7EB4-4D36-A261-079A04699010}" srcOrd="0" destOrd="0" presId="urn:microsoft.com/office/officeart/2005/8/layout/default"/>
    <dgm:cxn modelId="{07CEA0BB-FA92-4735-956D-968A923F3E9C}" srcId="{57B34A70-8648-4BD7-A19B-104CAEF64EB8}" destId="{4CA12E1E-80BC-4860-AB79-2CAE26D7F50B}" srcOrd="0" destOrd="0" parTransId="{C7C22F2C-212B-4C3A-9F1C-353FCD59AE9E}" sibTransId="{CB3393D7-4964-4005-BD7D-063B5A3B66EF}"/>
    <dgm:cxn modelId="{1E9BD439-ED7E-4804-ACC5-C1EDB930AD37}" type="presOf" srcId="{4CA12E1E-80BC-4860-AB79-2CAE26D7F50B}" destId="{6806EB96-3821-48F9-86F3-043958945545}" srcOrd="0" destOrd="1" presId="urn:microsoft.com/office/officeart/2005/8/layout/default"/>
    <dgm:cxn modelId="{9F7B9F53-DA84-4C55-9E84-7C4425BAA38B}" srcId="{1523B6BE-3D48-411E-BDA1-07199326382C}" destId="{67365BB2-7E3E-4DD6-B28F-F2A78AC145FB}" srcOrd="0" destOrd="0" parTransId="{6FE2BD2D-FB9D-4355-A4D3-962CD56C0335}" sibTransId="{E43C48F5-F18C-443B-9ADF-9E4C57CEC6CE}"/>
    <dgm:cxn modelId="{73B2111E-DD1A-4B8C-B700-DC18C196C411}" srcId="{7BD0B8B3-7EC6-4A68-AC84-A87719AF795E}" destId="{F9FE2DE0-F76A-4A0A-9F9F-97E6A6109A4C}" srcOrd="0" destOrd="0" parTransId="{46F515CD-8737-4A33-8822-38310C1496B2}" sibTransId="{5C8EAB20-D6A9-412E-93B5-E8C48F35F72B}"/>
    <dgm:cxn modelId="{E988B88C-CE19-4160-99DE-BB7D062B0E87}" type="presOf" srcId="{CFDA95CF-A51F-40DC-93EA-A2A61FB09B76}" destId="{6971D711-7EB4-4D36-A261-079A04699010}" srcOrd="0" destOrd="3" presId="urn:microsoft.com/office/officeart/2005/8/layout/default"/>
    <dgm:cxn modelId="{BBECC1B0-6482-4F9F-B233-5E8C1AE8AAC8}" srcId="{7BD0B8B3-7EC6-4A68-AC84-A87719AF795E}" destId="{27A3E0D2-9FB3-42B9-AE61-FBFDDB6F9143}" srcOrd="1" destOrd="0" parTransId="{5876E918-0C3D-49ED-AFBE-BA2BBDEEB7DE}" sibTransId="{88F7CA93-151B-4F8F-B40B-0EA9BE8A6704}"/>
    <dgm:cxn modelId="{BACA42D6-367C-4B2B-AE95-4100CFEE72C3}" type="presParOf" srcId="{E06886F9-2159-4167-AD38-9AB545719ABD}" destId="{6971D711-7EB4-4D36-A261-079A04699010}" srcOrd="0" destOrd="0" presId="urn:microsoft.com/office/officeart/2005/8/layout/default"/>
    <dgm:cxn modelId="{2ED7D237-8681-4CD3-8FD3-5BAB7D3E4070}" type="presParOf" srcId="{E06886F9-2159-4167-AD38-9AB545719ABD}" destId="{772418E2-48DE-48C3-AECD-825151E6EF7D}" srcOrd="1" destOrd="0" presId="urn:microsoft.com/office/officeart/2005/8/layout/default"/>
    <dgm:cxn modelId="{E85831CB-8047-43F1-88D6-9CF337091F94}" type="presParOf" srcId="{E06886F9-2159-4167-AD38-9AB545719ABD}" destId="{6806EB96-3821-48F9-86F3-043958945545}" srcOrd="2" destOrd="0" presId="urn:microsoft.com/office/officeart/2005/8/layout/default"/>
    <dgm:cxn modelId="{5D8C69ED-6FDF-454B-BBDE-8DEE96C03FA3}" type="presParOf" srcId="{E06886F9-2159-4167-AD38-9AB545719ABD}" destId="{EF45B849-6F0D-424C-979A-7C743EBA0049}" srcOrd="3" destOrd="0" presId="urn:microsoft.com/office/officeart/2005/8/layout/default"/>
    <dgm:cxn modelId="{A2C04274-040C-48BC-B930-275700890238}" type="presParOf" srcId="{E06886F9-2159-4167-AD38-9AB545719ABD}" destId="{B80BF2F8-6788-405E-9E67-56BE83F84D8E}" srcOrd="4"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C2D0AB-37C8-476B-95A3-0B12B479B30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9F36F606-FB9C-4788-95B6-93E9455118F1}">
      <dgm:prSet phldrT="[Texto]" custT="1"/>
      <dgm:spPr/>
      <dgm:t>
        <a:bodyPr/>
        <a:lstStyle/>
        <a:p>
          <a:r>
            <a:rPr lang="es-PY" sz="3200" dirty="0" smtClean="0"/>
            <a:t>Objetivo</a:t>
          </a:r>
          <a:endParaRPr lang="en-US" sz="3200" dirty="0"/>
        </a:p>
      </dgm:t>
    </dgm:pt>
    <dgm:pt modelId="{05DFC647-8F21-4ECB-8405-FF7EEB8945E5}" type="parTrans" cxnId="{95334765-6A60-46D8-BEC6-8400B4D9C716}">
      <dgm:prSet/>
      <dgm:spPr/>
      <dgm:t>
        <a:bodyPr/>
        <a:lstStyle/>
        <a:p>
          <a:endParaRPr lang="en-US"/>
        </a:p>
      </dgm:t>
    </dgm:pt>
    <dgm:pt modelId="{EE3EF239-2FC9-4ADD-8B96-F2844BA1D095}" type="sibTrans" cxnId="{95334765-6A60-46D8-BEC6-8400B4D9C716}">
      <dgm:prSet/>
      <dgm:spPr/>
      <dgm:t>
        <a:bodyPr/>
        <a:lstStyle/>
        <a:p>
          <a:endParaRPr lang="en-US"/>
        </a:p>
      </dgm:t>
    </dgm:pt>
    <dgm:pt modelId="{7DD13E0C-6662-4564-903A-9B9D5799EE54}">
      <dgm:prSet phldrT="[Texto]" custT="1"/>
      <dgm:spPr/>
      <dgm:t>
        <a:bodyPr/>
        <a:lstStyle/>
        <a:p>
          <a:r>
            <a:rPr lang="es-ES" sz="2800" b="0" i="0" dirty="0" smtClean="0">
              <a:solidFill>
                <a:schemeClr val="tx1"/>
              </a:solidFill>
            </a:rPr>
            <a:t>Definir las principales actividades y tareas relacionadas con cada proceso, incluyendo los roles involucrados y recomendaciones.</a:t>
          </a:r>
          <a:endParaRPr lang="en-US" sz="2800" b="0" i="0" dirty="0">
            <a:solidFill>
              <a:schemeClr val="tx1"/>
            </a:solidFill>
          </a:endParaRPr>
        </a:p>
      </dgm:t>
    </dgm:pt>
    <dgm:pt modelId="{B4C1BBE7-1DA4-4B84-AFA6-F154E32C1510}" type="parTrans" cxnId="{261F0C07-7819-454F-89F0-7117C2E12CE3}">
      <dgm:prSet/>
      <dgm:spPr/>
      <dgm:t>
        <a:bodyPr/>
        <a:lstStyle/>
        <a:p>
          <a:endParaRPr lang="en-US"/>
        </a:p>
      </dgm:t>
    </dgm:pt>
    <dgm:pt modelId="{BE8707A6-5D7F-4C57-BEC9-08181AFCF0E6}" type="sibTrans" cxnId="{261F0C07-7819-454F-89F0-7117C2E12CE3}">
      <dgm:prSet/>
      <dgm:spPr/>
      <dgm:t>
        <a:bodyPr/>
        <a:lstStyle/>
        <a:p>
          <a:endParaRPr lang="en-US"/>
        </a:p>
      </dgm:t>
    </dgm:pt>
    <dgm:pt modelId="{C9CE22D3-8F4E-42C1-B81A-CC052CAC134A}">
      <dgm:prSet phldrT="[Texto]" custT="1"/>
      <dgm:spPr/>
      <dgm:t>
        <a:bodyPr/>
        <a:lstStyle/>
        <a:p>
          <a:endParaRPr lang="en-US" sz="2800" b="0" i="0" dirty="0">
            <a:solidFill>
              <a:schemeClr val="tx1"/>
            </a:solidFill>
          </a:endParaRPr>
        </a:p>
      </dgm:t>
    </dgm:pt>
    <dgm:pt modelId="{0E3CAEFE-1D74-494D-928E-3378F1EBD615}" type="parTrans" cxnId="{EE183309-8AF9-473B-929D-D8528F00F92F}">
      <dgm:prSet/>
      <dgm:spPr/>
    </dgm:pt>
    <dgm:pt modelId="{3CAEE2F2-7F1F-49E5-B814-6042272D27D9}" type="sibTrans" cxnId="{EE183309-8AF9-473B-929D-D8528F00F92F}">
      <dgm:prSet/>
      <dgm:spPr/>
    </dgm:pt>
    <dgm:pt modelId="{2E51A0D4-58EF-41CB-90D5-86B9062108B5}" type="pres">
      <dgm:prSet presAssocID="{25C2D0AB-37C8-476B-95A3-0B12B479B300}" presName="linear" presStyleCnt="0">
        <dgm:presLayoutVars>
          <dgm:animLvl val="lvl"/>
          <dgm:resizeHandles val="exact"/>
        </dgm:presLayoutVars>
      </dgm:prSet>
      <dgm:spPr/>
      <dgm:t>
        <a:bodyPr/>
        <a:lstStyle/>
        <a:p>
          <a:endParaRPr lang="en-US"/>
        </a:p>
      </dgm:t>
    </dgm:pt>
    <dgm:pt modelId="{7A64893D-6504-4CCF-9296-7BC4E06D3D56}" type="pres">
      <dgm:prSet presAssocID="{9F36F606-FB9C-4788-95B6-93E9455118F1}" presName="parentText" presStyleLbl="node1" presStyleIdx="0" presStyleCnt="1" custScaleY="58278">
        <dgm:presLayoutVars>
          <dgm:chMax val="0"/>
          <dgm:bulletEnabled val="1"/>
        </dgm:presLayoutVars>
      </dgm:prSet>
      <dgm:spPr/>
      <dgm:t>
        <a:bodyPr/>
        <a:lstStyle/>
        <a:p>
          <a:endParaRPr lang="en-US"/>
        </a:p>
      </dgm:t>
    </dgm:pt>
    <dgm:pt modelId="{3AAECBA2-02EC-4D2C-8835-511D011643F6}" type="pres">
      <dgm:prSet presAssocID="{9F36F606-FB9C-4788-95B6-93E9455118F1}" presName="childText" presStyleLbl="revTx" presStyleIdx="0" presStyleCnt="1">
        <dgm:presLayoutVars>
          <dgm:bulletEnabled val="1"/>
        </dgm:presLayoutVars>
      </dgm:prSet>
      <dgm:spPr/>
      <dgm:t>
        <a:bodyPr/>
        <a:lstStyle/>
        <a:p>
          <a:endParaRPr lang="en-US"/>
        </a:p>
      </dgm:t>
    </dgm:pt>
  </dgm:ptLst>
  <dgm:cxnLst>
    <dgm:cxn modelId="{B15B3FAD-D323-4381-A3F9-F988A0E98850}" type="presOf" srcId="{25C2D0AB-37C8-476B-95A3-0B12B479B300}" destId="{2E51A0D4-58EF-41CB-90D5-86B9062108B5}" srcOrd="0" destOrd="0" presId="urn:microsoft.com/office/officeart/2005/8/layout/vList2"/>
    <dgm:cxn modelId="{261F0C07-7819-454F-89F0-7117C2E12CE3}" srcId="{9F36F606-FB9C-4788-95B6-93E9455118F1}" destId="{7DD13E0C-6662-4564-903A-9B9D5799EE54}" srcOrd="1" destOrd="0" parTransId="{B4C1BBE7-1DA4-4B84-AFA6-F154E32C1510}" sibTransId="{BE8707A6-5D7F-4C57-BEC9-08181AFCF0E6}"/>
    <dgm:cxn modelId="{140BA443-533A-485F-BDA5-90E43AADDAA3}" type="presOf" srcId="{C9CE22D3-8F4E-42C1-B81A-CC052CAC134A}" destId="{3AAECBA2-02EC-4D2C-8835-511D011643F6}" srcOrd="0" destOrd="0" presId="urn:microsoft.com/office/officeart/2005/8/layout/vList2"/>
    <dgm:cxn modelId="{EE183309-8AF9-473B-929D-D8528F00F92F}" srcId="{9F36F606-FB9C-4788-95B6-93E9455118F1}" destId="{C9CE22D3-8F4E-42C1-B81A-CC052CAC134A}" srcOrd="0" destOrd="0" parTransId="{0E3CAEFE-1D74-494D-928E-3378F1EBD615}" sibTransId="{3CAEE2F2-7F1F-49E5-B814-6042272D27D9}"/>
    <dgm:cxn modelId="{04F46D8B-9DCF-4BEB-9AE0-F491F2AC7193}" type="presOf" srcId="{7DD13E0C-6662-4564-903A-9B9D5799EE54}" destId="{3AAECBA2-02EC-4D2C-8835-511D011643F6}" srcOrd="0" destOrd="1" presId="urn:microsoft.com/office/officeart/2005/8/layout/vList2"/>
    <dgm:cxn modelId="{95334765-6A60-46D8-BEC6-8400B4D9C716}" srcId="{25C2D0AB-37C8-476B-95A3-0B12B479B300}" destId="{9F36F606-FB9C-4788-95B6-93E9455118F1}" srcOrd="0" destOrd="0" parTransId="{05DFC647-8F21-4ECB-8405-FF7EEB8945E5}" sibTransId="{EE3EF239-2FC9-4ADD-8B96-F2844BA1D095}"/>
    <dgm:cxn modelId="{BFDE6A2E-8E93-45F7-80CF-C1FCDECB00BB}" type="presOf" srcId="{9F36F606-FB9C-4788-95B6-93E9455118F1}" destId="{7A64893D-6504-4CCF-9296-7BC4E06D3D56}" srcOrd="0" destOrd="0" presId="urn:microsoft.com/office/officeart/2005/8/layout/vList2"/>
    <dgm:cxn modelId="{E7B7C869-ED94-4162-89AE-FE1F601E73E6}" type="presParOf" srcId="{2E51A0D4-58EF-41CB-90D5-86B9062108B5}" destId="{7A64893D-6504-4CCF-9296-7BC4E06D3D56}" srcOrd="0" destOrd="0" presId="urn:microsoft.com/office/officeart/2005/8/layout/vList2"/>
    <dgm:cxn modelId="{23109CB0-3B4B-4443-A33C-89993E13EA59}" type="presParOf" srcId="{2E51A0D4-58EF-41CB-90D5-86B9062108B5}" destId="{3AAECBA2-02EC-4D2C-8835-511D011643F6}"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F5AACC-6EC1-4E1B-BCB0-08F6D5CBF381}" type="doc">
      <dgm:prSet loTypeId="urn:microsoft.com/office/officeart/2005/8/layout/vList5" loCatId="list" qsTypeId="urn:microsoft.com/office/officeart/2005/8/quickstyle/simple3" qsCatId="simple" csTypeId="urn:microsoft.com/office/officeart/2005/8/colors/accent1_2" csCatId="accent1" phldr="1"/>
      <dgm:spPr/>
    </dgm:pt>
    <dgm:pt modelId="{C8BC0002-1827-4718-AA48-483808A04592}">
      <dgm:prSet phldrT="[Texto]" custT="1"/>
      <dgm:spPr/>
      <dgm:t>
        <a:bodyPr/>
        <a:lstStyle/>
        <a:p>
          <a:r>
            <a:rPr lang="es-PY" sz="2000" dirty="0" smtClean="0"/>
            <a:t>Objetivos</a:t>
          </a:r>
          <a:endParaRPr lang="en-US" sz="2000" dirty="0"/>
        </a:p>
      </dgm:t>
    </dgm:pt>
    <dgm:pt modelId="{1D8308A0-C9CA-4E95-968E-351036A608B7}" type="parTrans" cxnId="{26274D5D-6B54-4E0E-8CC2-9A4132252674}">
      <dgm:prSet/>
      <dgm:spPr/>
      <dgm:t>
        <a:bodyPr/>
        <a:lstStyle/>
        <a:p>
          <a:endParaRPr lang="en-US"/>
        </a:p>
      </dgm:t>
    </dgm:pt>
    <dgm:pt modelId="{97F10A86-3472-4AA5-A712-698877A2DE67}" type="sibTrans" cxnId="{26274D5D-6B54-4E0E-8CC2-9A4132252674}">
      <dgm:prSet/>
      <dgm:spPr/>
      <dgm:t>
        <a:bodyPr/>
        <a:lstStyle/>
        <a:p>
          <a:endParaRPr lang="en-US"/>
        </a:p>
      </dgm:t>
    </dgm:pt>
    <dgm:pt modelId="{EE3B5D83-E89D-4615-8E88-8F98D475E474}">
      <dgm:prSet phldrT="[Texto]" custT="1"/>
      <dgm:spPr/>
      <dgm:t>
        <a:bodyPr/>
        <a:lstStyle/>
        <a:p>
          <a:r>
            <a:rPr lang="es-PY" sz="2000" dirty="0" smtClean="0"/>
            <a:t>Cronograma</a:t>
          </a:r>
          <a:endParaRPr lang="en-US" sz="2000" dirty="0"/>
        </a:p>
      </dgm:t>
    </dgm:pt>
    <dgm:pt modelId="{9FC21ED5-B257-48ED-8F6D-41140F445F84}" type="parTrans" cxnId="{713B9EBE-12EF-447D-BA95-3DECCEE3B061}">
      <dgm:prSet/>
      <dgm:spPr/>
      <dgm:t>
        <a:bodyPr/>
        <a:lstStyle/>
        <a:p>
          <a:endParaRPr lang="en-US"/>
        </a:p>
      </dgm:t>
    </dgm:pt>
    <dgm:pt modelId="{EEF1A45E-1713-4FD0-B66C-F8DB82C2589E}" type="sibTrans" cxnId="{713B9EBE-12EF-447D-BA95-3DECCEE3B061}">
      <dgm:prSet/>
      <dgm:spPr/>
      <dgm:t>
        <a:bodyPr/>
        <a:lstStyle/>
        <a:p>
          <a:endParaRPr lang="en-US"/>
        </a:p>
      </dgm:t>
    </dgm:pt>
    <dgm:pt modelId="{215A7533-14A0-4EB6-8E26-6E6C4DB8616F}">
      <dgm:prSet phldrT="[Texto]" custT="1"/>
      <dgm:spPr/>
      <dgm:t>
        <a:bodyPr/>
        <a:lstStyle/>
        <a:p>
          <a:r>
            <a:rPr lang="en-US" sz="2000" b="0" dirty="0" smtClean="0"/>
            <a:t>Para el  NIVEL 2, </a:t>
          </a:r>
          <a:r>
            <a:rPr lang="en-US" sz="2000" b="0" dirty="0" err="1" smtClean="0"/>
            <a:t>falta</a:t>
          </a:r>
          <a:r>
            <a:rPr lang="en-US" sz="2000" b="0" dirty="0" smtClean="0"/>
            <a:t> de </a:t>
          </a:r>
          <a:r>
            <a:rPr lang="en-US" sz="2000" b="0" dirty="0" err="1" smtClean="0"/>
            <a:t>aplicabilidad</a:t>
          </a:r>
          <a:r>
            <a:rPr lang="en-US" sz="2000" b="0" dirty="0" smtClean="0"/>
            <a:t> en:</a:t>
          </a:r>
        </a:p>
      </dgm:t>
    </dgm:pt>
    <dgm:pt modelId="{F85F6AEB-6113-477F-9206-2DC8E6976183}" type="parTrans" cxnId="{35529AE4-6E76-4477-B3FF-8D9361255966}">
      <dgm:prSet/>
      <dgm:spPr/>
      <dgm:t>
        <a:bodyPr/>
        <a:lstStyle/>
        <a:p>
          <a:endParaRPr lang="en-US"/>
        </a:p>
      </dgm:t>
    </dgm:pt>
    <dgm:pt modelId="{CF8EC403-F5C4-44FD-9A05-487154764009}" type="sibTrans" cxnId="{35529AE4-6E76-4477-B3FF-8D9361255966}">
      <dgm:prSet/>
      <dgm:spPr/>
      <dgm:t>
        <a:bodyPr/>
        <a:lstStyle/>
        <a:p>
          <a:endParaRPr lang="en-US"/>
        </a:p>
      </dgm:t>
    </dgm:pt>
    <dgm:pt modelId="{C12E342C-AD2C-4392-894B-724F23EB9029}">
      <dgm:prSet phldrT="[Texto]" custT="1"/>
      <dgm:spPr/>
      <dgm:t>
        <a:bodyPr/>
        <a:lstStyle/>
        <a:p>
          <a:r>
            <a:rPr lang="en-US" sz="2000" b="0" dirty="0" err="1" smtClean="0"/>
            <a:t>Estudio</a:t>
          </a:r>
          <a:r>
            <a:rPr lang="en-US" sz="2000" b="0" dirty="0" smtClean="0"/>
            <a:t> de </a:t>
          </a:r>
          <a:r>
            <a:rPr lang="en-US" sz="2000" b="0" dirty="0" err="1" smtClean="0"/>
            <a:t>factibilidad</a:t>
          </a:r>
          <a:r>
            <a:rPr lang="en-US" sz="2000" b="0" dirty="0" smtClean="0"/>
            <a:t> </a:t>
          </a:r>
          <a:r>
            <a:rPr lang="en-US" sz="2000" b="0" dirty="0" err="1" smtClean="0"/>
            <a:t>detallado</a:t>
          </a:r>
          <a:r>
            <a:rPr lang="en-US" sz="2000" b="0" dirty="0" smtClean="0"/>
            <a:t>.</a:t>
          </a:r>
        </a:p>
      </dgm:t>
    </dgm:pt>
    <dgm:pt modelId="{50F0ECE3-EB67-406A-822A-DC53C35F04BF}" type="parTrans" cxnId="{1D5CA7EC-FD82-4ADA-8E54-C3D68A2F669F}">
      <dgm:prSet/>
      <dgm:spPr/>
      <dgm:t>
        <a:bodyPr/>
        <a:lstStyle/>
        <a:p>
          <a:endParaRPr lang="en-US"/>
        </a:p>
      </dgm:t>
    </dgm:pt>
    <dgm:pt modelId="{B2B450BE-2328-4F62-8154-36015B1BF91D}" type="sibTrans" cxnId="{1D5CA7EC-FD82-4ADA-8E54-C3D68A2F669F}">
      <dgm:prSet/>
      <dgm:spPr/>
      <dgm:t>
        <a:bodyPr/>
        <a:lstStyle/>
        <a:p>
          <a:endParaRPr lang="en-US"/>
        </a:p>
      </dgm:t>
    </dgm:pt>
    <dgm:pt modelId="{E6253EDB-76B9-4F6A-821C-7EDC08D151D0}">
      <dgm:prSet phldrT="[Texto]" custT="1"/>
      <dgm:spPr/>
      <dgm:t>
        <a:bodyPr/>
        <a:lstStyle/>
        <a:p>
          <a:r>
            <a:rPr lang="en-US" sz="2000" smtClean="0"/>
            <a:t>Procesos implementados han llegado a los objetivos principales de los procesos definidos.</a:t>
          </a:r>
          <a:endParaRPr lang="en-US" sz="2000" dirty="0"/>
        </a:p>
      </dgm:t>
    </dgm:pt>
    <dgm:pt modelId="{AFD8B203-4AB5-4D5A-923B-A51534DCC625}" type="parTrans" cxnId="{4F52571E-2FD3-496C-B42B-D318E9664576}">
      <dgm:prSet/>
      <dgm:spPr/>
      <dgm:t>
        <a:bodyPr/>
        <a:lstStyle/>
        <a:p>
          <a:endParaRPr lang="en-US"/>
        </a:p>
      </dgm:t>
    </dgm:pt>
    <dgm:pt modelId="{AB9F6870-ECB5-4F78-9106-E82E80B7E7CC}" type="sibTrans" cxnId="{4F52571E-2FD3-496C-B42B-D318E9664576}">
      <dgm:prSet/>
      <dgm:spPr/>
      <dgm:t>
        <a:bodyPr/>
        <a:lstStyle/>
        <a:p>
          <a:endParaRPr lang="en-US"/>
        </a:p>
      </dgm:t>
    </dgm:pt>
    <dgm:pt modelId="{93A6BB98-19C5-4D5E-9F62-762A1B2B9CBC}">
      <dgm:prSet phldrT="[Texto]" custT="1"/>
      <dgm:spPr/>
      <dgm:t>
        <a:bodyPr/>
        <a:lstStyle/>
        <a:p>
          <a:r>
            <a:rPr lang="en-US" sz="2000" smtClean="0"/>
            <a:t>Tiempos especificados para cada proceso han sido cumplidos.</a:t>
          </a:r>
          <a:endParaRPr lang="en-US" sz="2000" dirty="0"/>
        </a:p>
      </dgm:t>
    </dgm:pt>
    <dgm:pt modelId="{03CC97CA-6410-46D8-A398-190BBB47F90D}" type="parTrans" cxnId="{7F7EE682-7AC2-4B19-962A-5236C537A4C1}">
      <dgm:prSet/>
      <dgm:spPr/>
      <dgm:t>
        <a:bodyPr/>
        <a:lstStyle/>
        <a:p>
          <a:endParaRPr lang="en-US"/>
        </a:p>
      </dgm:t>
    </dgm:pt>
    <dgm:pt modelId="{8707F4C1-DA5F-4A26-B177-932A061B5546}" type="sibTrans" cxnId="{7F7EE682-7AC2-4B19-962A-5236C537A4C1}">
      <dgm:prSet/>
      <dgm:spPr/>
      <dgm:t>
        <a:bodyPr/>
        <a:lstStyle/>
        <a:p>
          <a:endParaRPr lang="en-US"/>
        </a:p>
      </dgm:t>
    </dgm:pt>
    <dgm:pt modelId="{85659CDE-AA4D-4AD9-9C60-CD39431E0096}">
      <dgm:prSet phldrT="[Texto]" custT="1"/>
      <dgm:spPr/>
      <dgm:t>
        <a:bodyPr/>
        <a:lstStyle/>
        <a:p>
          <a:r>
            <a:rPr lang="en-US" sz="2000" b="0" dirty="0" smtClean="0"/>
            <a:t>Control de </a:t>
          </a:r>
          <a:r>
            <a:rPr lang="en-US" sz="2000" b="0" dirty="0" err="1" smtClean="0"/>
            <a:t>trazabilidad</a:t>
          </a:r>
          <a:r>
            <a:rPr lang="en-US" sz="2000" b="0" dirty="0" smtClean="0"/>
            <a:t> de </a:t>
          </a:r>
          <a:r>
            <a:rPr lang="en-US" sz="2000" b="0" dirty="0" err="1" smtClean="0"/>
            <a:t>requerimientos</a:t>
          </a:r>
          <a:r>
            <a:rPr lang="en-US" sz="2000" b="0" dirty="0" smtClean="0"/>
            <a:t> y </a:t>
          </a:r>
          <a:r>
            <a:rPr lang="en-US" sz="2000" b="0" dirty="0" err="1" smtClean="0"/>
            <a:t>diseño</a:t>
          </a:r>
          <a:endParaRPr lang="en-US" sz="2000" b="0" dirty="0" smtClean="0"/>
        </a:p>
      </dgm:t>
    </dgm:pt>
    <dgm:pt modelId="{46AD448A-A125-4C8C-91A4-D5202CBDCA4D}" type="parTrans" cxnId="{7F79CF4E-1A3C-478C-B428-F06D43E56D06}">
      <dgm:prSet/>
      <dgm:spPr/>
      <dgm:t>
        <a:bodyPr/>
        <a:lstStyle/>
        <a:p>
          <a:endParaRPr lang="en-US"/>
        </a:p>
      </dgm:t>
    </dgm:pt>
    <dgm:pt modelId="{8159903D-E891-47A4-9872-8E1527912948}" type="sibTrans" cxnId="{7F79CF4E-1A3C-478C-B428-F06D43E56D06}">
      <dgm:prSet/>
      <dgm:spPr/>
      <dgm:t>
        <a:bodyPr/>
        <a:lstStyle/>
        <a:p>
          <a:endParaRPr lang="en-US"/>
        </a:p>
      </dgm:t>
    </dgm:pt>
    <dgm:pt modelId="{64AFF0FA-A608-44F1-A7DC-8AD67244AD17}">
      <dgm:prSet phldrT="[Texto]" custT="1"/>
      <dgm:spPr/>
      <dgm:t>
        <a:bodyPr/>
        <a:lstStyle/>
        <a:p>
          <a:r>
            <a:rPr lang="en-US" sz="2000" b="0" dirty="0" smtClean="0"/>
            <a:t> Control de </a:t>
          </a:r>
          <a:r>
            <a:rPr lang="en-US" sz="2000" b="0" dirty="0" err="1" smtClean="0"/>
            <a:t>integridad</a:t>
          </a:r>
          <a:r>
            <a:rPr lang="en-US" sz="2000" b="0" dirty="0" smtClean="0"/>
            <a:t> de </a:t>
          </a:r>
          <a:r>
            <a:rPr lang="en-US" sz="2000" b="0" dirty="0" err="1" smtClean="0"/>
            <a:t>documentación</a:t>
          </a:r>
          <a:endParaRPr lang="en-US" sz="2000" b="0" dirty="0" smtClean="0"/>
        </a:p>
      </dgm:t>
    </dgm:pt>
    <dgm:pt modelId="{4BEC553F-A611-43E3-AB8A-753A8A9FFB4C}" type="parTrans" cxnId="{A24A8B60-C36B-4385-8202-5E7AC596C261}">
      <dgm:prSet/>
      <dgm:spPr/>
      <dgm:t>
        <a:bodyPr/>
        <a:lstStyle/>
        <a:p>
          <a:endParaRPr lang="en-US"/>
        </a:p>
      </dgm:t>
    </dgm:pt>
    <dgm:pt modelId="{BB90B4CC-0714-4D1D-A622-C09B3A6DBBA3}" type="sibTrans" cxnId="{A24A8B60-C36B-4385-8202-5E7AC596C261}">
      <dgm:prSet/>
      <dgm:spPr/>
      <dgm:t>
        <a:bodyPr/>
        <a:lstStyle/>
        <a:p>
          <a:endParaRPr lang="en-US"/>
        </a:p>
      </dgm:t>
    </dgm:pt>
    <dgm:pt modelId="{A90DE2AF-696D-4EC5-8D34-ACD8DB95F9EF}" type="pres">
      <dgm:prSet presAssocID="{9FF5AACC-6EC1-4E1B-BCB0-08F6D5CBF381}" presName="Name0" presStyleCnt="0">
        <dgm:presLayoutVars>
          <dgm:dir/>
          <dgm:animLvl val="lvl"/>
          <dgm:resizeHandles val="exact"/>
        </dgm:presLayoutVars>
      </dgm:prSet>
      <dgm:spPr/>
    </dgm:pt>
    <dgm:pt modelId="{DB5E94E6-41AF-4AD8-A148-6F4C727A7B05}" type="pres">
      <dgm:prSet presAssocID="{C8BC0002-1827-4718-AA48-483808A04592}" presName="linNode" presStyleCnt="0"/>
      <dgm:spPr/>
    </dgm:pt>
    <dgm:pt modelId="{8980FF0B-388D-4A92-91B7-7D22554606AC}" type="pres">
      <dgm:prSet presAssocID="{C8BC0002-1827-4718-AA48-483808A04592}" presName="parentText" presStyleLbl="node1" presStyleIdx="0" presStyleCnt="3">
        <dgm:presLayoutVars>
          <dgm:chMax val="1"/>
          <dgm:bulletEnabled val="1"/>
        </dgm:presLayoutVars>
      </dgm:prSet>
      <dgm:spPr/>
      <dgm:t>
        <a:bodyPr/>
        <a:lstStyle/>
        <a:p>
          <a:endParaRPr lang="en-US"/>
        </a:p>
      </dgm:t>
    </dgm:pt>
    <dgm:pt modelId="{C0442DF4-E3AE-4D00-9EA7-F4C058157796}" type="pres">
      <dgm:prSet presAssocID="{C8BC0002-1827-4718-AA48-483808A04592}" presName="descendantText" presStyleLbl="alignAccFollowNode1" presStyleIdx="0" presStyleCnt="3">
        <dgm:presLayoutVars>
          <dgm:bulletEnabled val="1"/>
        </dgm:presLayoutVars>
      </dgm:prSet>
      <dgm:spPr/>
      <dgm:t>
        <a:bodyPr/>
        <a:lstStyle/>
        <a:p>
          <a:endParaRPr lang="en-US"/>
        </a:p>
      </dgm:t>
    </dgm:pt>
    <dgm:pt modelId="{93990BDC-8003-4BB8-87A8-68CBC190A2B3}" type="pres">
      <dgm:prSet presAssocID="{97F10A86-3472-4AA5-A712-698877A2DE67}" presName="sp" presStyleCnt="0"/>
      <dgm:spPr/>
    </dgm:pt>
    <dgm:pt modelId="{6A291E5A-8672-4FCD-BC8D-B768BF155F7B}" type="pres">
      <dgm:prSet presAssocID="{EE3B5D83-E89D-4615-8E88-8F98D475E474}" presName="linNode" presStyleCnt="0"/>
      <dgm:spPr/>
    </dgm:pt>
    <dgm:pt modelId="{487E8A16-3F8B-4D15-A083-428C6B907301}" type="pres">
      <dgm:prSet presAssocID="{EE3B5D83-E89D-4615-8E88-8F98D475E474}" presName="parentText" presStyleLbl="node1" presStyleIdx="1" presStyleCnt="3">
        <dgm:presLayoutVars>
          <dgm:chMax val="1"/>
          <dgm:bulletEnabled val="1"/>
        </dgm:presLayoutVars>
      </dgm:prSet>
      <dgm:spPr/>
      <dgm:t>
        <a:bodyPr/>
        <a:lstStyle/>
        <a:p>
          <a:endParaRPr lang="en-US"/>
        </a:p>
      </dgm:t>
    </dgm:pt>
    <dgm:pt modelId="{06AA10D1-E122-45AB-90BF-E8680759FFE8}" type="pres">
      <dgm:prSet presAssocID="{EE3B5D83-E89D-4615-8E88-8F98D475E474}" presName="descendantText" presStyleLbl="alignAccFollowNode1" presStyleIdx="1" presStyleCnt="3">
        <dgm:presLayoutVars>
          <dgm:bulletEnabled val="1"/>
        </dgm:presLayoutVars>
      </dgm:prSet>
      <dgm:spPr/>
      <dgm:t>
        <a:bodyPr/>
        <a:lstStyle/>
        <a:p>
          <a:endParaRPr lang="en-US"/>
        </a:p>
      </dgm:t>
    </dgm:pt>
    <dgm:pt modelId="{54A4C587-5A91-468A-B040-30D674398EF5}" type="pres">
      <dgm:prSet presAssocID="{EEF1A45E-1713-4FD0-B66C-F8DB82C2589E}" presName="sp" presStyleCnt="0"/>
      <dgm:spPr/>
    </dgm:pt>
    <dgm:pt modelId="{E3B5FCF6-56FE-4A60-8A40-1D93F037F70A}" type="pres">
      <dgm:prSet presAssocID="{215A7533-14A0-4EB6-8E26-6E6C4DB8616F}" presName="linNode" presStyleCnt="0"/>
      <dgm:spPr/>
    </dgm:pt>
    <dgm:pt modelId="{0DCA668E-EBB2-46C1-9033-ABDFED522455}" type="pres">
      <dgm:prSet presAssocID="{215A7533-14A0-4EB6-8E26-6E6C4DB8616F}" presName="parentText" presStyleLbl="node1" presStyleIdx="2" presStyleCnt="3">
        <dgm:presLayoutVars>
          <dgm:chMax val="1"/>
          <dgm:bulletEnabled val="1"/>
        </dgm:presLayoutVars>
      </dgm:prSet>
      <dgm:spPr/>
      <dgm:t>
        <a:bodyPr/>
        <a:lstStyle/>
        <a:p>
          <a:endParaRPr lang="en-US"/>
        </a:p>
      </dgm:t>
    </dgm:pt>
    <dgm:pt modelId="{8CB9E03A-DFC1-4C78-9D4E-1A91E9A8B25A}" type="pres">
      <dgm:prSet presAssocID="{215A7533-14A0-4EB6-8E26-6E6C4DB8616F}" presName="descendantText" presStyleLbl="alignAccFollowNode1" presStyleIdx="2" presStyleCnt="3">
        <dgm:presLayoutVars>
          <dgm:bulletEnabled val="1"/>
        </dgm:presLayoutVars>
      </dgm:prSet>
      <dgm:spPr/>
      <dgm:t>
        <a:bodyPr/>
        <a:lstStyle/>
        <a:p>
          <a:endParaRPr lang="en-US"/>
        </a:p>
      </dgm:t>
    </dgm:pt>
  </dgm:ptLst>
  <dgm:cxnLst>
    <dgm:cxn modelId="{26274D5D-6B54-4E0E-8CC2-9A4132252674}" srcId="{9FF5AACC-6EC1-4E1B-BCB0-08F6D5CBF381}" destId="{C8BC0002-1827-4718-AA48-483808A04592}" srcOrd="0" destOrd="0" parTransId="{1D8308A0-C9CA-4E95-968E-351036A608B7}" sibTransId="{97F10A86-3472-4AA5-A712-698877A2DE67}"/>
    <dgm:cxn modelId="{4872B599-6F3F-4FF1-B1E8-EFD403B4BAC6}" type="presOf" srcId="{9FF5AACC-6EC1-4E1B-BCB0-08F6D5CBF381}" destId="{A90DE2AF-696D-4EC5-8D34-ACD8DB95F9EF}" srcOrd="0" destOrd="0" presId="urn:microsoft.com/office/officeart/2005/8/layout/vList5"/>
    <dgm:cxn modelId="{7F79CF4E-1A3C-478C-B428-F06D43E56D06}" srcId="{215A7533-14A0-4EB6-8E26-6E6C4DB8616F}" destId="{85659CDE-AA4D-4AD9-9C60-CD39431E0096}" srcOrd="1" destOrd="0" parTransId="{46AD448A-A125-4C8C-91A4-D5202CBDCA4D}" sibTransId="{8159903D-E891-47A4-9872-8E1527912948}"/>
    <dgm:cxn modelId="{7F7EE682-7AC2-4B19-962A-5236C537A4C1}" srcId="{EE3B5D83-E89D-4615-8E88-8F98D475E474}" destId="{93A6BB98-19C5-4D5E-9F62-762A1B2B9CBC}" srcOrd="0" destOrd="0" parTransId="{03CC97CA-6410-46D8-A398-190BBB47F90D}" sibTransId="{8707F4C1-DA5F-4A26-B177-932A061B5546}"/>
    <dgm:cxn modelId="{713B9EBE-12EF-447D-BA95-3DECCEE3B061}" srcId="{9FF5AACC-6EC1-4E1B-BCB0-08F6D5CBF381}" destId="{EE3B5D83-E89D-4615-8E88-8F98D475E474}" srcOrd="1" destOrd="0" parTransId="{9FC21ED5-B257-48ED-8F6D-41140F445F84}" sibTransId="{EEF1A45E-1713-4FD0-B66C-F8DB82C2589E}"/>
    <dgm:cxn modelId="{1D5CA7EC-FD82-4ADA-8E54-C3D68A2F669F}" srcId="{215A7533-14A0-4EB6-8E26-6E6C4DB8616F}" destId="{C12E342C-AD2C-4392-894B-724F23EB9029}" srcOrd="0" destOrd="0" parTransId="{50F0ECE3-EB67-406A-822A-DC53C35F04BF}" sibTransId="{B2B450BE-2328-4F62-8154-36015B1BF91D}"/>
    <dgm:cxn modelId="{A7642628-83F2-442B-A3C1-0AE7E98A8736}" type="presOf" srcId="{C12E342C-AD2C-4392-894B-724F23EB9029}" destId="{8CB9E03A-DFC1-4C78-9D4E-1A91E9A8B25A}" srcOrd="0" destOrd="0" presId="urn:microsoft.com/office/officeart/2005/8/layout/vList5"/>
    <dgm:cxn modelId="{A6E3BF88-4D2F-4233-ADE4-67D61387784D}" type="presOf" srcId="{64AFF0FA-A608-44F1-A7DC-8AD67244AD17}" destId="{8CB9E03A-DFC1-4C78-9D4E-1A91E9A8B25A}" srcOrd="0" destOrd="2" presId="urn:microsoft.com/office/officeart/2005/8/layout/vList5"/>
    <dgm:cxn modelId="{DADCE361-846F-4782-B253-0EED47CB8FEE}" type="presOf" srcId="{EE3B5D83-E89D-4615-8E88-8F98D475E474}" destId="{487E8A16-3F8B-4D15-A083-428C6B907301}" srcOrd="0" destOrd="0" presId="urn:microsoft.com/office/officeart/2005/8/layout/vList5"/>
    <dgm:cxn modelId="{71546240-7E6F-4F38-9CDD-CC87CA87B8EA}" type="presOf" srcId="{93A6BB98-19C5-4D5E-9F62-762A1B2B9CBC}" destId="{06AA10D1-E122-45AB-90BF-E8680759FFE8}" srcOrd="0" destOrd="0" presId="urn:microsoft.com/office/officeart/2005/8/layout/vList5"/>
    <dgm:cxn modelId="{DB67993D-AB6B-4967-8D56-BA2CCFFE3E9E}" type="presOf" srcId="{C8BC0002-1827-4718-AA48-483808A04592}" destId="{8980FF0B-388D-4A92-91B7-7D22554606AC}" srcOrd="0" destOrd="0" presId="urn:microsoft.com/office/officeart/2005/8/layout/vList5"/>
    <dgm:cxn modelId="{CE9D07E1-B521-494F-8425-BFE3C4CB6043}" type="presOf" srcId="{E6253EDB-76B9-4F6A-821C-7EDC08D151D0}" destId="{C0442DF4-E3AE-4D00-9EA7-F4C058157796}" srcOrd="0" destOrd="0" presId="urn:microsoft.com/office/officeart/2005/8/layout/vList5"/>
    <dgm:cxn modelId="{912E09E9-DA9C-4899-8750-04C777DBF05F}" type="presOf" srcId="{85659CDE-AA4D-4AD9-9C60-CD39431E0096}" destId="{8CB9E03A-DFC1-4C78-9D4E-1A91E9A8B25A}" srcOrd="0" destOrd="1" presId="urn:microsoft.com/office/officeart/2005/8/layout/vList5"/>
    <dgm:cxn modelId="{4F52571E-2FD3-496C-B42B-D318E9664576}" srcId="{C8BC0002-1827-4718-AA48-483808A04592}" destId="{E6253EDB-76B9-4F6A-821C-7EDC08D151D0}" srcOrd="0" destOrd="0" parTransId="{AFD8B203-4AB5-4D5A-923B-A51534DCC625}" sibTransId="{AB9F6870-ECB5-4F78-9106-E82E80B7E7CC}"/>
    <dgm:cxn modelId="{35529AE4-6E76-4477-B3FF-8D9361255966}" srcId="{9FF5AACC-6EC1-4E1B-BCB0-08F6D5CBF381}" destId="{215A7533-14A0-4EB6-8E26-6E6C4DB8616F}" srcOrd="2" destOrd="0" parTransId="{F85F6AEB-6113-477F-9206-2DC8E6976183}" sibTransId="{CF8EC403-F5C4-44FD-9A05-487154764009}"/>
    <dgm:cxn modelId="{6DA085BF-306B-4405-8450-9B0183C6111B}" type="presOf" srcId="{215A7533-14A0-4EB6-8E26-6E6C4DB8616F}" destId="{0DCA668E-EBB2-46C1-9033-ABDFED522455}" srcOrd="0" destOrd="0" presId="urn:microsoft.com/office/officeart/2005/8/layout/vList5"/>
    <dgm:cxn modelId="{A24A8B60-C36B-4385-8202-5E7AC596C261}" srcId="{215A7533-14A0-4EB6-8E26-6E6C4DB8616F}" destId="{64AFF0FA-A608-44F1-A7DC-8AD67244AD17}" srcOrd="2" destOrd="0" parTransId="{4BEC553F-A611-43E3-AB8A-753A8A9FFB4C}" sibTransId="{BB90B4CC-0714-4D1D-A622-C09B3A6DBBA3}"/>
    <dgm:cxn modelId="{46B04C32-95F0-4C2C-BF6B-A0EC917D059A}" type="presParOf" srcId="{A90DE2AF-696D-4EC5-8D34-ACD8DB95F9EF}" destId="{DB5E94E6-41AF-4AD8-A148-6F4C727A7B05}" srcOrd="0" destOrd="0" presId="urn:microsoft.com/office/officeart/2005/8/layout/vList5"/>
    <dgm:cxn modelId="{035A5712-7E32-4861-AA87-D26CF5192D42}" type="presParOf" srcId="{DB5E94E6-41AF-4AD8-A148-6F4C727A7B05}" destId="{8980FF0B-388D-4A92-91B7-7D22554606AC}" srcOrd="0" destOrd="0" presId="urn:microsoft.com/office/officeart/2005/8/layout/vList5"/>
    <dgm:cxn modelId="{221B21D9-F5F5-42E8-BD1E-6594D98746CD}" type="presParOf" srcId="{DB5E94E6-41AF-4AD8-A148-6F4C727A7B05}" destId="{C0442DF4-E3AE-4D00-9EA7-F4C058157796}" srcOrd="1" destOrd="0" presId="urn:microsoft.com/office/officeart/2005/8/layout/vList5"/>
    <dgm:cxn modelId="{F94677C9-FC2E-4761-955B-0997C271DC0C}" type="presParOf" srcId="{A90DE2AF-696D-4EC5-8D34-ACD8DB95F9EF}" destId="{93990BDC-8003-4BB8-87A8-68CBC190A2B3}" srcOrd="1" destOrd="0" presId="urn:microsoft.com/office/officeart/2005/8/layout/vList5"/>
    <dgm:cxn modelId="{B3FDF752-7E18-4D88-B773-E815C517DACA}" type="presParOf" srcId="{A90DE2AF-696D-4EC5-8D34-ACD8DB95F9EF}" destId="{6A291E5A-8672-4FCD-BC8D-B768BF155F7B}" srcOrd="2" destOrd="0" presId="urn:microsoft.com/office/officeart/2005/8/layout/vList5"/>
    <dgm:cxn modelId="{0EF7ACEF-DAB0-477A-8777-450E755CC323}" type="presParOf" srcId="{6A291E5A-8672-4FCD-BC8D-B768BF155F7B}" destId="{487E8A16-3F8B-4D15-A083-428C6B907301}" srcOrd="0" destOrd="0" presId="urn:microsoft.com/office/officeart/2005/8/layout/vList5"/>
    <dgm:cxn modelId="{ADBD80DF-2E8A-4215-8DC0-44EC946D7FCD}" type="presParOf" srcId="{6A291E5A-8672-4FCD-BC8D-B768BF155F7B}" destId="{06AA10D1-E122-45AB-90BF-E8680759FFE8}" srcOrd="1" destOrd="0" presId="urn:microsoft.com/office/officeart/2005/8/layout/vList5"/>
    <dgm:cxn modelId="{818FBDE2-4A84-4C95-A867-02AAAAD0128F}" type="presParOf" srcId="{A90DE2AF-696D-4EC5-8D34-ACD8DB95F9EF}" destId="{54A4C587-5A91-468A-B040-30D674398EF5}" srcOrd="3" destOrd="0" presId="urn:microsoft.com/office/officeart/2005/8/layout/vList5"/>
    <dgm:cxn modelId="{99BFFFE2-0B76-460D-9EC2-72E264D448AE}" type="presParOf" srcId="{A90DE2AF-696D-4EC5-8D34-ACD8DB95F9EF}" destId="{E3B5FCF6-56FE-4A60-8A40-1D93F037F70A}" srcOrd="4" destOrd="0" presId="urn:microsoft.com/office/officeart/2005/8/layout/vList5"/>
    <dgm:cxn modelId="{B611A40A-850C-4681-89E5-A216F0044156}" type="presParOf" srcId="{E3B5FCF6-56FE-4A60-8A40-1D93F037F70A}" destId="{0DCA668E-EBB2-46C1-9033-ABDFED522455}" srcOrd="0" destOrd="0" presId="urn:microsoft.com/office/officeart/2005/8/layout/vList5"/>
    <dgm:cxn modelId="{5CE23056-C851-44C2-9BD7-B6FA354E4414}" type="presParOf" srcId="{E3B5FCF6-56FE-4A60-8A40-1D93F037F70A}" destId="{8CB9E03A-DFC1-4C78-9D4E-1A91E9A8B25A}"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C24B2E-C9C4-45A7-B9F0-F6332DFFE810}"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C57C644-FC91-464D-8A1C-E8752984B92F}">
      <dgm:prSet phldrT="[Texto]"/>
      <dgm:spPr/>
      <dgm:t>
        <a:bodyPr/>
        <a:lstStyle/>
        <a:p>
          <a:r>
            <a:rPr lang="en-US" dirty="0" err="1" smtClean="0"/>
            <a:t>Documentaciones</a:t>
          </a:r>
          <a:r>
            <a:rPr lang="en-US" dirty="0" smtClean="0"/>
            <a:t> de los </a:t>
          </a:r>
          <a:r>
            <a:rPr lang="en-US" dirty="0" err="1" smtClean="0"/>
            <a:t>procesos</a:t>
          </a:r>
          <a:endParaRPr lang="en-US" dirty="0"/>
        </a:p>
      </dgm:t>
    </dgm:pt>
    <dgm:pt modelId="{64AD9D38-6609-403D-87ED-B2529A539FDC}" type="parTrans" cxnId="{C8B74414-D77B-4DF5-922B-7B7F0E03F892}">
      <dgm:prSet/>
      <dgm:spPr/>
      <dgm:t>
        <a:bodyPr/>
        <a:lstStyle/>
        <a:p>
          <a:endParaRPr lang="en-US"/>
        </a:p>
      </dgm:t>
    </dgm:pt>
    <dgm:pt modelId="{E93C11AE-B416-4FC5-9934-528F5FCEEE0A}" type="sibTrans" cxnId="{C8B74414-D77B-4DF5-922B-7B7F0E03F892}">
      <dgm:prSet/>
      <dgm:spPr/>
      <dgm:t>
        <a:bodyPr/>
        <a:lstStyle/>
        <a:p>
          <a:endParaRPr lang="en-US"/>
        </a:p>
      </dgm:t>
    </dgm:pt>
    <dgm:pt modelId="{7F432773-0AE5-4885-B372-637C59224925}">
      <dgm:prSet/>
      <dgm:spPr/>
      <dgm:t>
        <a:bodyPr/>
        <a:lstStyle/>
        <a:p>
          <a:r>
            <a:rPr lang="en-US" dirty="0" err="1" smtClean="0"/>
            <a:t>Orientados</a:t>
          </a:r>
          <a:r>
            <a:rPr lang="en-US" dirty="0" smtClean="0"/>
            <a:t> a </a:t>
          </a:r>
          <a:r>
            <a:rPr lang="en-US" dirty="0" err="1" smtClean="0"/>
            <a:t>recomendaciones</a:t>
          </a:r>
          <a:endParaRPr lang="en-US" dirty="0"/>
        </a:p>
      </dgm:t>
    </dgm:pt>
    <dgm:pt modelId="{77F9CB82-0A24-45C3-BE48-E69BDC1242EA}" type="parTrans" cxnId="{0F2C4583-C73E-4624-862D-81C1B340ADCD}">
      <dgm:prSet/>
      <dgm:spPr/>
      <dgm:t>
        <a:bodyPr/>
        <a:lstStyle/>
        <a:p>
          <a:endParaRPr lang="en-US"/>
        </a:p>
      </dgm:t>
    </dgm:pt>
    <dgm:pt modelId="{51940679-36B9-4A26-AC55-D1CD1630F255}" type="sibTrans" cxnId="{0F2C4583-C73E-4624-862D-81C1B340ADCD}">
      <dgm:prSet/>
      <dgm:spPr/>
      <dgm:t>
        <a:bodyPr/>
        <a:lstStyle/>
        <a:p>
          <a:endParaRPr lang="en-US"/>
        </a:p>
      </dgm:t>
    </dgm:pt>
    <dgm:pt modelId="{B685B947-FB1E-4F5F-8C52-787D29DFAFD5}">
      <dgm:prSet/>
      <dgm:spPr/>
      <dgm:t>
        <a:bodyPr/>
        <a:lstStyle/>
        <a:p>
          <a:r>
            <a:rPr lang="en-US" smtClean="0"/>
            <a:t>Definición de los procesos</a:t>
          </a:r>
          <a:endParaRPr lang="en-US" dirty="0"/>
        </a:p>
      </dgm:t>
    </dgm:pt>
    <dgm:pt modelId="{FFA71F4B-9E5F-44B5-B834-36EFA2DCD029}" type="parTrans" cxnId="{F5B3AA6D-482F-4F77-8E89-3801CC975FD3}">
      <dgm:prSet/>
      <dgm:spPr/>
      <dgm:t>
        <a:bodyPr/>
        <a:lstStyle/>
        <a:p>
          <a:endParaRPr lang="en-US"/>
        </a:p>
      </dgm:t>
    </dgm:pt>
    <dgm:pt modelId="{868ADD25-7651-4F74-B826-E5AAC98BB27D}" type="sibTrans" cxnId="{F5B3AA6D-482F-4F77-8E89-3801CC975FD3}">
      <dgm:prSet/>
      <dgm:spPr/>
      <dgm:t>
        <a:bodyPr/>
        <a:lstStyle/>
        <a:p>
          <a:endParaRPr lang="en-US"/>
        </a:p>
      </dgm:t>
    </dgm:pt>
    <dgm:pt modelId="{B2C55FA0-8D41-4558-B044-14C5D7036039}">
      <dgm:prSet/>
      <dgm:spPr/>
      <dgm:t>
        <a:bodyPr/>
        <a:lstStyle/>
        <a:p>
          <a:r>
            <a:rPr lang="en-US" dirty="0" err="1" smtClean="0"/>
            <a:t>Aplicables</a:t>
          </a:r>
          <a:r>
            <a:rPr lang="en-US" dirty="0" smtClean="0"/>
            <a:t> a </a:t>
          </a:r>
          <a:r>
            <a:rPr lang="en-US" dirty="0" err="1" smtClean="0"/>
            <a:t>distintos</a:t>
          </a:r>
          <a:r>
            <a:rPr lang="en-US" dirty="0" smtClean="0"/>
            <a:t> </a:t>
          </a:r>
          <a:r>
            <a:rPr lang="en-US" dirty="0" err="1" smtClean="0"/>
            <a:t>modelos</a:t>
          </a:r>
          <a:r>
            <a:rPr lang="en-US" dirty="0" smtClean="0"/>
            <a:t>, </a:t>
          </a:r>
          <a:r>
            <a:rPr lang="en-US" dirty="0" err="1" smtClean="0"/>
            <a:t>variadas</a:t>
          </a:r>
          <a:r>
            <a:rPr lang="en-US" dirty="0" smtClean="0"/>
            <a:t> </a:t>
          </a:r>
          <a:r>
            <a:rPr lang="en-US" dirty="0" err="1" smtClean="0"/>
            <a:t>metodologías</a:t>
          </a:r>
          <a:r>
            <a:rPr lang="en-US" dirty="0" smtClean="0"/>
            <a:t> y </a:t>
          </a:r>
          <a:r>
            <a:rPr lang="en-US" dirty="0" err="1" smtClean="0"/>
            <a:t>tecnologías</a:t>
          </a:r>
          <a:r>
            <a:rPr lang="en-US" dirty="0" smtClean="0"/>
            <a:t> </a:t>
          </a:r>
          <a:r>
            <a:rPr lang="en-US" dirty="0" err="1" smtClean="0"/>
            <a:t>ya</a:t>
          </a:r>
          <a:r>
            <a:rPr lang="en-US" dirty="0" smtClean="0"/>
            <a:t> </a:t>
          </a:r>
          <a:r>
            <a:rPr lang="en-US" dirty="0" err="1" smtClean="0"/>
            <a:t>que</a:t>
          </a:r>
          <a:r>
            <a:rPr lang="en-US" dirty="0" smtClean="0"/>
            <a:t> no se </a:t>
          </a:r>
          <a:r>
            <a:rPr lang="en-US" dirty="0" err="1" smtClean="0"/>
            <a:t>encuentra</a:t>
          </a:r>
          <a:r>
            <a:rPr lang="en-US" dirty="0" smtClean="0"/>
            <a:t> </a:t>
          </a:r>
          <a:r>
            <a:rPr lang="en-US" dirty="0" err="1" smtClean="0"/>
            <a:t>relacionado</a:t>
          </a:r>
          <a:r>
            <a:rPr lang="en-US" dirty="0" smtClean="0"/>
            <a:t> a un </a:t>
          </a:r>
          <a:r>
            <a:rPr lang="en-US" dirty="0" err="1" smtClean="0"/>
            <a:t>enfoque</a:t>
          </a:r>
          <a:r>
            <a:rPr lang="en-US" dirty="0" smtClean="0"/>
            <a:t> o </a:t>
          </a:r>
          <a:r>
            <a:rPr lang="en-US" dirty="0" err="1" smtClean="0"/>
            <a:t>estándar</a:t>
          </a:r>
          <a:r>
            <a:rPr lang="en-US" dirty="0" smtClean="0"/>
            <a:t> </a:t>
          </a:r>
          <a:r>
            <a:rPr lang="en-US" dirty="0" err="1" smtClean="0"/>
            <a:t>específico</a:t>
          </a:r>
          <a:endParaRPr lang="en-US" dirty="0"/>
        </a:p>
      </dgm:t>
    </dgm:pt>
    <dgm:pt modelId="{DC97701D-EC37-43D1-912A-87F4E573674F}" type="parTrans" cxnId="{7FBF738E-FAA2-4B68-B7E9-B5174B109A31}">
      <dgm:prSet/>
      <dgm:spPr/>
      <dgm:t>
        <a:bodyPr/>
        <a:lstStyle/>
        <a:p>
          <a:endParaRPr lang="en-US"/>
        </a:p>
      </dgm:t>
    </dgm:pt>
    <dgm:pt modelId="{A6FEA5B5-470A-4206-AB83-A6F59443AD7B}" type="sibTrans" cxnId="{7FBF738E-FAA2-4B68-B7E9-B5174B109A31}">
      <dgm:prSet/>
      <dgm:spPr/>
      <dgm:t>
        <a:bodyPr/>
        <a:lstStyle/>
        <a:p>
          <a:endParaRPr lang="en-US"/>
        </a:p>
      </dgm:t>
    </dgm:pt>
    <dgm:pt modelId="{5CFD2CE1-C0C3-44AC-BCC2-A7748C42E597}" type="pres">
      <dgm:prSet presAssocID="{91C24B2E-C9C4-45A7-B9F0-F6332DFFE810}" presName="Name0" presStyleCnt="0">
        <dgm:presLayoutVars>
          <dgm:dir/>
          <dgm:animLvl val="lvl"/>
          <dgm:resizeHandles val="exact"/>
        </dgm:presLayoutVars>
      </dgm:prSet>
      <dgm:spPr/>
      <dgm:t>
        <a:bodyPr/>
        <a:lstStyle/>
        <a:p>
          <a:endParaRPr lang="en-US"/>
        </a:p>
      </dgm:t>
    </dgm:pt>
    <dgm:pt modelId="{295ECEE6-8C7C-4CE4-B3AC-0DB9D3BB2A49}" type="pres">
      <dgm:prSet presAssocID="{EC57C644-FC91-464D-8A1C-E8752984B92F}" presName="linNode" presStyleCnt="0"/>
      <dgm:spPr/>
    </dgm:pt>
    <dgm:pt modelId="{BC6106EB-25E3-495A-A8F9-1B7C6202E416}" type="pres">
      <dgm:prSet presAssocID="{EC57C644-FC91-464D-8A1C-E8752984B92F}" presName="parentText" presStyleLbl="node1" presStyleIdx="0" presStyleCnt="2">
        <dgm:presLayoutVars>
          <dgm:chMax val="1"/>
          <dgm:bulletEnabled val="1"/>
        </dgm:presLayoutVars>
      </dgm:prSet>
      <dgm:spPr/>
      <dgm:t>
        <a:bodyPr/>
        <a:lstStyle/>
        <a:p>
          <a:endParaRPr lang="en-US"/>
        </a:p>
      </dgm:t>
    </dgm:pt>
    <dgm:pt modelId="{DB90ABFA-5893-49FC-9750-343F8F9D0943}" type="pres">
      <dgm:prSet presAssocID="{EC57C644-FC91-464D-8A1C-E8752984B92F}" presName="descendantText" presStyleLbl="alignAccFollowNode1" presStyleIdx="0" presStyleCnt="2">
        <dgm:presLayoutVars>
          <dgm:bulletEnabled val="1"/>
        </dgm:presLayoutVars>
      </dgm:prSet>
      <dgm:spPr/>
      <dgm:t>
        <a:bodyPr/>
        <a:lstStyle/>
        <a:p>
          <a:endParaRPr lang="en-US"/>
        </a:p>
      </dgm:t>
    </dgm:pt>
    <dgm:pt modelId="{101BF77D-C1C4-44FC-B1D2-C0343A13F451}" type="pres">
      <dgm:prSet presAssocID="{E93C11AE-B416-4FC5-9934-528F5FCEEE0A}" presName="sp" presStyleCnt="0"/>
      <dgm:spPr/>
    </dgm:pt>
    <dgm:pt modelId="{92B1830E-950F-4634-95AD-7C1A7064D973}" type="pres">
      <dgm:prSet presAssocID="{B685B947-FB1E-4F5F-8C52-787D29DFAFD5}" presName="linNode" presStyleCnt="0"/>
      <dgm:spPr/>
    </dgm:pt>
    <dgm:pt modelId="{4C09E0D4-F28C-42C3-A495-7FEB50BC35FD}" type="pres">
      <dgm:prSet presAssocID="{B685B947-FB1E-4F5F-8C52-787D29DFAFD5}" presName="parentText" presStyleLbl="node1" presStyleIdx="1" presStyleCnt="2">
        <dgm:presLayoutVars>
          <dgm:chMax val="1"/>
          <dgm:bulletEnabled val="1"/>
        </dgm:presLayoutVars>
      </dgm:prSet>
      <dgm:spPr/>
      <dgm:t>
        <a:bodyPr/>
        <a:lstStyle/>
        <a:p>
          <a:endParaRPr lang="en-US"/>
        </a:p>
      </dgm:t>
    </dgm:pt>
    <dgm:pt modelId="{2610242E-3BC2-48ED-86CB-231D4EBAF4B8}" type="pres">
      <dgm:prSet presAssocID="{B685B947-FB1E-4F5F-8C52-787D29DFAFD5}" presName="descendantText" presStyleLbl="alignAccFollowNode1" presStyleIdx="1" presStyleCnt="2">
        <dgm:presLayoutVars>
          <dgm:bulletEnabled val="1"/>
        </dgm:presLayoutVars>
      </dgm:prSet>
      <dgm:spPr/>
      <dgm:t>
        <a:bodyPr/>
        <a:lstStyle/>
        <a:p>
          <a:endParaRPr lang="en-US"/>
        </a:p>
      </dgm:t>
    </dgm:pt>
  </dgm:ptLst>
  <dgm:cxnLst>
    <dgm:cxn modelId="{7FBF738E-FAA2-4B68-B7E9-B5174B109A31}" srcId="{B685B947-FB1E-4F5F-8C52-787D29DFAFD5}" destId="{B2C55FA0-8D41-4558-B044-14C5D7036039}" srcOrd="0" destOrd="0" parTransId="{DC97701D-EC37-43D1-912A-87F4E573674F}" sibTransId="{A6FEA5B5-470A-4206-AB83-A6F59443AD7B}"/>
    <dgm:cxn modelId="{C8B74414-D77B-4DF5-922B-7B7F0E03F892}" srcId="{91C24B2E-C9C4-45A7-B9F0-F6332DFFE810}" destId="{EC57C644-FC91-464D-8A1C-E8752984B92F}" srcOrd="0" destOrd="0" parTransId="{64AD9D38-6609-403D-87ED-B2529A539FDC}" sibTransId="{E93C11AE-B416-4FC5-9934-528F5FCEEE0A}"/>
    <dgm:cxn modelId="{938B09D1-EC22-4C10-AB2D-3E40A660FF08}" type="presOf" srcId="{7F432773-0AE5-4885-B372-637C59224925}" destId="{DB90ABFA-5893-49FC-9750-343F8F9D0943}" srcOrd="0" destOrd="0" presId="urn:microsoft.com/office/officeart/2005/8/layout/vList5"/>
    <dgm:cxn modelId="{32B18641-881A-4052-A3E2-7ADDD5138A1F}" type="presOf" srcId="{91C24B2E-C9C4-45A7-B9F0-F6332DFFE810}" destId="{5CFD2CE1-C0C3-44AC-BCC2-A7748C42E597}" srcOrd="0" destOrd="0" presId="urn:microsoft.com/office/officeart/2005/8/layout/vList5"/>
    <dgm:cxn modelId="{2EBA74C3-4708-4254-B589-9C78EFB69418}" type="presOf" srcId="{B685B947-FB1E-4F5F-8C52-787D29DFAFD5}" destId="{4C09E0D4-F28C-42C3-A495-7FEB50BC35FD}" srcOrd="0" destOrd="0" presId="urn:microsoft.com/office/officeart/2005/8/layout/vList5"/>
    <dgm:cxn modelId="{3DD1ED1A-5C7E-4E6F-AE10-A52F7FFBED0A}" type="presOf" srcId="{B2C55FA0-8D41-4558-B044-14C5D7036039}" destId="{2610242E-3BC2-48ED-86CB-231D4EBAF4B8}" srcOrd="0" destOrd="0" presId="urn:microsoft.com/office/officeart/2005/8/layout/vList5"/>
    <dgm:cxn modelId="{0F2C4583-C73E-4624-862D-81C1B340ADCD}" srcId="{EC57C644-FC91-464D-8A1C-E8752984B92F}" destId="{7F432773-0AE5-4885-B372-637C59224925}" srcOrd="0" destOrd="0" parTransId="{77F9CB82-0A24-45C3-BE48-E69BDC1242EA}" sibTransId="{51940679-36B9-4A26-AC55-D1CD1630F255}"/>
    <dgm:cxn modelId="{F5B3AA6D-482F-4F77-8E89-3801CC975FD3}" srcId="{91C24B2E-C9C4-45A7-B9F0-F6332DFFE810}" destId="{B685B947-FB1E-4F5F-8C52-787D29DFAFD5}" srcOrd="1" destOrd="0" parTransId="{FFA71F4B-9E5F-44B5-B834-36EFA2DCD029}" sibTransId="{868ADD25-7651-4F74-B826-E5AAC98BB27D}"/>
    <dgm:cxn modelId="{246F7A31-55AA-4AF7-965F-3EE8ABD3F8FE}" type="presOf" srcId="{EC57C644-FC91-464D-8A1C-E8752984B92F}" destId="{BC6106EB-25E3-495A-A8F9-1B7C6202E416}" srcOrd="0" destOrd="0" presId="urn:microsoft.com/office/officeart/2005/8/layout/vList5"/>
    <dgm:cxn modelId="{CCDD03E2-B881-4CFC-B2F0-45EA0812ED1D}" type="presParOf" srcId="{5CFD2CE1-C0C3-44AC-BCC2-A7748C42E597}" destId="{295ECEE6-8C7C-4CE4-B3AC-0DB9D3BB2A49}" srcOrd="0" destOrd="0" presId="urn:microsoft.com/office/officeart/2005/8/layout/vList5"/>
    <dgm:cxn modelId="{28553A43-283A-42D3-9042-C1D4729DDF13}" type="presParOf" srcId="{295ECEE6-8C7C-4CE4-B3AC-0DB9D3BB2A49}" destId="{BC6106EB-25E3-495A-A8F9-1B7C6202E416}" srcOrd="0" destOrd="0" presId="urn:microsoft.com/office/officeart/2005/8/layout/vList5"/>
    <dgm:cxn modelId="{11841890-3B62-46D9-A045-4E2616AB87E3}" type="presParOf" srcId="{295ECEE6-8C7C-4CE4-B3AC-0DB9D3BB2A49}" destId="{DB90ABFA-5893-49FC-9750-343F8F9D0943}" srcOrd="1" destOrd="0" presId="urn:microsoft.com/office/officeart/2005/8/layout/vList5"/>
    <dgm:cxn modelId="{74F9D428-E427-4627-A98D-D44B326E7CF3}" type="presParOf" srcId="{5CFD2CE1-C0C3-44AC-BCC2-A7748C42E597}" destId="{101BF77D-C1C4-44FC-B1D2-C0343A13F451}" srcOrd="1" destOrd="0" presId="urn:microsoft.com/office/officeart/2005/8/layout/vList5"/>
    <dgm:cxn modelId="{35A0AAEC-16EC-4AC9-A243-B0F8799524BC}" type="presParOf" srcId="{5CFD2CE1-C0C3-44AC-BCC2-A7748C42E597}" destId="{92B1830E-950F-4634-95AD-7C1A7064D973}" srcOrd="2" destOrd="0" presId="urn:microsoft.com/office/officeart/2005/8/layout/vList5"/>
    <dgm:cxn modelId="{91A0784F-5DDD-4C50-9AE3-2E662EA95868}" type="presParOf" srcId="{92B1830E-950F-4634-95AD-7C1A7064D973}" destId="{4C09E0D4-F28C-42C3-A495-7FEB50BC35FD}" srcOrd="0" destOrd="0" presId="urn:microsoft.com/office/officeart/2005/8/layout/vList5"/>
    <dgm:cxn modelId="{D5DA4214-9977-4899-A21C-DE34C12FC0A4}" type="presParOf" srcId="{92B1830E-950F-4634-95AD-7C1A7064D973}" destId="{2610242E-3BC2-48ED-86CB-231D4EBAF4B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D2DE1C-5861-44B9-9822-7EEF1CC0D679}" type="doc">
      <dgm:prSet loTypeId="urn:microsoft.com/office/officeart/2005/8/layout/vList3" loCatId="list" qsTypeId="urn:microsoft.com/office/officeart/2005/8/quickstyle/simple3" qsCatId="simple" csTypeId="urn:microsoft.com/office/officeart/2005/8/colors/accent1_2" csCatId="accent1" phldr="1"/>
      <dgm:spPr/>
    </dgm:pt>
    <dgm:pt modelId="{A8698F31-AD94-4C2C-9004-7E38DE099017}">
      <dgm:prSet phldrT="[Texto]"/>
      <dgm:spPr/>
      <dgm:t>
        <a:bodyPr/>
        <a:lstStyle/>
        <a:p>
          <a:r>
            <a:rPr lang="en-US" dirty="0" err="1" smtClean="0"/>
            <a:t>Inicio</a:t>
          </a:r>
          <a:r>
            <a:rPr lang="en-US" dirty="0" smtClean="0"/>
            <a:t> del </a:t>
          </a:r>
          <a:r>
            <a:rPr lang="en-US" dirty="0" err="1" smtClean="0"/>
            <a:t>estudio</a:t>
          </a:r>
          <a:r>
            <a:rPr lang="en-US" dirty="0" smtClean="0"/>
            <a:t> de un </a:t>
          </a:r>
          <a:r>
            <a:rPr lang="en-US" dirty="0" err="1" smtClean="0"/>
            <a:t>modelo</a:t>
          </a:r>
          <a:r>
            <a:rPr lang="en-US" dirty="0" smtClean="0"/>
            <a:t> </a:t>
          </a:r>
          <a:r>
            <a:rPr lang="en-US" dirty="0" err="1" smtClean="0"/>
            <a:t>aplicable</a:t>
          </a:r>
          <a:r>
            <a:rPr lang="en-US" dirty="0" smtClean="0"/>
            <a:t> a </a:t>
          </a:r>
          <a:r>
            <a:rPr lang="en-US" dirty="0" err="1" smtClean="0"/>
            <a:t>empresas</a:t>
          </a:r>
          <a:r>
            <a:rPr lang="en-US" dirty="0" smtClean="0"/>
            <a:t> y </a:t>
          </a:r>
          <a:r>
            <a:rPr lang="en-US" dirty="0" err="1" smtClean="0"/>
            <a:t>proyectos</a:t>
          </a:r>
          <a:r>
            <a:rPr lang="en-US" dirty="0" smtClean="0"/>
            <a:t> </a:t>
          </a:r>
          <a:r>
            <a:rPr lang="en-US" dirty="0" err="1" smtClean="0"/>
            <a:t>realizados</a:t>
          </a:r>
          <a:r>
            <a:rPr lang="en-US" dirty="0" smtClean="0"/>
            <a:t> a </a:t>
          </a:r>
          <a:r>
            <a:rPr lang="en-US" dirty="0" err="1" smtClean="0"/>
            <a:t>nivel</a:t>
          </a:r>
          <a:r>
            <a:rPr lang="en-US" dirty="0" smtClean="0"/>
            <a:t> </a:t>
          </a:r>
          <a:r>
            <a:rPr lang="en-US" dirty="0" err="1" smtClean="0"/>
            <a:t>nacional</a:t>
          </a:r>
          <a:r>
            <a:rPr lang="en-US" dirty="0" smtClean="0"/>
            <a:t>.</a:t>
          </a:r>
          <a:endParaRPr lang="en-US" dirty="0"/>
        </a:p>
      </dgm:t>
    </dgm:pt>
    <dgm:pt modelId="{779F27D1-2596-4B9F-A410-8C303257AE7F}" type="parTrans" cxnId="{D567F44A-68F5-4DEF-8C4D-6E97F66691BE}">
      <dgm:prSet/>
      <dgm:spPr/>
      <dgm:t>
        <a:bodyPr/>
        <a:lstStyle/>
        <a:p>
          <a:endParaRPr lang="en-US"/>
        </a:p>
      </dgm:t>
    </dgm:pt>
    <dgm:pt modelId="{D2A546D2-399F-4F81-B49C-102202010766}" type="sibTrans" cxnId="{D567F44A-68F5-4DEF-8C4D-6E97F66691BE}">
      <dgm:prSet/>
      <dgm:spPr/>
      <dgm:t>
        <a:bodyPr/>
        <a:lstStyle/>
        <a:p>
          <a:endParaRPr lang="en-US"/>
        </a:p>
      </dgm:t>
    </dgm:pt>
    <dgm:pt modelId="{729C30C8-9734-429B-AE29-435CF07E264E}">
      <dgm:prSet/>
      <dgm:spPr/>
      <dgm:t>
        <a:bodyPr/>
        <a:lstStyle/>
        <a:p>
          <a:r>
            <a:rPr lang="en-US" smtClean="0"/>
            <a:t>Definición y documentación de procesos aplicables a la realidad  del mercado de desarrollo de software a nivel nacional.</a:t>
          </a:r>
          <a:endParaRPr lang="en-US" dirty="0"/>
        </a:p>
      </dgm:t>
    </dgm:pt>
    <dgm:pt modelId="{8E9AFD00-34C9-4847-AEEA-CD4403E534D4}" type="parTrans" cxnId="{3FA979B0-AE50-4308-82E9-EC565878888E}">
      <dgm:prSet/>
      <dgm:spPr/>
      <dgm:t>
        <a:bodyPr/>
        <a:lstStyle/>
        <a:p>
          <a:endParaRPr lang="en-US"/>
        </a:p>
      </dgm:t>
    </dgm:pt>
    <dgm:pt modelId="{049B643A-27ED-4D1E-8FAF-139548B23204}" type="sibTrans" cxnId="{3FA979B0-AE50-4308-82E9-EC565878888E}">
      <dgm:prSet/>
      <dgm:spPr/>
      <dgm:t>
        <a:bodyPr/>
        <a:lstStyle/>
        <a:p>
          <a:endParaRPr lang="en-US"/>
        </a:p>
      </dgm:t>
    </dgm:pt>
    <dgm:pt modelId="{D20BE73D-3971-4CDC-87BC-42A33B8D4BB6}">
      <dgm:prSet/>
      <dgm:spPr/>
      <dgm:t>
        <a:bodyPr/>
        <a:lstStyle/>
        <a:p>
          <a:r>
            <a:rPr lang="en-US" smtClean="0"/>
            <a:t>Implementación y estudio de aplicabilidad de los procesos definidos en un caso de estudio real.</a:t>
          </a:r>
          <a:endParaRPr lang="en-US" dirty="0"/>
        </a:p>
      </dgm:t>
    </dgm:pt>
    <dgm:pt modelId="{042AD3FA-355B-4B26-A641-054F22B4C619}" type="parTrans" cxnId="{3F683DAF-7C03-474A-B46E-478E928D482C}">
      <dgm:prSet/>
      <dgm:spPr/>
      <dgm:t>
        <a:bodyPr/>
        <a:lstStyle/>
        <a:p>
          <a:endParaRPr lang="en-US"/>
        </a:p>
      </dgm:t>
    </dgm:pt>
    <dgm:pt modelId="{CCE77B35-3A65-4CE1-A520-8394DF2BD8CE}" type="sibTrans" cxnId="{3F683DAF-7C03-474A-B46E-478E928D482C}">
      <dgm:prSet/>
      <dgm:spPr/>
      <dgm:t>
        <a:bodyPr/>
        <a:lstStyle/>
        <a:p>
          <a:endParaRPr lang="en-US"/>
        </a:p>
      </dgm:t>
    </dgm:pt>
    <dgm:pt modelId="{D2538577-E39F-4A5B-9700-AC1EE1877B61}">
      <dgm:prSet/>
      <dgm:spPr/>
      <dgm:t>
        <a:bodyPr/>
        <a:lstStyle/>
        <a:p>
          <a:r>
            <a:rPr lang="en-US" smtClean="0"/>
            <a:t>Fase inicial del proceso de creación de un modelo en el marco del convenio FP-UNA / CTIP</a:t>
          </a:r>
          <a:endParaRPr lang="en-US" dirty="0"/>
        </a:p>
      </dgm:t>
    </dgm:pt>
    <dgm:pt modelId="{1A994546-6F80-488F-9E1B-A34BDD223F01}" type="parTrans" cxnId="{088A9261-AB36-41D2-8A5E-CF17A33BB22D}">
      <dgm:prSet/>
      <dgm:spPr/>
      <dgm:t>
        <a:bodyPr/>
        <a:lstStyle/>
        <a:p>
          <a:endParaRPr lang="en-US"/>
        </a:p>
      </dgm:t>
    </dgm:pt>
    <dgm:pt modelId="{EF494AA9-BAF8-4988-A1F8-163901D50820}" type="sibTrans" cxnId="{088A9261-AB36-41D2-8A5E-CF17A33BB22D}">
      <dgm:prSet/>
      <dgm:spPr/>
      <dgm:t>
        <a:bodyPr/>
        <a:lstStyle/>
        <a:p>
          <a:endParaRPr lang="en-US"/>
        </a:p>
      </dgm:t>
    </dgm:pt>
    <dgm:pt modelId="{9D88F3FD-F481-490E-B2DF-AE6746DAF06D}" type="pres">
      <dgm:prSet presAssocID="{7ED2DE1C-5861-44B9-9822-7EEF1CC0D679}" presName="linearFlow" presStyleCnt="0">
        <dgm:presLayoutVars>
          <dgm:dir/>
          <dgm:resizeHandles val="exact"/>
        </dgm:presLayoutVars>
      </dgm:prSet>
      <dgm:spPr/>
    </dgm:pt>
    <dgm:pt modelId="{C2C67F07-1ED1-4400-9BD7-E51C472E1F5E}" type="pres">
      <dgm:prSet presAssocID="{A8698F31-AD94-4C2C-9004-7E38DE099017}" presName="composite" presStyleCnt="0"/>
      <dgm:spPr/>
    </dgm:pt>
    <dgm:pt modelId="{9E82FA20-2E7C-48AB-847A-85D0A53721B5}" type="pres">
      <dgm:prSet presAssocID="{A8698F31-AD94-4C2C-9004-7E38DE099017}" presName="imgShp" presStyleLbl="fgImgPlace1" presStyleIdx="0" presStyleCnt="4"/>
      <dgm:spPr/>
    </dgm:pt>
    <dgm:pt modelId="{C19D7655-8D61-4D64-8703-D4408DD10D67}" type="pres">
      <dgm:prSet presAssocID="{A8698F31-AD94-4C2C-9004-7E38DE099017}" presName="txShp" presStyleLbl="node1" presStyleIdx="0" presStyleCnt="4">
        <dgm:presLayoutVars>
          <dgm:bulletEnabled val="1"/>
        </dgm:presLayoutVars>
      </dgm:prSet>
      <dgm:spPr/>
      <dgm:t>
        <a:bodyPr/>
        <a:lstStyle/>
        <a:p>
          <a:endParaRPr lang="en-US"/>
        </a:p>
      </dgm:t>
    </dgm:pt>
    <dgm:pt modelId="{9B852627-51D8-438C-BC26-792E2547F3C5}" type="pres">
      <dgm:prSet presAssocID="{D2A546D2-399F-4F81-B49C-102202010766}" presName="spacing" presStyleCnt="0"/>
      <dgm:spPr/>
    </dgm:pt>
    <dgm:pt modelId="{A0955878-44AA-4F18-AED5-3ABA214A9878}" type="pres">
      <dgm:prSet presAssocID="{729C30C8-9734-429B-AE29-435CF07E264E}" presName="composite" presStyleCnt="0"/>
      <dgm:spPr/>
    </dgm:pt>
    <dgm:pt modelId="{7EB4C9BB-1532-4B7B-B293-0F587CE817C4}" type="pres">
      <dgm:prSet presAssocID="{729C30C8-9734-429B-AE29-435CF07E264E}" presName="imgShp" presStyleLbl="fgImgPlace1" presStyleIdx="1" presStyleCnt="4"/>
      <dgm:spPr/>
    </dgm:pt>
    <dgm:pt modelId="{835828FE-A2F3-4AF4-A1CC-B8B2D72C790C}" type="pres">
      <dgm:prSet presAssocID="{729C30C8-9734-429B-AE29-435CF07E264E}" presName="txShp" presStyleLbl="node1" presStyleIdx="1" presStyleCnt="4">
        <dgm:presLayoutVars>
          <dgm:bulletEnabled val="1"/>
        </dgm:presLayoutVars>
      </dgm:prSet>
      <dgm:spPr/>
      <dgm:t>
        <a:bodyPr/>
        <a:lstStyle/>
        <a:p>
          <a:endParaRPr lang="en-US"/>
        </a:p>
      </dgm:t>
    </dgm:pt>
    <dgm:pt modelId="{F7D4F070-0ACE-4252-B2D8-DDB7BDF74ECA}" type="pres">
      <dgm:prSet presAssocID="{049B643A-27ED-4D1E-8FAF-139548B23204}" presName="spacing" presStyleCnt="0"/>
      <dgm:spPr/>
    </dgm:pt>
    <dgm:pt modelId="{9F6734B0-FCC0-44E7-8269-F44A0675078D}" type="pres">
      <dgm:prSet presAssocID="{D20BE73D-3971-4CDC-87BC-42A33B8D4BB6}" presName="composite" presStyleCnt="0"/>
      <dgm:spPr/>
    </dgm:pt>
    <dgm:pt modelId="{18AB4495-43CA-447B-8F6F-90AEAEF0777C}" type="pres">
      <dgm:prSet presAssocID="{D20BE73D-3971-4CDC-87BC-42A33B8D4BB6}" presName="imgShp" presStyleLbl="fgImgPlace1" presStyleIdx="2" presStyleCnt="4"/>
      <dgm:spPr/>
    </dgm:pt>
    <dgm:pt modelId="{1D09936C-A11D-4795-AE54-9516C1C833A6}" type="pres">
      <dgm:prSet presAssocID="{D20BE73D-3971-4CDC-87BC-42A33B8D4BB6}" presName="txShp" presStyleLbl="node1" presStyleIdx="2" presStyleCnt="4">
        <dgm:presLayoutVars>
          <dgm:bulletEnabled val="1"/>
        </dgm:presLayoutVars>
      </dgm:prSet>
      <dgm:spPr/>
      <dgm:t>
        <a:bodyPr/>
        <a:lstStyle/>
        <a:p>
          <a:endParaRPr lang="en-US"/>
        </a:p>
      </dgm:t>
    </dgm:pt>
    <dgm:pt modelId="{6E6C725D-A27B-4DE1-9892-67AC243BC23F}" type="pres">
      <dgm:prSet presAssocID="{CCE77B35-3A65-4CE1-A520-8394DF2BD8CE}" presName="spacing" presStyleCnt="0"/>
      <dgm:spPr/>
    </dgm:pt>
    <dgm:pt modelId="{C791DED5-0B0D-4C86-A9B6-E85086C5D524}" type="pres">
      <dgm:prSet presAssocID="{D2538577-E39F-4A5B-9700-AC1EE1877B61}" presName="composite" presStyleCnt="0"/>
      <dgm:spPr/>
    </dgm:pt>
    <dgm:pt modelId="{9473B1CA-B703-4886-966E-42779AE713BF}" type="pres">
      <dgm:prSet presAssocID="{D2538577-E39F-4A5B-9700-AC1EE1877B61}" presName="imgShp" presStyleLbl="fgImgPlace1" presStyleIdx="3" presStyleCnt="4"/>
      <dgm:spPr/>
    </dgm:pt>
    <dgm:pt modelId="{E37AD4FA-97F5-4841-B2EF-B28A85F66AB7}" type="pres">
      <dgm:prSet presAssocID="{D2538577-E39F-4A5B-9700-AC1EE1877B61}" presName="txShp" presStyleLbl="node1" presStyleIdx="3" presStyleCnt="4">
        <dgm:presLayoutVars>
          <dgm:bulletEnabled val="1"/>
        </dgm:presLayoutVars>
      </dgm:prSet>
      <dgm:spPr/>
      <dgm:t>
        <a:bodyPr/>
        <a:lstStyle/>
        <a:p>
          <a:endParaRPr lang="en-US"/>
        </a:p>
      </dgm:t>
    </dgm:pt>
  </dgm:ptLst>
  <dgm:cxnLst>
    <dgm:cxn modelId="{8FA47586-88B9-4930-954E-4171F8E8875F}" type="presOf" srcId="{D20BE73D-3971-4CDC-87BC-42A33B8D4BB6}" destId="{1D09936C-A11D-4795-AE54-9516C1C833A6}" srcOrd="0" destOrd="0" presId="urn:microsoft.com/office/officeart/2005/8/layout/vList3"/>
    <dgm:cxn modelId="{3F683DAF-7C03-474A-B46E-478E928D482C}" srcId="{7ED2DE1C-5861-44B9-9822-7EEF1CC0D679}" destId="{D20BE73D-3971-4CDC-87BC-42A33B8D4BB6}" srcOrd="2" destOrd="0" parTransId="{042AD3FA-355B-4B26-A641-054F22B4C619}" sibTransId="{CCE77B35-3A65-4CE1-A520-8394DF2BD8CE}"/>
    <dgm:cxn modelId="{EDC2D33C-48AA-4406-8044-089AC8A33D3A}" type="presOf" srcId="{D2538577-E39F-4A5B-9700-AC1EE1877B61}" destId="{E37AD4FA-97F5-4841-B2EF-B28A85F66AB7}" srcOrd="0" destOrd="0" presId="urn:microsoft.com/office/officeart/2005/8/layout/vList3"/>
    <dgm:cxn modelId="{D567F44A-68F5-4DEF-8C4D-6E97F66691BE}" srcId="{7ED2DE1C-5861-44B9-9822-7EEF1CC0D679}" destId="{A8698F31-AD94-4C2C-9004-7E38DE099017}" srcOrd="0" destOrd="0" parTransId="{779F27D1-2596-4B9F-A410-8C303257AE7F}" sibTransId="{D2A546D2-399F-4F81-B49C-102202010766}"/>
    <dgm:cxn modelId="{3FA979B0-AE50-4308-82E9-EC565878888E}" srcId="{7ED2DE1C-5861-44B9-9822-7EEF1CC0D679}" destId="{729C30C8-9734-429B-AE29-435CF07E264E}" srcOrd="1" destOrd="0" parTransId="{8E9AFD00-34C9-4847-AEEA-CD4403E534D4}" sibTransId="{049B643A-27ED-4D1E-8FAF-139548B23204}"/>
    <dgm:cxn modelId="{5AA382BC-BA2A-472C-AD82-78871AB31638}" type="presOf" srcId="{7ED2DE1C-5861-44B9-9822-7EEF1CC0D679}" destId="{9D88F3FD-F481-490E-B2DF-AE6746DAF06D}" srcOrd="0" destOrd="0" presId="urn:microsoft.com/office/officeart/2005/8/layout/vList3"/>
    <dgm:cxn modelId="{088A9261-AB36-41D2-8A5E-CF17A33BB22D}" srcId="{7ED2DE1C-5861-44B9-9822-7EEF1CC0D679}" destId="{D2538577-E39F-4A5B-9700-AC1EE1877B61}" srcOrd="3" destOrd="0" parTransId="{1A994546-6F80-488F-9E1B-A34BDD223F01}" sibTransId="{EF494AA9-BAF8-4988-A1F8-163901D50820}"/>
    <dgm:cxn modelId="{35F29143-7B8C-4AC5-9E13-DC26AD1673F6}" type="presOf" srcId="{A8698F31-AD94-4C2C-9004-7E38DE099017}" destId="{C19D7655-8D61-4D64-8703-D4408DD10D67}" srcOrd="0" destOrd="0" presId="urn:microsoft.com/office/officeart/2005/8/layout/vList3"/>
    <dgm:cxn modelId="{241B538D-079A-46EF-9A1B-6CA2A6B6966C}" type="presOf" srcId="{729C30C8-9734-429B-AE29-435CF07E264E}" destId="{835828FE-A2F3-4AF4-A1CC-B8B2D72C790C}" srcOrd="0" destOrd="0" presId="urn:microsoft.com/office/officeart/2005/8/layout/vList3"/>
    <dgm:cxn modelId="{268EB0B2-FF2E-458B-B664-2CBC86A3F44D}" type="presParOf" srcId="{9D88F3FD-F481-490E-B2DF-AE6746DAF06D}" destId="{C2C67F07-1ED1-4400-9BD7-E51C472E1F5E}" srcOrd="0" destOrd="0" presId="urn:microsoft.com/office/officeart/2005/8/layout/vList3"/>
    <dgm:cxn modelId="{61602276-C00B-4C7D-98AA-BBCFDAB3FFBD}" type="presParOf" srcId="{C2C67F07-1ED1-4400-9BD7-E51C472E1F5E}" destId="{9E82FA20-2E7C-48AB-847A-85D0A53721B5}" srcOrd="0" destOrd="0" presId="urn:microsoft.com/office/officeart/2005/8/layout/vList3"/>
    <dgm:cxn modelId="{B7543F0C-A3F7-4140-AB7B-F867BD285970}" type="presParOf" srcId="{C2C67F07-1ED1-4400-9BD7-E51C472E1F5E}" destId="{C19D7655-8D61-4D64-8703-D4408DD10D67}" srcOrd="1" destOrd="0" presId="urn:microsoft.com/office/officeart/2005/8/layout/vList3"/>
    <dgm:cxn modelId="{459862E0-1A32-4413-BB5A-799BF308A104}" type="presParOf" srcId="{9D88F3FD-F481-490E-B2DF-AE6746DAF06D}" destId="{9B852627-51D8-438C-BC26-792E2547F3C5}" srcOrd="1" destOrd="0" presId="urn:microsoft.com/office/officeart/2005/8/layout/vList3"/>
    <dgm:cxn modelId="{89BA1B1D-30CB-4589-A552-06198C0B4854}" type="presParOf" srcId="{9D88F3FD-F481-490E-B2DF-AE6746DAF06D}" destId="{A0955878-44AA-4F18-AED5-3ABA214A9878}" srcOrd="2" destOrd="0" presId="urn:microsoft.com/office/officeart/2005/8/layout/vList3"/>
    <dgm:cxn modelId="{070E1140-32E6-4452-8BF6-C16EBFA09DE8}" type="presParOf" srcId="{A0955878-44AA-4F18-AED5-3ABA214A9878}" destId="{7EB4C9BB-1532-4B7B-B293-0F587CE817C4}" srcOrd="0" destOrd="0" presId="urn:microsoft.com/office/officeart/2005/8/layout/vList3"/>
    <dgm:cxn modelId="{1CA91D3A-E7EC-4364-B10C-930B1EFE8AF1}" type="presParOf" srcId="{A0955878-44AA-4F18-AED5-3ABA214A9878}" destId="{835828FE-A2F3-4AF4-A1CC-B8B2D72C790C}" srcOrd="1" destOrd="0" presId="urn:microsoft.com/office/officeart/2005/8/layout/vList3"/>
    <dgm:cxn modelId="{3E245648-BC98-4B3C-AF33-8758001E3F52}" type="presParOf" srcId="{9D88F3FD-F481-490E-B2DF-AE6746DAF06D}" destId="{F7D4F070-0ACE-4252-B2D8-DDB7BDF74ECA}" srcOrd="3" destOrd="0" presId="urn:microsoft.com/office/officeart/2005/8/layout/vList3"/>
    <dgm:cxn modelId="{157BB9DE-05DC-4F97-83B2-FBB65CDBF909}" type="presParOf" srcId="{9D88F3FD-F481-490E-B2DF-AE6746DAF06D}" destId="{9F6734B0-FCC0-44E7-8269-F44A0675078D}" srcOrd="4" destOrd="0" presId="urn:microsoft.com/office/officeart/2005/8/layout/vList3"/>
    <dgm:cxn modelId="{0AD141F8-CC9D-46AF-A924-28671CBCBDFD}" type="presParOf" srcId="{9F6734B0-FCC0-44E7-8269-F44A0675078D}" destId="{18AB4495-43CA-447B-8F6F-90AEAEF0777C}" srcOrd="0" destOrd="0" presId="urn:microsoft.com/office/officeart/2005/8/layout/vList3"/>
    <dgm:cxn modelId="{0FD0530D-90EB-48C1-949D-EF78A224F157}" type="presParOf" srcId="{9F6734B0-FCC0-44E7-8269-F44A0675078D}" destId="{1D09936C-A11D-4795-AE54-9516C1C833A6}" srcOrd="1" destOrd="0" presId="urn:microsoft.com/office/officeart/2005/8/layout/vList3"/>
    <dgm:cxn modelId="{75506A0A-8D71-4927-94C5-91EA4BE3C30F}" type="presParOf" srcId="{9D88F3FD-F481-490E-B2DF-AE6746DAF06D}" destId="{6E6C725D-A27B-4DE1-9892-67AC243BC23F}" srcOrd="5" destOrd="0" presId="urn:microsoft.com/office/officeart/2005/8/layout/vList3"/>
    <dgm:cxn modelId="{CD317011-A5D4-4145-B1C1-4B5F2E66F32C}" type="presParOf" srcId="{9D88F3FD-F481-490E-B2DF-AE6746DAF06D}" destId="{C791DED5-0B0D-4C86-A9B6-E85086C5D524}" srcOrd="6" destOrd="0" presId="urn:microsoft.com/office/officeart/2005/8/layout/vList3"/>
    <dgm:cxn modelId="{559D0933-2BD6-4118-AAE8-51F82192C205}" type="presParOf" srcId="{C791DED5-0B0D-4C86-A9B6-E85086C5D524}" destId="{9473B1CA-B703-4886-966E-42779AE713BF}" srcOrd="0" destOrd="0" presId="urn:microsoft.com/office/officeart/2005/8/layout/vList3"/>
    <dgm:cxn modelId="{1CB7139B-201B-42ED-BD9C-533AA6AF0FBD}" type="presParOf" srcId="{C791DED5-0B0D-4C86-A9B6-E85086C5D524}" destId="{E37AD4FA-97F5-4841-B2EF-B28A85F66AB7}"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8DD374-5909-4C07-A7C3-1934BD3246C3}">
      <dsp:nvSpPr>
        <dsp:cNvPr id="0" name=""/>
        <dsp:cNvSpPr/>
      </dsp:nvSpPr>
      <dsp:spPr>
        <a:xfrm>
          <a:off x="0" y="273749"/>
          <a:ext cx="8382000" cy="12168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s-PY" sz="3600" kern="1200" dirty="0" smtClean="0"/>
            <a:t>Principal</a:t>
          </a:r>
          <a:endParaRPr lang="en-US" sz="3600" kern="1200" dirty="0"/>
        </a:p>
      </dsp:txBody>
      <dsp:txXfrm>
        <a:off x="0" y="273749"/>
        <a:ext cx="8382000" cy="1216800"/>
      </dsp:txXfrm>
    </dsp:sp>
    <dsp:sp modelId="{8E2A7A22-DFB4-4FFC-B211-6F79F6F495C5}">
      <dsp:nvSpPr>
        <dsp:cNvPr id="0" name=""/>
        <dsp:cNvSpPr/>
      </dsp:nvSpPr>
      <dsp:spPr>
        <a:xfrm>
          <a:off x="0" y="1490549"/>
          <a:ext cx="8382000" cy="296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0640" rIns="227584" bIns="40640" numCol="1" spcCol="1270" anchor="t" anchorCtr="0">
          <a:noAutofit/>
        </a:bodyPr>
        <a:lstStyle/>
        <a:p>
          <a:pPr marL="285750" lvl="1" indent="-285750" algn="l" defTabSz="1422400">
            <a:lnSpc>
              <a:spcPct val="100000"/>
            </a:lnSpc>
            <a:spcBef>
              <a:spcPct val="0"/>
            </a:spcBef>
            <a:spcAft>
              <a:spcPct val="20000"/>
            </a:spcAft>
            <a:buChar char="••"/>
          </a:pPr>
          <a:endParaRPr lang="en-US" sz="3200" i="0" kern="1200" dirty="0">
            <a:solidFill>
              <a:schemeClr val="tx1"/>
            </a:solidFill>
          </a:endParaRPr>
        </a:p>
        <a:p>
          <a:pPr marL="285750" lvl="1" indent="-285750" algn="ctr" defTabSz="1422400">
            <a:lnSpc>
              <a:spcPct val="100000"/>
            </a:lnSpc>
            <a:spcBef>
              <a:spcPct val="0"/>
            </a:spcBef>
            <a:spcAft>
              <a:spcPct val="20000"/>
            </a:spcAft>
            <a:buChar char="••"/>
          </a:pPr>
          <a:r>
            <a:rPr lang="es-ES" sz="3200" i="0" kern="1200" dirty="0" smtClean="0">
              <a:solidFill>
                <a:schemeClr val="tx1"/>
              </a:solidFill>
            </a:rPr>
            <a:t>Presentar un modelo de procesos para las fases de relevamiento de requerimientos y análisis que se ajusten al mercado de desarrollo de software, con el fin de mejorar el proceso de desarrollo.</a:t>
          </a:r>
          <a:endParaRPr lang="en-US" sz="3200" i="0" kern="1200" dirty="0">
            <a:solidFill>
              <a:schemeClr val="tx1"/>
            </a:solidFill>
          </a:endParaRPr>
        </a:p>
      </dsp:txBody>
      <dsp:txXfrm>
        <a:off x="0" y="1490549"/>
        <a:ext cx="8382000" cy="2960099"/>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D4EFB1-A141-4734-8A89-46B561256F48}">
      <dsp:nvSpPr>
        <dsp:cNvPr id="0" name=""/>
        <dsp:cNvSpPr/>
      </dsp:nvSpPr>
      <dsp:spPr>
        <a:xfrm>
          <a:off x="0" y="16318"/>
          <a:ext cx="8382000" cy="842399"/>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s-PY" sz="3600" kern="1200" dirty="0" smtClean="0"/>
            <a:t>Específicos</a:t>
          </a:r>
          <a:endParaRPr lang="en-US" sz="3600" kern="1200" dirty="0"/>
        </a:p>
      </dsp:txBody>
      <dsp:txXfrm>
        <a:off x="0" y="16318"/>
        <a:ext cx="8382000" cy="842399"/>
      </dsp:txXfrm>
    </dsp:sp>
    <dsp:sp modelId="{310C883C-2227-45A4-84C8-62225F9F3888}">
      <dsp:nvSpPr>
        <dsp:cNvPr id="0" name=""/>
        <dsp:cNvSpPr/>
      </dsp:nvSpPr>
      <dsp:spPr>
        <a:xfrm>
          <a:off x="0" y="858718"/>
          <a:ext cx="8382000" cy="40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5720" rIns="256032" bIns="45720" numCol="1" spcCol="1270" anchor="t" anchorCtr="0">
          <a:noAutofit/>
        </a:bodyPr>
        <a:lstStyle/>
        <a:p>
          <a:pPr marL="285750" lvl="1" indent="-285750" algn="ctr" defTabSz="1244600">
            <a:lnSpc>
              <a:spcPct val="90000"/>
            </a:lnSpc>
            <a:spcBef>
              <a:spcPct val="0"/>
            </a:spcBef>
            <a:spcAft>
              <a:spcPct val="20000"/>
            </a:spcAft>
            <a:buChar char="••"/>
          </a:pPr>
          <a:r>
            <a:rPr lang="es-ES" sz="2800" kern="1200" dirty="0" smtClean="0">
              <a:solidFill>
                <a:schemeClr val="accent6">
                  <a:lumMod val="50000"/>
                </a:schemeClr>
              </a:solidFill>
            </a:rPr>
            <a:t>Realizar un estudio sobre diversos modelos de procesos que rigen a nivel mundial y regional</a:t>
          </a:r>
          <a:endParaRPr lang="en-US" sz="2800" kern="1200" dirty="0"/>
        </a:p>
        <a:p>
          <a:pPr marL="285750" lvl="1" indent="-285750" algn="ctr" defTabSz="1244600">
            <a:lnSpc>
              <a:spcPct val="90000"/>
            </a:lnSpc>
            <a:spcBef>
              <a:spcPct val="0"/>
            </a:spcBef>
            <a:spcAft>
              <a:spcPct val="20000"/>
            </a:spcAft>
            <a:buChar char="••"/>
          </a:pPr>
          <a:endParaRPr lang="es-ES" sz="2800" kern="1200" dirty="0">
            <a:solidFill>
              <a:schemeClr val="accent6">
                <a:lumMod val="50000"/>
              </a:schemeClr>
            </a:solidFill>
          </a:endParaRPr>
        </a:p>
        <a:p>
          <a:pPr marL="285750" lvl="1" indent="-285750" algn="ctr" defTabSz="1244600">
            <a:lnSpc>
              <a:spcPct val="90000"/>
            </a:lnSpc>
            <a:spcBef>
              <a:spcPct val="0"/>
            </a:spcBef>
            <a:spcAft>
              <a:spcPct val="20000"/>
            </a:spcAft>
            <a:buChar char="••"/>
          </a:pPr>
          <a:r>
            <a:rPr lang="es-ES" sz="2800" kern="1200" dirty="0" smtClean="0">
              <a:solidFill>
                <a:schemeClr val="tx1"/>
              </a:solidFill>
            </a:rPr>
            <a:t>Definir características principales y diferencias de cada modelo comparando cada entorno con el estado actual del país.</a:t>
          </a:r>
        </a:p>
        <a:p>
          <a:pPr marL="285750" lvl="1" indent="-285750" algn="ctr" defTabSz="1244600">
            <a:lnSpc>
              <a:spcPct val="90000"/>
            </a:lnSpc>
            <a:spcBef>
              <a:spcPct val="0"/>
            </a:spcBef>
            <a:spcAft>
              <a:spcPct val="20000"/>
            </a:spcAft>
            <a:buChar char="••"/>
          </a:pPr>
          <a:endParaRPr lang="es-ES" sz="2800" kern="1200" dirty="0">
            <a:solidFill>
              <a:schemeClr val="tx1"/>
            </a:solidFill>
          </a:endParaRPr>
        </a:p>
        <a:p>
          <a:pPr marL="285750" lvl="1" indent="-285750" algn="ctr" defTabSz="1244600">
            <a:lnSpc>
              <a:spcPct val="90000"/>
            </a:lnSpc>
            <a:spcBef>
              <a:spcPct val="0"/>
            </a:spcBef>
            <a:spcAft>
              <a:spcPct val="20000"/>
            </a:spcAft>
            <a:buChar char="••"/>
          </a:pPr>
          <a:r>
            <a:rPr lang="es-ES" sz="2800" kern="1200" dirty="0" smtClean="0">
              <a:solidFill>
                <a:schemeClr val="accent6">
                  <a:lumMod val="50000"/>
                </a:schemeClr>
              </a:solidFill>
            </a:rPr>
            <a:t>Desarrollar procesos para estandarizar y documentar las fases correspondientes al alcance de este trabajo.</a:t>
          </a:r>
          <a:endParaRPr lang="es-ES" sz="2800" kern="1200" dirty="0">
            <a:solidFill>
              <a:schemeClr val="accent6">
                <a:lumMod val="50000"/>
              </a:schemeClr>
            </a:solidFill>
          </a:endParaRPr>
        </a:p>
      </dsp:txBody>
      <dsp:txXfrm>
        <a:off x="0" y="858718"/>
        <a:ext cx="8382000" cy="40986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14706F4-E1A8-490C-B23A-204CA822F771}">
      <dsp:nvSpPr>
        <dsp:cNvPr id="0" name=""/>
        <dsp:cNvSpPr/>
      </dsp:nvSpPr>
      <dsp:spPr>
        <a:xfrm>
          <a:off x="0" y="302338"/>
          <a:ext cx="8229599" cy="7722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PY" sz="3300" kern="1200" dirty="0" smtClean="0"/>
            <a:t>Específicos</a:t>
          </a:r>
          <a:endParaRPr lang="en-US" sz="3300" kern="1200" dirty="0"/>
        </a:p>
      </dsp:txBody>
      <dsp:txXfrm>
        <a:off x="0" y="302338"/>
        <a:ext cx="8229599" cy="772200"/>
      </dsp:txXfrm>
    </dsp:sp>
    <dsp:sp modelId="{55B20E5F-0E80-472E-A779-DF0055AB996A}">
      <dsp:nvSpPr>
        <dsp:cNvPr id="0" name=""/>
        <dsp:cNvSpPr/>
      </dsp:nvSpPr>
      <dsp:spPr>
        <a:xfrm>
          <a:off x="0" y="1074538"/>
          <a:ext cx="8229599" cy="382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ctr" defTabSz="1155700">
            <a:lnSpc>
              <a:spcPct val="90000"/>
            </a:lnSpc>
            <a:spcBef>
              <a:spcPct val="0"/>
            </a:spcBef>
            <a:spcAft>
              <a:spcPct val="20000"/>
            </a:spcAft>
            <a:buChar char="••"/>
          </a:pPr>
          <a:r>
            <a:rPr lang="es-ES" sz="2600" kern="1200" dirty="0" smtClean="0">
              <a:solidFill>
                <a:schemeClr val="tx1"/>
              </a:solidFill>
            </a:rPr>
            <a:t>Proponer un modelo de procesos básico para las fases de requerimientos y análisis, utilizando paradigmas existentes en la ingeniería de software.</a:t>
          </a:r>
          <a:endParaRPr lang="en-US" sz="2600" kern="1200" dirty="0"/>
        </a:p>
        <a:p>
          <a:pPr marL="228600" lvl="1" indent="-228600" algn="ctr" defTabSz="1155700">
            <a:lnSpc>
              <a:spcPct val="90000"/>
            </a:lnSpc>
            <a:spcBef>
              <a:spcPct val="0"/>
            </a:spcBef>
            <a:spcAft>
              <a:spcPct val="20000"/>
            </a:spcAft>
            <a:buChar char="••"/>
          </a:pPr>
          <a:endParaRPr lang="es-ES" sz="2600" kern="1200" dirty="0">
            <a:solidFill>
              <a:schemeClr val="accent6">
                <a:lumMod val="50000"/>
              </a:schemeClr>
            </a:solidFill>
          </a:endParaRPr>
        </a:p>
        <a:p>
          <a:pPr marL="228600" lvl="1" indent="-228600" algn="ctr" defTabSz="1155700">
            <a:lnSpc>
              <a:spcPct val="90000"/>
            </a:lnSpc>
            <a:spcBef>
              <a:spcPct val="0"/>
            </a:spcBef>
            <a:spcAft>
              <a:spcPct val="20000"/>
            </a:spcAft>
            <a:buChar char="••"/>
          </a:pPr>
          <a:r>
            <a:rPr lang="es-ES" sz="2600" kern="1200" dirty="0" smtClean="0">
              <a:solidFill>
                <a:schemeClr val="accent6">
                  <a:lumMod val="50000"/>
                </a:schemeClr>
              </a:solidFill>
            </a:rPr>
            <a:t>Realizar pruebas de implementación de los procesos para evaluar la adaptabilidad del mismo.</a:t>
          </a:r>
        </a:p>
        <a:p>
          <a:pPr marL="228600" lvl="1" indent="-228600" algn="ctr" defTabSz="1155700">
            <a:lnSpc>
              <a:spcPct val="90000"/>
            </a:lnSpc>
            <a:spcBef>
              <a:spcPct val="0"/>
            </a:spcBef>
            <a:spcAft>
              <a:spcPct val="20000"/>
            </a:spcAft>
            <a:buChar char="••"/>
          </a:pPr>
          <a:endParaRPr lang="es-ES" sz="2600" kern="1200" dirty="0"/>
        </a:p>
        <a:p>
          <a:pPr marL="228600" lvl="1" indent="-228600" algn="ctr" defTabSz="1155700">
            <a:lnSpc>
              <a:spcPct val="90000"/>
            </a:lnSpc>
            <a:spcBef>
              <a:spcPct val="0"/>
            </a:spcBef>
            <a:spcAft>
              <a:spcPct val="20000"/>
            </a:spcAft>
            <a:buChar char="••"/>
          </a:pPr>
          <a:r>
            <a:rPr lang="es-ES" sz="2600" kern="1200" dirty="0" smtClean="0">
              <a:solidFill>
                <a:schemeClr val="tx1"/>
              </a:solidFill>
            </a:rPr>
            <a:t>Iniciar la utilización de modelos de procesos para impulsar a las empresas a las certificaciones más rigurosas existentes a nivel mundial.</a:t>
          </a:r>
          <a:endParaRPr lang="es-ES" sz="2600" kern="1200" dirty="0">
            <a:solidFill>
              <a:schemeClr val="tx1"/>
            </a:solidFill>
          </a:endParaRPr>
        </a:p>
      </dsp:txBody>
      <dsp:txXfrm>
        <a:off x="0" y="1074538"/>
        <a:ext cx="8229599" cy="38253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1F21E2-3BF3-40D2-B096-98BAD0DF59DB}">
      <dsp:nvSpPr>
        <dsp:cNvPr id="0" name=""/>
        <dsp:cNvSpPr/>
      </dsp:nvSpPr>
      <dsp:spPr>
        <a:xfrm>
          <a:off x="3661" y="0"/>
          <a:ext cx="3521868" cy="4495800"/>
        </a:xfrm>
        <a:prstGeom prst="roundRect">
          <a:avLst>
            <a:gd name="adj" fmla="val 10000"/>
          </a:avLst>
        </a:prstGeom>
        <a:solidFill>
          <a:schemeClr val="accent1">
            <a:tint val="40000"/>
            <a:hueOff val="0"/>
            <a:satOff val="0"/>
            <a:lumOff val="0"/>
            <a:alphaOff val="0"/>
          </a:schemeClr>
        </a:solidFill>
        <a:ln>
          <a:noFill/>
        </a:ln>
        <a:effectLst>
          <a:outerShdw blurRad="51500" dist="25400" dir="5400000" rotWithShape="0">
            <a:srgbClr val="000000">
              <a:alpha val="40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PY" sz="2800" kern="1200" dirty="0" smtClean="0"/>
            <a:t>Procesos del contexto  del sistema</a:t>
          </a:r>
          <a:endParaRPr lang="en-US" sz="2800" kern="1200" dirty="0"/>
        </a:p>
      </dsp:txBody>
      <dsp:txXfrm>
        <a:off x="3661" y="0"/>
        <a:ext cx="3521868" cy="1348740"/>
      </dsp:txXfrm>
    </dsp:sp>
    <dsp:sp modelId="{422B1DD7-C858-4C0D-9DF5-29F5F0A8FE6A}">
      <dsp:nvSpPr>
        <dsp:cNvPr id="0" name=""/>
        <dsp:cNvSpPr/>
      </dsp:nvSpPr>
      <dsp:spPr>
        <a:xfrm>
          <a:off x="355848" y="1348849"/>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 acuerdo </a:t>
          </a:r>
          <a:endParaRPr lang="en-US" sz="1800" kern="1200" dirty="0"/>
        </a:p>
      </dsp:txBody>
      <dsp:txXfrm>
        <a:off x="355848" y="1348849"/>
        <a:ext cx="2817495" cy="654942"/>
      </dsp:txXfrm>
    </dsp:sp>
    <dsp:sp modelId="{405C2545-4F1E-4D76-8E46-CE432784A696}">
      <dsp:nvSpPr>
        <dsp:cNvPr id="0" name=""/>
        <dsp:cNvSpPr/>
      </dsp:nvSpPr>
      <dsp:spPr>
        <a:xfrm>
          <a:off x="355848" y="2104552"/>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organizacionales  del proyecto</a:t>
          </a:r>
          <a:endParaRPr lang="en-US" sz="1800" kern="1200" dirty="0"/>
        </a:p>
      </dsp:txBody>
      <dsp:txXfrm>
        <a:off x="355848" y="2104552"/>
        <a:ext cx="2817495" cy="654942"/>
      </dsp:txXfrm>
    </dsp:sp>
    <dsp:sp modelId="{A291366D-D903-4210-8A00-022F01DD1514}">
      <dsp:nvSpPr>
        <dsp:cNvPr id="0" name=""/>
        <dsp:cNvSpPr/>
      </dsp:nvSpPr>
      <dsp:spPr>
        <a:xfrm>
          <a:off x="355848" y="2860255"/>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del proyecto</a:t>
          </a:r>
          <a:endParaRPr lang="en-US" sz="1800" kern="1200" dirty="0"/>
        </a:p>
      </dsp:txBody>
      <dsp:txXfrm>
        <a:off x="355848" y="2860255"/>
        <a:ext cx="2817495" cy="654942"/>
      </dsp:txXfrm>
    </dsp:sp>
    <dsp:sp modelId="{702F9EAD-0B88-4FCD-B237-489B946B2B2C}">
      <dsp:nvSpPr>
        <dsp:cNvPr id="0" name=""/>
        <dsp:cNvSpPr/>
      </dsp:nvSpPr>
      <dsp:spPr>
        <a:xfrm>
          <a:off x="355848" y="3615957"/>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smtClean="0"/>
            <a:t>Procesos </a:t>
          </a:r>
          <a:r>
            <a:rPr lang="es-PY" sz="1800" kern="1200" dirty="0" smtClean="0"/>
            <a:t>técnicos</a:t>
          </a:r>
          <a:endParaRPr lang="en-US" sz="1800" kern="1200" dirty="0"/>
        </a:p>
      </dsp:txBody>
      <dsp:txXfrm>
        <a:off x="355848" y="3615957"/>
        <a:ext cx="2817495" cy="654942"/>
      </dsp:txXfrm>
    </dsp:sp>
    <dsp:sp modelId="{ACCDDBC3-4BA6-4D6F-83C7-E8C7FAE42DA4}">
      <dsp:nvSpPr>
        <dsp:cNvPr id="0" name=""/>
        <dsp:cNvSpPr/>
      </dsp:nvSpPr>
      <dsp:spPr>
        <a:xfrm>
          <a:off x="3789670" y="0"/>
          <a:ext cx="3521868" cy="4495800"/>
        </a:xfrm>
        <a:prstGeom prst="roundRect">
          <a:avLst>
            <a:gd name="adj" fmla="val 10000"/>
          </a:avLst>
        </a:prstGeom>
        <a:solidFill>
          <a:schemeClr val="accent1">
            <a:tint val="40000"/>
            <a:hueOff val="0"/>
            <a:satOff val="0"/>
            <a:lumOff val="0"/>
            <a:alphaOff val="0"/>
          </a:schemeClr>
        </a:solidFill>
        <a:ln>
          <a:noFill/>
        </a:ln>
        <a:effectLst>
          <a:outerShdw blurRad="51500" dist="25400" dir="5400000" rotWithShape="0">
            <a:srgbClr val="000000">
              <a:alpha val="40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PY" sz="2800" kern="1200" dirty="0" smtClean="0"/>
            <a:t>Procesos específicos del software</a:t>
          </a:r>
          <a:endParaRPr lang="en-US" sz="2800" kern="1200" dirty="0"/>
        </a:p>
      </dsp:txBody>
      <dsp:txXfrm>
        <a:off x="3789670" y="0"/>
        <a:ext cx="3521868" cy="1348740"/>
      </dsp:txXfrm>
    </dsp:sp>
    <dsp:sp modelId="{08AB4770-32B3-48BB-905C-C6BE0176D81A}">
      <dsp:nvSpPr>
        <dsp:cNvPr id="0" name=""/>
        <dsp:cNvSpPr/>
      </dsp:nvSpPr>
      <dsp:spPr>
        <a:xfrm>
          <a:off x="4141856" y="1349124"/>
          <a:ext cx="2817495" cy="883244"/>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 implementación del software</a:t>
          </a:r>
          <a:endParaRPr lang="en-US" sz="1800" kern="1200" dirty="0"/>
        </a:p>
      </dsp:txBody>
      <dsp:txXfrm>
        <a:off x="4141856" y="1349124"/>
        <a:ext cx="2817495" cy="883244"/>
      </dsp:txXfrm>
    </dsp:sp>
    <dsp:sp modelId="{35C5E25F-7305-4945-8BDA-3946297DCCB4}">
      <dsp:nvSpPr>
        <dsp:cNvPr id="0" name=""/>
        <dsp:cNvSpPr/>
      </dsp:nvSpPr>
      <dsp:spPr>
        <a:xfrm>
          <a:off x="4141856" y="2368252"/>
          <a:ext cx="2817495" cy="883244"/>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 soporte del software</a:t>
          </a:r>
        </a:p>
      </dsp:txBody>
      <dsp:txXfrm>
        <a:off x="4141856" y="2368252"/>
        <a:ext cx="2817495" cy="883244"/>
      </dsp:txXfrm>
    </dsp:sp>
    <dsp:sp modelId="{0E24B2E5-F2C0-4E87-834A-9E86680D0053}">
      <dsp:nvSpPr>
        <dsp:cNvPr id="0" name=""/>
        <dsp:cNvSpPr/>
      </dsp:nvSpPr>
      <dsp:spPr>
        <a:xfrm>
          <a:off x="4141856" y="3387381"/>
          <a:ext cx="2817495" cy="883244"/>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smtClean="0"/>
            <a:t>Procesos de reutilización del software</a:t>
          </a:r>
          <a:endParaRPr lang="es-PY" sz="1800" kern="1200" dirty="0" smtClean="0"/>
        </a:p>
      </dsp:txBody>
      <dsp:txXfrm>
        <a:off x="4141856" y="3387381"/>
        <a:ext cx="2817495" cy="88324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71D711-7EB4-4D36-A261-079A04699010}">
      <dsp:nvSpPr>
        <dsp:cNvPr id="0" name=""/>
        <dsp:cNvSpPr/>
      </dsp:nvSpPr>
      <dsp:spPr>
        <a:xfrm>
          <a:off x="539016" y="1662"/>
          <a:ext cx="3006365" cy="180381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PY" sz="2000" b="1" kern="1200" dirty="0" smtClean="0"/>
            <a:t>Framework de medida</a:t>
          </a:r>
          <a:endParaRPr lang="en-US" sz="2000" b="1" kern="1200" dirty="0"/>
        </a:p>
        <a:p>
          <a:pPr marL="171450" lvl="1" indent="-171450" algn="l" defTabSz="711200">
            <a:lnSpc>
              <a:spcPct val="90000"/>
            </a:lnSpc>
            <a:spcBef>
              <a:spcPct val="0"/>
            </a:spcBef>
            <a:spcAft>
              <a:spcPct val="15000"/>
            </a:spcAft>
            <a:buChar char="••"/>
          </a:pPr>
          <a:r>
            <a:rPr lang="es-PY" sz="1600" kern="1200" dirty="0" smtClean="0"/>
            <a:t>Niveles de capacidad</a:t>
          </a:r>
          <a:endParaRPr lang="en-US" sz="1600" kern="1200" dirty="0"/>
        </a:p>
        <a:p>
          <a:pPr marL="171450" lvl="1" indent="-171450" algn="l" defTabSz="711200">
            <a:lnSpc>
              <a:spcPct val="90000"/>
            </a:lnSpc>
            <a:spcBef>
              <a:spcPct val="0"/>
            </a:spcBef>
            <a:spcAft>
              <a:spcPct val="15000"/>
            </a:spcAft>
            <a:buChar char="••"/>
          </a:pPr>
          <a:r>
            <a:rPr lang="es-PY" sz="1600" kern="1200" dirty="0" smtClean="0"/>
            <a:t>Atributos del proceso</a:t>
          </a:r>
          <a:endParaRPr lang="en-US" sz="1600" kern="1200" dirty="0"/>
        </a:p>
        <a:p>
          <a:pPr marL="171450" lvl="1" indent="-171450" algn="l" defTabSz="711200">
            <a:lnSpc>
              <a:spcPct val="90000"/>
            </a:lnSpc>
            <a:spcBef>
              <a:spcPct val="0"/>
            </a:spcBef>
            <a:spcAft>
              <a:spcPct val="15000"/>
            </a:spcAft>
            <a:buChar char="••"/>
          </a:pPr>
          <a:r>
            <a:rPr lang="es-PY" sz="1600" kern="1200" dirty="0" smtClean="0"/>
            <a:t>Escala de valor</a:t>
          </a:r>
          <a:endParaRPr lang="en-US" sz="1600" kern="1200" dirty="0"/>
        </a:p>
      </dsp:txBody>
      <dsp:txXfrm>
        <a:off x="539016" y="1662"/>
        <a:ext cx="3006365" cy="1803819"/>
      </dsp:txXfrm>
    </dsp:sp>
    <dsp:sp modelId="{6806EB96-3821-48F9-86F3-043958945545}">
      <dsp:nvSpPr>
        <dsp:cNvPr id="0" name=""/>
        <dsp:cNvSpPr/>
      </dsp:nvSpPr>
      <dsp:spPr>
        <a:xfrm>
          <a:off x="3846018" y="1662"/>
          <a:ext cx="3006365" cy="180381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PY" sz="2000" b="1" kern="1200" dirty="0" smtClean="0"/>
            <a:t>Modelo de procesos de referencia</a:t>
          </a:r>
          <a:endParaRPr lang="en-US" sz="2000" b="1" kern="1200" dirty="0"/>
        </a:p>
        <a:p>
          <a:pPr marL="171450" lvl="1" indent="-171450" algn="l" defTabSz="711200">
            <a:lnSpc>
              <a:spcPct val="90000"/>
            </a:lnSpc>
            <a:spcBef>
              <a:spcPct val="0"/>
            </a:spcBef>
            <a:spcAft>
              <a:spcPct val="15000"/>
            </a:spcAft>
            <a:buChar char="••"/>
          </a:pPr>
          <a:r>
            <a:rPr lang="es-PY" sz="1600" kern="1200" dirty="0" smtClean="0"/>
            <a:t>Dominio y alcance</a:t>
          </a:r>
          <a:endParaRPr lang="en-US" sz="1600" kern="1200" dirty="0"/>
        </a:p>
        <a:p>
          <a:pPr marL="171450" lvl="1" indent="-171450" algn="l" defTabSz="711200">
            <a:lnSpc>
              <a:spcPct val="90000"/>
            </a:lnSpc>
            <a:spcBef>
              <a:spcPct val="0"/>
            </a:spcBef>
            <a:spcAft>
              <a:spcPct val="15000"/>
            </a:spcAft>
            <a:buChar char="••"/>
          </a:pPr>
          <a:r>
            <a:rPr lang="es-PY" sz="1600" kern="1200" dirty="0" smtClean="0"/>
            <a:t>Propósitos del proceso</a:t>
          </a:r>
          <a:endParaRPr lang="en-US" sz="1600" kern="1200" dirty="0"/>
        </a:p>
        <a:p>
          <a:pPr marL="171450" lvl="1" indent="-171450" algn="l" defTabSz="711200">
            <a:lnSpc>
              <a:spcPct val="90000"/>
            </a:lnSpc>
            <a:spcBef>
              <a:spcPct val="0"/>
            </a:spcBef>
            <a:spcAft>
              <a:spcPct val="15000"/>
            </a:spcAft>
            <a:buChar char="••"/>
          </a:pPr>
          <a:r>
            <a:rPr lang="es-PY" sz="1600" kern="1200" dirty="0" smtClean="0"/>
            <a:t>Salidas del proceso</a:t>
          </a:r>
          <a:endParaRPr lang="en-US" sz="1600" kern="1200" dirty="0"/>
        </a:p>
      </dsp:txBody>
      <dsp:txXfrm>
        <a:off x="3846018" y="1662"/>
        <a:ext cx="3006365" cy="1803819"/>
      </dsp:txXfrm>
    </dsp:sp>
    <dsp:sp modelId="{B80BF2F8-6788-405E-9E67-56BE83F84D8E}">
      <dsp:nvSpPr>
        <dsp:cNvPr id="0" name=""/>
        <dsp:cNvSpPr/>
      </dsp:nvSpPr>
      <dsp:spPr>
        <a:xfrm>
          <a:off x="2192517" y="2106118"/>
          <a:ext cx="3006365" cy="180381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PY" sz="2000" b="1" kern="1200" dirty="0" smtClean="0"/>
            <a:t>Modelo de evaluación de procesos</a:t>
          </a:r>
          <a:endParaRPr lang="en-US" sz="2000" b="1" kern="1200" dirty="0"/>
        </a:p>
        <a:p>
          <a:pPr marL="171450" lvl="1" indent="-171450" algn="l" defTabSz="711200">
            <a:lnSpc>
              <a:spcPct val="90000"/>
            </a:lnSpc>
            <a:spcBef>
              <a:spcPct val="0"/>
            </a:spcBef>
            <a:spcAft>
              <a:spcPct val="15000"/>
            </a:spcAft>
            <a:buChar char="••"/>
          </a:pPr>
          <a:r>
            <a:rPr lang="es-PY" sz="1600" kern="1200" dirty="0" smtClean="0"/>
            <a:t>Propósitos</a:t>
          </a:r>
          <a:endParaRPr lang="en-US" sz="1600" kern="1200" dirty="0"/>
        </a:p>
        <a:p>
          <a:pPr marL="171450" lvl="1" indent="-171450" algn="l" defTabSz="711200">
            <a:lnSpc>
              <a:spcPct val="90000"/>
            </a:lnSpc>
            <a:spcBef>
              <a:spcPct val="0"/>
            </a:spcBef>
            <a:spcAft>
              <a:spcPct val="15000"/>
            </a:spcAft>
            <a:buChar char="••"/>
          </a:pPr>
          <a:r>
            <a:rPr lang="es-PY" sz="1600" kern="1200" dirty="0" smtClean="0"/>
            <a:t>Alcance</a:t>
          </a:r>
          <a:endParaRPr lang="en-US" sz="1600" kern="1200" dirty="0"/>
        </a:p>
        <a:p>
          <a:pPr marL="171450" lvl="1" indent="-171450" algn="l" defTabSz="711200">
            <a:lnSpc>
              <a:spcPct val="90000"/>
            </a:lnSpc>
            <a:spcBef>
              <a:spcPct val="0"/>
            </a:spcBef>
            <a:spcAft>
              <a:spcPct val="15000"/>
            </a:spcAft>
            <a:buChar char="••"/>
          </a:pPr>
          <a:r>
            <a:rPr lang="es-PY" sz="1600" kern="1200" dirty="0" smtClean="0"/>
            <a:t>Indicadores</a:t>
          </a:r>
          <a:endParaRPr lang="en-US" sz="1600" kern="1200" dirty="0"/>
        </a:p>
        <a:p>
          <a:pPr marL="171450" lvl="1" indent="-171450" algn="l" defTabSz="711200">
            <a:lnSpc>
              <a:spcPct val="90000"/>
            </a:lnSpc>
            <a:spcBef>
              <a:spcPct val="0"/>
            </a:spcBef>
            <a:spcAft>
              <a:spcPct val="15000"/>
            </a:spcAft>
            <a:buChar char="••"/>
          </a:pPr>
          <a:r>
            <a:rPr lang="es-PY" sz="1600" kern="1200" dirty="0" smtClean="0"/>
            <a:t>Mapeo</a:t>
          </a:r>
          <a:endParaRPr lang="en-US" sz="1600" kern="1200" dirty="0"/>
        </a:p>
      </dsp:txBody>
      <dsp:txXfrm>
        <a:off x="2192517" y="2106118"/>
        <a:ext cx="3006365" cy="180381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64893D-6504-4CCF-9296-7BC4E06D3D56}">
      <dsp:nvSpPr>
        <dsp:cNvPr id="0" name=""/>
        <dsp:cNvSpPr/>
      </dsp:nvSpPr>
      <dsp:spPr>
        <a:xfrm>
          <a:off x="0" y="280350"/>
          <a:ext cx="7315199" cy="731286"/>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s-PY" sz="3200" kern="1200" dirty="0" smtClean="0"/>
            <a:t>Objetivo</a:t>
          </a:r>
          <a:endParaRPr lang="en-US" sz="3200" kern="1200" dirty="0"/>
        </a:p>
      </dsp:txBody>
      <dsp:txXfrm>
        <a:off x="0" y="280350"/>
        <a:ext cx="7315199" cy="731286"/>
      </dsp:txXfrm>
    </dsp:sp>
    <dsp:sp modelId="{3AAECBA2-02EC-4D2C-8835-511D011643F6}">
      <dsp:nvSpPr>
        <dsp:cNvPr id="0" name=""/>
        <dsp:cNvSpPr/>
      </dsp:nvSpPr>
      <dsp:spPr>
        <a:xfrm>
          <a:off x="0" y="1011637"/>
          <a:ext cx="7315199" cy="19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5560" rIns="199136" bIns="35560" numCol="1" spcCol="1270" anchor="t" anchorCtr="0">
          <a:noAutofit/>
        </a:bodyPr>
        <a:lstStyle/>
        <a:p>
          <a:pPr marL="285750" lvl="1" indent="-285750" algn="l" defTabSz="1244600">
            <a:lnSpc>
              <a:spcPct val="90000"/>
            </a:lnSpc>
            <a:spcBef>
              <a:spcPct val="0"/>
            </a:spcBef>
            <a:spcAft>
              <a:spcPct val="20000"/>
            </a:spcAft>
            <a:buChar char="••"/>
          </a:pPr>
          <a:endParaRPr lang="en-US" sz="2800" b="0" i="0" kern="1200" dirty="0">
            <a:solidFill>
              <a:schemeClr val="tx1"/>
            </a:solidFill>
          </a:endParaRPr>
        </a:p>
        <a:p>
          <a:pPr marL="285750" lvl="1" indent="-285750" algn="l" defTabSz="1244600">
            <a:lnSpc>
              <a:spcPct val="90000"/>
            </a:lnSpc>
            <a:spcBef>
              <a:spcPct val="0"/>
            </a:spcBef>
            <a:spcAft>
              <a:spcPct val="20000"/>
            </a:spcAft>
            <a:buChar char="••"/>
          </a:pPr>
          <a:r>
            <a:rPr lang="es-ES" sz="2800" b="0" i="0" kern="1200" dirty="0" smtClean="0">
              <a:solidFill>
                <a:schemeClr val="tx1"/>
              </a:solidFill>
            </a:rPr>
            <a:t>Definir las principales actividades y tareas relacionadas con cada proceso, incluyendo los roles involucrados y recomendaciones.</a:t>
          </a:r>
          <a:endParaRPr lang="en-US" sz="2800" b="0" i="0" kern="1200" dirty="0">
            <a:solidFill>
              <a:schemeClr val="tx1"/>
            </a:solidFill>
          </a:endParaRPr>
        </a:p>
      </dsp:txBody>
      <dsp:txXfrm>
        <a:off x="0" y="1011637"/>
        <a:ext cx="7315199" cy="198461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442DF4-E3AE-4D00-9EA7-F4C058157796}">
      <dsp:nvSpPr>
        <dsp:cNvPr id="0" name=""/>
        <dsp:cNvSpPr/>
      </dsp:nvSpPr>
      <dsp:spPr>
        <a:xfrm rot="5400000">
          <a:off x="5320367" y="-2003650"/>
          <a:ext cx="1276945"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smtClean="0"/>
            <a:t>Procesos implementados han llegado a los objetivos principales de los procesos definidos.</a:t>
          </a:r>
          <a:endParaRPr lang="en-US" sz="2000" kern="1200" dirty="0"/>
        </a:p>
      </dsp:txBody>
      <dsp:txXfrm rot="5400000">
        <a:off x="5320367" y="-2003650"/>
        <a:ext cx="1276945" cy="5608320"/>
      </dsp:txXfrm>
    </dsp:sp>
    <dsp:sp modelId="{8980FF0B-388D-4A92-91B7-7D22554606AC}">
      <dsp:nvSpPr>
        <dsp:cNvPr id="0" name=""/>
        <dsp:cNvSpPr/>
      </dsp:nvSpPr>
      <dsp:spPr>
        <a:xfrm>
          <a:off x="0" y="2418"/>
          <a:ext cx="3154680" cy="1596181"/>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PY" sz="2000" kern="1200" dirty="0" smtClean="0"/>
            <a:t>Objetivos</a:t>
          </a:r>
          <a:endParaRPr lang="en-US" sz="2000" kern="1200" dirty="0"/>
        </a:p>
      </dsp:txBody>
      <dsp:txXfrm>
        <a:off x="0" y="2418"/>
        <a:ext cx="3154680" cy="1596181"/>
      </dsp:txXfrm>
    </dsp:sp>
    <dsp:sp modelId="{06AA10D1-E122-45AB-90BF-E8680759FFE8}">
      <dsp:nvSpPr>
        <dsp:cNvPr id="0" name=""/>
        <dsp:cNvSpPr/>
      </dsp:nvSpPr>
      <dsp:spPr>
        <a:xfrm rot="5400000">
          <a:off x="5320367" y="-327659"/>
          <a:ext cx="1276945"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smtClean="0"/>
            <a:t>Tiempos especificados para cada proceso han sido cumplidos.</a:t>
          </a:r>
          <a:endParaRPr lang="en-US" sz="2000" kern="1200" dirty="0"/>
        </a:p>
      </dsp:txBody>
      <dsp:txXfrm rot="5400000">
        <a:off x="5320367" y="-327659"/>
        <a:ext cx="1276945" cy="5608320"/>
      </dsp:txXfrm>
    </dsp:sp>
    <dsp:sp modelId="{487E8A16-3F8B-4D15-A083-428C6B907301}">
      <dsp:nvSpPr>
        <dsp:cNvPr id="0" name=""/>
        <dsp:cNvSpPr/>
      </dsp:nvSpPr>
      <dsp:spPr>
        <a:xfrm>
          <a:off x="0" y="1678409"/>
          <a:ext cx="3154680" cy="1596181"/>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PY" sz="2000" kern="1200" dirty="0" smtClean="0"/>
            <a:t>Cronograma</a:t>
          </a:r>
          <a:endParaRPr lang="en-US" sz="2000" kern="1200" dirty="0"/>
        </a:p>
      </dsp:txBody>
      <dsp:txXfrm>
        <a:off x="0" y="1678409"/>
        <a:ext cx="3154680" cy="1596181"/>
      </dsp:txXfrm>
    </dsp:sp>
    <dsp:sp modelId="{8CB9E03A-DFC1-4C78-9D4E-1A91E9A8B25A}">
      <dsp:nvSpPr>
        <dsp:cNvPr id="0" name=""/>
        <dsp:cNvSpPr/>
      </dsp:nvSpPr>
      <dsp:spPr>
        <a:xfrm rot="5400000">
          <a:off x="5320367" y="1348330"/>
          <a:ext cx="1276945"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err="1" smtClean="0"/>
            <a:t>Estudio</a:t>
          </a:r>
          <a:r>
            <a:rPr lang="en-US" sz="2000" b="0" kern="1200" dirty="0" smtClean="0"/>
            <a:t> de </a:t>
          </a:r>
          <a:r>
            <a:rPr lang="en-US" sz="2000" b="0" kern="1200" dirty="0" err="1" smtClean="0"/>
            <a:t>factibilidad</a:t>
          </a:r>
          <a:r>
            <a:rPr lang="en-US" sz="2000" b="0" kern="1200" dirty="0" smtClean="0"/>
            <a:t> </a:t>
          </a:r>
          <a:r>
            <a:rPr lang="en-US" sz="2000" b="0" kern="1200" dirty="0" err="1" smtClean="0"/>
            <a:t>detallado</a:t>
          </a:r>
          <a:r>
            <a:rPr lang="en-US" sz="2000" b="0" kern="1200" dirty="0" smtClean="0"/>
            <a:t>.</a:t>
          </a:r>
        </a:p>
        <a:p>
          <a:pPr marL="228600" lvl="1" indent="-228600" algn="l" defTabSz="889000">
            <a:lnSpc>
              <a:spcPct val="90000"/>
            </a:lnSpc>
            <a:spcBef>
              <a:spcPct val="0"/>
            </a:spcBef>
            <a:spcAft>
              <a:spcPct val="15000"/>
            </a:spcAft>
            <a:buChar char="••"/>
          </a:pPr>
          <a:r>
            <a:rPr lang="en-US" sz="2000" b="0" kern="1200" dirty="0" smtClean="0"/>
            <a:t>Control de </a:t>
          </a:r>
          <a:r>
            <a:rPr lang="en-US" sz="2000" b="0" kern="1200" dirty="0" err="1" smtClean="0"/>
            <a:t>trazabilidad</a:t>
          </a:r>
          <a:r>
            <a:rPr lang="en-US" sz="2000" b="0" kern="1200" dirty="0" smtClean="0"/>
            <a:t> de </a:t>
          </a:r>
          <a:r>
            <a:rPr lang="en-US" sz="2000" b="0" kern="1200" dirty="0" err="1" smtClean="0"/>
            <a:t>requerimientos</a:t>
          </a:r>
          <a:r>
            <a:rPr lang="en-US" sz="2000" b="0" kern="1200" dirty="0" smtClean="0"/>
            <a:t> y </a:t>
          </a:r>
          <a:r>
            <a:rPr lang="en-US" sz="2000" b="0" kern="1200" dirty="0" err="1" smtClean="0"/>
            <a:t>diseño</a:t>
          </a:r>
          <a:endParaRPr lang="en-US" sz="2000" b="0" kern="1200" dirty="0" smtClean="0"/>
        </a:p>
        <a:p>
          <a:pPr marL="228600" lvl="1" indent="-228600" algn="l" defTabSz="889000">
            <a:lnSpc>
              <a:spcPct val="90000"/>
            </a:lnSpc>
            <a:spcBef>
              <a:spcPct val="0"/>
            </a:spcBef>
            <a:spcAft>
              <a:spcPct val="15000"/>
            </a:spcAft>
            <a:buChar char="••"/>
          </a:pPr>
          <a:r>
            <a:rPr lang="en-US" sz="2000" b="0" kern="1200" dirty="0" smtClean="0"/>
            <a:t> Control de </a:t>
          </a:r>
          <a:r>
            <a:rPr lang="en-US" sz="2000" b="0" kern="1200" dirty="0" err="1" smtClean="0"/>
            <a:t>integridad</a:t>
          </a:r>
          <a:r>
            <a:rPr lang="en-US" sz="2000" b="0" kern="1200" dirty="0" smtClean="0"/>
            <a:t> de </a:t>
          </a:r>
          <a:r>
            <a:rPr lang="en-US" sz="2000" b="0" kern="1200" dirty="0" err="1" smtClean="0"/>
            <a:t>documentación</a:t>
          </a:r>
          <a:endParaRPr lang="en-US" sz="2000" b="0" kern="1200" dirty="0" smtClean="0"/>
        </a:p>
      </dsp:txBody>
      <dsp:txXfrm rot="5400000">
        <a:off x="5320367" y="1348330"/>
        <a:ext cx="1276945" cy="5608320"/>
      </dsp:txXfrm>
    </dsp:sp>
    <dsp:sp modelId="{0DCA668E-EBB2-46C1-9033-ABDFED522455}">
      <dsp:nvSpPr>
        <dsp:cNvPr id="0" name=""/>
        <dsp:cNvSpPr/>
      </dsp:nvSpPr>
      <dsp:spPr>
        <a:xfrm>
          <a:off x="0" y="3354399"/>
          <a:ext cx="3154680" cy="1596181"/>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0" kern="1200" dirty="0" smtClean="0"/>
            <a:t>Para el  NIVEL 2, </a:t>
          </a:r>
          <a:r>
            <a:rPr lang="en-US" sz="2000" b="0" kern="1200" dirty="0" err="1" smtClean="0"/>
            <a:t>falta</a:t>
          </a:r>
          <a:r>
            <a:rPr lang="en-US" sz="2000" b="0" kern="1200" dirty="0" smtClean="0"/>
            <a:t> de </a:t>
          </a:r>
          <a:r>
            <a:rPr lang="en-US" sz="2000" b="0" kern="1200" dirty="0" err="1" smtClean="0"/>
            <a:t>aplicabilidad</a:t>
          </a:r>
          <a:r>
            <a:rPr lang="en-US" sz="2000" b="0" kern="1200" dirty="0" smtClean="0"/>
            <a:t> en:</a:t>
          </a:r>
        </a:p>
      </dsp:txBody>
      <dsp:txXfrm>
        <a:off x="0" y="3354399"/>
        <a:ext cx="3154680" cy="159618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90ABFA-5893-49FC-9750-343F8F9D0943}">
      <dsp:nvSpPr>
        <dsp:cNvPr id="0" name=""/>
        <dsp:cNvSpPr/>
      </dsp:nvSpPr>
      <dsp:spPr>
        <a:xfrm rot="5400000">
          <a:off x="5030259" y="-1764544"/>
          <a:ext cx="1546264" cy="54620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t>Orientados</a:t>
          </a:r>
          <a:r>
            <a:rPr lang="en-US" sz="2400" kern="1200" dirty="0" smtClean="0"/>
            <a:t> a </a:t>
          </a:r>
          <a:r>
            <a:rPr lang="en-US" sz="2400" kern="1200" dirty="0" err="1" smtClean="0"/>
            <a:t>recomendaciones</a:t>
          </a:r>
          <a:endParaRPr lang="en-US" sz="2400" kern="1200" dirty="0"/>
        </a:p>
      </dsp:txBody>
      <dsp:txXfrm rot="5400000">
        <a:off x="5030259" y="-1764544"/>
        <a:ext cx="1546264" cy="5462016"/>
      </dsp:txXfrm>
    </dsp:sp>
    <dsp:sp modelId="{BC6106EB-25E3-495A-A8F9-1B7C6202E416}">
      <dsp:nvSpPr>
        <dsp:cNvPr id="0" name=""/>
        <dsp:cNvSpPr/>
      </dsp:nvSpPr>
      <dsp:spPr>
        <a:xfrm>
          <a:off x="0" y="48"/>
          <a:ext cx="3072384" cy="193283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err="1" smtClean="0"/>
            <a:t>Documentaciones</a:t>
          </a:r>
          <a:r>
            <a:rPr lang="en-US" sz="2500" kern="1200" dirty="0" smtClean="0"/>
            <a:t> de los </a:t>
          </a:r>
          <a:r>
            <a:rPr lang="en-US" sz="2500" kern="1200" dirty="0" err="1" smtClean="0"/>
            <a:t>procesos</a:t>
          </a:r>
          <a:endParaRPr lang="en-US" sz="2500" kern="1200" dirty="0"/>
        </a:p>
      </dsp:txBody>
      <dsp:txXfrm>
        <a:off x="0" y="48"/>
        <a:ext cx="3072384" cy="1932830"/>
      </dsp:txXfrm>
    </dsp:sp>
    <dsp:sp modelId="{2610242E-3BC2-48ED-86CB-231D4EBAF4B8}">
      <dsp:nvSpPr>
        <dsp:cNvPr id="0" name=""/>
        <dsp:cNvSpPr/>
      </dsp:nvSpPr>
      <dsp:spPr>
        <a:xfrm rot="5400000">
          <a:off x="5030259" y="264928"/>
          <a:ext cx="1546264" cy="54620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t>Aplicables</a:t>
          </a:r>
          <a:r>
            <a:rPr lang="en-US" sz="2400" kern="1200" dirty="0" smtClean="0"/>
            <a:t> a </a:t>
          </a:r>
          <a:r>
            <a:rPr lang="en-US" sz="2400" kern="1200" dirty="0" err="1" smtClean="0"/>
            <a:t>distintos</a:t>
          </a:r>
          <a:r>
            <a:rPr lang="en-US" sz="2400" kern="1200" dirty="0" smtClean="0"/>
            <a:t> </a:t>
          </a:r>
          <a:r>
            <a:rPr lang="en-US" sz="2400" kern="1200" dirty="0" err="1" smtClean="0"/>
            <a:t>modelos</a:t>
          </a:r>
          <a:r>
            <a:rPr lang="en-US" sz="2400" kern="1200" dirty="0" smtClean="0"/>
            <a:t>, </a:t>
          </a:r>
          <a:r>
            <a:rPr lang="en-US" sz="2400" kern="1200" dirty="0" err="1" smtClean="0"/>
            <a:t>variadas</a:t>
          </a:r>
          <a:r>
            <a:rPr lang="en-US" sz="2400" kern="1200" dirty="0" smtClean="0"/>
            <a:t> </a:t>
          </a:r>
          <a:r>
            <a:rPr lang="en-US" sz="2400" kern="1200" dirty="0" err="1" smtClean="0"/>
            <a:t>metodologías</a:t>
          </a:r>
          <a:r>
            <a:rPr lang="en-US" sz="2400" kern="1200" dirty="0" smtClean="0"/>
            <a:t> y </a:t>
          </a:r>
          <a:r>
            <a:rPr lang="en-US" sz="2400" kern="1200" dirty="0" err="1" smtClean="0"/>
            <a:t>tecnologías</a:t>
          </a:r>
          <a:r>
            <a:rPr lang="en-US" sz="2400" kern="1200" dirty="0" smtClean="0"/>
            <a:t> </a:t>
          </a:r>
          <a:r>
            <a:rPr lang="en-US" sz="2400" kern="1200" dirty="0" err="1" smtClean="0"/>
            <a:t>ya</a:t>
          </a:r>
          <a:r>
            <a:rPr lang="en-US" sz="2400" kern="1200" dirty="0" smtClean="0"/>
            <a:t> </a:t>
          </a:r>
          <a:r>
            <a:rPr lang="en-US" sz="2400" kern="1200" dirty="0" err="1" smtClean="0"/>
            <a:t>que</a:t>
          </a:r>
          <a:r>
            <a:rPr lang="en-US" sz="2400" kern="1200" dirty="0" smtClean="0"/>
            <a:t> no se </a:t>
          </a:r>
          <a:r>
            <a:rPr lang="en-US" sz="2400" kern="1200" dirty="0" err="1" smtClean="0"/>
            <a:t>encuentra</a:t>
          </a:r>
          <a:r>
            <a:rPr lang="en-US" sz="2400" kern="1200" dirty="0" smtClean="0"/>
            <a:t> </a:t>
          </a:r>
          <a:r>
            <a:rPr lang="en-US" sz="2400" kern="1200" dirty="0" err="1" smtClean="0"/>
            <a:t>relacionado</a:t>
          </a:r>
          <a:r>
            <a:rPr lang="en-US" sz="2400" kern="1200" dirty="0" smtClean="0"/>
            <a:t> a un </a:t>
          </a:r>
          <a:r>
            <a:rPr lang="en-US" sz="2400" kern="1200" dirty="0" err="1" smtClean="0"/>
            <a:t>enfoque</a:t>
          </a:r>
          <a:r>
            <a:rPr lang="en-US" sz="2400" kern="1200" dirty="0" smtClean="0"/>
            <a:t> o </a:t>
          </a:r>
          <a:r>
            <a:rPr lang="en-US" sz="2400" kern="1200" dirty="0" err="1" smtClean="0"/>
            <a:t>estándar</a:t>
          </a:r>
          <a:r>
            <a:rPr lang="en-US" sz="2400" kern="1200" dirty="0" smtClean="0"/>
            <a:t> </a:t>
          </a:r>
          <a:r>
            <a:rPr lang="en-US" sz="2400" kern="1200" dirty="0" err="1" smtClean="0"/>
            <a:t>específico</a:t>
          </a:r>
          <a:endParaRPr lang="en-US" sz="2400" kern="1200" dirty="0"/>
        </a:p>
      </dsp:txBody>
      <dsp:txXfrm rot="5400000">
        <a:off x="5030259" y="264928"/>
        <a:ext cx="1546264" cy="5462016"/>
      </dsp:txXfrm>
    </dsp:sp>
    <dsp:sp modelId="{4C09E0D4-F28C-42C3-A495-7FEB50BC35FD}">
      <dsp:nvSpPr>
        <dsp:cNvPr id="0" name=""/>
        <dsp:cNvSpPr/>
      </dsp:nvSpPr>
      <dsp:spPr>
        <a:xfrm>
          <a:off x="0" y="2029520"/>
          <a:ext cx="3072384" cy="193283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smtClean="0"/>
            <a:t>Definición de los procesos</a:t>
          </a:r>
          <a:endParaRPr lang="en-US" sz="2500" kern="1200" dirty="0"/>
        </a:p>
      </dsp:txBody>
      <dsp:txXfrm>
        <a:off x="0" y="2029520"/>
        <a:ext cx="3072384" cy="193283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E7D081-B92A-4A63-ADA0-8EFDE90DC540}" type="datetimeFigureOut">
              <a:rPr lang="en-US" smtClean="0"/>
              <a:pPr/>
              <a:t>12/13/2009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1CF9E-FE3F-4EB5-9E4F-F88CD985D852}"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5778" name="Text Box 2"/>
          <p:cNvSpPr txBox="1">
            <a:spLocks noGrp="1" noChangeArrowheads="1"/>
          </p:cNvSpPr>
          <p:nvPr>
            <p:ph type="body" idx="1"/>
          </p:nvPr>
        </p:nvSpPr>
        <p:spPr bwMode="auto">
          <a:xfrm>
            <a:off x="1060357" y="4349750"/>
            <a:ext cx="4741489" cy="4139045"/>
          </a:xfrm>
          <a:prstGeom prst="rect">
            <a:avLst/>
          </a:prstGeom>
          <a:noFill/>
          <a:ln>
            <a:round/>
            <a:headEnd/>
            <a:tailEnd/>
          </a:ln>
        </p:spPr>
        <p:txBody>
          <a:bodyPr lIns="0" tIns="9498" rIns="0" bIns="0">
            <a:normAutofit lnSpcReduction="10000"/>
          </a:bodyPr>
          <a:lstStyle/>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modelo en cascada, también llamado modelo lineal secuencial o ciclo de vida básico, propone un enfoque secuencial para el desarrollo de software.</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proyecto progresa a través de una secuencia ordenada de pasos partiendo del concepto inicial del software hasta la prueba del sistema. El proyecto realiza una revisión al final de cada etapa para determinar si está preparado para pasar a la siguiente etapa. </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resultado de cada fase es uno o más documentos aprobados.</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Existen algunas variantes de este modelo donde pueden solaparse las fases, así también como la implementación en conjunto con el modelo en espiral para gestionar los riesgos del proyecto.</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Se utiliza correctamente para ciclos de productos en los que se tiene una definición estable del producto, por lo que  funciona en proyectos complejos que se entienden correctamente, </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Desventajas y criticas: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Los proyectos reales raras veces siguen el modelo secuencial que propone el modelo.</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A menudo, es difícil que el usuario exponga explícitamente todos los requerimientos, y este modelo, requiere y tiene dificultades a la hora de acomodar la incertidumbre natural al inicio de muchos proyectos.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versión del proyecto estará disponible una vez avanzada la mayoría de las fases del modelo, lo cual genera impaciencia a los clientes.</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spcAft>
                <a:spcPts val="651"/>
              </a:spcAft>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288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390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493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595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6802"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Es un modelo de ciclo de vida en el cual el software se muestra al cliente en etapas refinadas sucesivamente. Al utilizar este modelo se conoce exactamente que es lo que se va a desarrollar cuando se inicia el proceso.  El proyecto no es entregado al final sino que se entrega por etapas sucesivas a lo largo del proyecto.</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principal ventaja de este modelo es que permite proporcionar una funcionalidad útil en las manos del cliente antes de entregar el 100 por ciento del proyecto al final del mismo. También proporciona signos tangibles del progreso en el proyecto y se generan con enfoques menos incrementales. La desventaja de la utilización de este modelo es la rigidez que exige la planificación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782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Se basa en la idea de desarrollar una implementación inicial, donde el cliente realiza comentarios al respecto para realizar refinamientos a través de diversas versiones hasta llegar al sistema que se desea. </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ciclo principal del modelo es donde se desarrollan las versiones y la retroalimentación del cliente. Este ciclo debe repetirse hasta agotar recursos disponibles como tiempo, presupuesto, número de iteraciones planeadas o hasta que el cliente este satisfecho del producto</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 La ventaja de un proceso del software que se basa en un enfoque evolutivo es que la especificación se puede desarrollar de forma creciente. Sin embargo, desde otra perspectiva  de ingeniería y gestión, el enfoque evolutivo tiene dos problemas: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proceso no es visible: Los administradores tienen que hacer entregas regulares para medir el progreso.</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A menudo los sistemas tienen una estructura deficiente: Los cambios continuos tienden a corromper la estructura del software.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9874"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estándar fue publicado en su primera versión en agosto de 1995 con el nombre oficial </a:t>
            </a:r>
            <a:r>
              <a:rPr lang="es-ES" i="1" dirty="0">
                <a:latin typeface="Arial" charset="0"/>
                <a:ea typeface="MS Mincho;ＭＳ 明朝" pitchFamily="48" charset="0"/>
                <a:cs typeface="MS Mincho;ＭＳ 明朝" pitchFamily="48" charset="0"/>
              </a:rPr>
              <a:t>ISO/IEC 12207 – Software </a:t>
            </a:r>
            <a:r>
              <a:rPr lang="es-ES" i="1" dirty="0" err="1">
                <a:latin typeface="Arial" charset="0"/>
                <a:ea typeface="MS Mincho;ＭＳ 明朝" pitchFamily="48" charset="0"/>
                <a:cs typeface="MS Mincho;ＭＳ 明朝" pitchFamily="48" charset="0"/>
              </a:rPr>
              <a:t>Life</a:t>
            </a:r>
            <a:r>
              <a:rPr lang="es-ES" i="1" dirty="0">
                <a:latin typeface="Arial" charset="0"/>
                <a:ea typeface="MS Mincho;ＭＳ 明朝" pitchFamily="48" charset="0"/>
                <a:cs typeface="MS Mincho;ＭＳ 明朝" pitchFamily="48" charset="0"/>
              </a:rPr>
              <a:t> </a:t>
            </a:r>
            <a:r>
              <a:rPr lang="es-ES" i="1" dirty="0" err="1">
                <a:latin typeface="Arial" charset="0"/>
                <a:ea typeface="MS Mincho;ＭＳ 明朝" pitchFamily="48" charset="0"/>
                <a:cs typeface="MS Mincho;ＭＳ 明朝" pitchFamily="48" charset="0"/>
              </a:rPr>
              <a:t>Cycle</a:t>
            </a:r>
            <a:r>
              <a:rPr lang="es-ES" i="1" dirty="0">
                <a:latin typeface="Arial" charset="0"/>
                <a:ea typeface="MS Mincho;ＭＳ 明朝" pitchFamily="48" charset="0"/>
                <a:cs typeface="MS Mincho;ＭＳ 明朝" pitchFamily="48" charset="0"/>
              </a:rPr>
              <a:t> </a:t>
            </a:r>
            <a:r>
              <a:rPr lang="es-ES" i="1" dirty="0" err="1">
                <a:latin typeface="Arial" charset="0"/>
                <a:ea typeface="MS Mincho;ＭＳ 明朝" pitchFamily="48" charset="0"/>
                <a:cs typeface="MS Mincho;ＭＳ 明朝" pitchFamily="48" charset="0"/>
              </a:rPr>
              <a:t>Processes</a:t>
            </a:r>
            <a:endParaRPr lang="es-ES" i="1"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endParaRPr lang="es-ES" i="1"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estándar establece una arquitectura de alto nivel del ciclo de vida del software. Esta es construida con un conjunto de procesos e interrelaciones entre los mismos. </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Los procesos del ciclo de vida están agrupados en 3 clases principales, y cada clase posee procesos específicos.</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i="1" dirty="0">
                <a:latin typeface="Arial" charset="0"/>
                <a:ea typeface="MS Mincho;ＭＳ 明朝" pitchFamily="48" charset="0"/>
                <a:cs typeface="MS Mincho;ＭＳ 明朝" pitchFamily="48" charset="0"/>
              </a:rPr>
              <a:t>Procesos Primarios</a:t>
            </a:r>
            <a:r>
              <a:rPr lang="es-ES" dirty="0">
                <a:latin typeface="Arial" charset="0"/>
                <a:ea typeface="MS Mincho;ＭＳ 明朝" pitchFamily="48" charset="0"/>
                <a:cs typeface="MS Mincho;ＭＳ 明朝" pitchFamily="48" charset="0"/>
              </a:rPr>
              <a:t>: Ocurre durante un período u otro en el ciclo de vida de un proyecto de software que se extiende desde su </a:t>
            </a:r>
            <a:r>
              <a:rPr lang="es-PY" dirty="0">
                <a:latin typeface="Arial" charset="0"/>
                <a:ea typeface="MS Mincho;ＭＳ 明朝" pitchFamily="48" charset="0"/>
                <a:cs typeface="MS Mincho;ＭＳ 明朝" pitchFamily="48" charset="0"/>
              </a:rPr>
              <a:t>conceptualización</a:t>
            </a:r>
            <a:r>
              <a:rPr lang="es-ES" dirty="0">
                <a:latin typeface="Arial" charset="0"/>
                <a:ea typeface="MS Mincho;ＭＳ 明朝" pitchFamily="48" charset="0"/>
                <a:cs typeface="MS Mincho;ＭＳ 明朝" pitchFamily="48" charset="0"/>
              </a:rPr>
              <a:t> hasta su </a:t>
            </a:r>
            <a:r>
              <a:rPr lang="es-PY" dirty="0">
                <a:latin typeface="Arial" charset="0"/>
                <a:ea typeface="MS Mincho;ＭＳ 明朝" pitchFamily="48" charset="0"/>
                <a:cs typeface="MS Mincho;ＭＳ 明朝" pitchFamily="48" charset="0"/>
              </a:rPr>
              <a:t>finalización</a:t>
            </a:r>
            <a:r>
              <a:rPr lang="es-ES" dirty="0">
                <a:latin typeface="Arial" charset="0"/>
                <a:ea typeface="MS Mincho;ＭＳ 明朝" pitchFamily="48" charset="0"/>
                <a:cs typeface="MS Mincho;ＭＳ 明朝" pitchFamily="48" charset="0"/>
              </a:rPr>
              <a:t>.</a:t>
            </a:r>
          </a:p>
          <a:p>
            <a:pPr>
              <a:lnSpc>
                <a:spcPct val="93000"/>
              </a:lnSpc>
              <a:spcBef>
                <a:spcPct val="0"/>
              </a:spcBef>
              <a:tabLst>
                <a:tab pos="649628" algn="l"/>
                <a:tab pos="1299256" algn="l"/>
                <a:tab pos="1948884" algn="l"/>
                <a:tab pos="2598511" algn="l"/>
                <a:tab pos="3248139" algn="l"/>
                <a:tab pos="3897767" algn="l"/>
                <a:tab pos="4547395" algn="l"/>
              </a:tabLst>
            </a:pPr>
            <a:r>
              <a:rPr lang="es-ES" i="1" dirty="0">
                <a:latin typeface="Arial" charset="0"/>
                <a:ea typeface="MS Mincho;ＭＳ 明朝" pitchFamily="48" charset="0"/>
                <a:cs typeface="MS Mincho;ＭＳ 明朝" pitchFamily="48" charset="0"/>
              </a:rPr>
              <a:t>Procesos de soporte</a:t>
            </a:r>
            <a:r>
              <a:rPr lang="es-ES" dirty="0">
                <a:latin typeface="Arial" charset="0"/>
                <a:ea typeface="MS Mincho;ＭＳ 明朝" pitchFamily="48" charset="0"/>
                <a:cs typeface="MS Mincho;ＭＳ 明朝" pitchFamily="48" charset="0"/>
              </a:rPr>
              <a:t>: Apoya a cualquier otro proceso con un propósito claro y contribuye al éxito y la calidad del proyecto. </a:t>
            </a:r>
          </a:p>
          <a:p>
            <a:pPr>
              <a:lnSpc>
                <a:spcPct val="93000"/>
              </a:lnSpc>
              <a:spcBef>
                <a:spcPct val="0"/>
              </a:spcBef>
              <a:tabLst>
                <a:tab pos="649628" algn="l"/>
                <a:tab pos="1299256" algn="l"/>
                <a:tab pos="1948884" algn="l"/>
                <a:tab pos="2598511" algn="l"/>
                <a:tab pos="3248139" algn="l"/>
                <a:tab pos="3897767" algn="l"/>
                <a:tab pos="4547395" algn="l"/>
              </a:tabLst>
            </a:pPr>
            <a:r>
              <a:rPr lang="es-ES" i="1" dirty="0">
                <a:latin typeface="Arial" charset="0"/>
                <a:ea typeface="MS Mincho;ＭＳ 明朝" pitchFamily="48" charset="0"/>
                <a:cs typeface="MS Mincho;ＭＳ 明朝" pitchFamily="48" charset="0"/>
              </a:rPr>
              <a:t>Procesos de la organización:</a:t>
            </a:r>
            <a:r>
              <a:rPr lang="es-ES" dirty="0">
                <a:latin typeface="Arial" charset="0"/>
                <a:ea typeface="MS Mincho;ＭＳ 明朝" pitchFamily="48" charset="0"/>
                <a:cs typeface="MS Mincho;ＭＳ 明朝" pitchFamily="48" charset="0"/>
              </a:rPr>
              <a:t> Una organización emplea estos procesos para realizar funciones en el nivel corporativo, típicamente más allá o a través de proyectos.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0898"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 Proporciona un marco de trabajo para la evaluación de los procesos del software. El mismo puede ser utilizado por organizaciones implicadas en la planificación, administración, monitoreo, control y para mejorar la adquisición, suministro, desarrollo, operación, evolución y soporte del software</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1922"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MOPROSOFT: </a:t>
            </a:r>
            <a:r>
              <a:rPr lang="en-US" sz="1800" dirty="0" err="1">
                <a:latin typeface="Arial" charset="0"/>
                <a:ea typeface="MS Gothic" charset="-128"/>
              </a:rPr>
              <a:t>Modelo</a:t>
            </a:r>
            <a:r>
              <a:rPr lang="en-US" sz="1800" dirty="0">
                <a:latin typeface="Arial" charset="0"/>
                <a:ea typeface="MS Gothic" charset="-128"/>
              </a:rPr>
              <a:t> de </a:t>
            </a:r>
            <a:r>
              <a:rPr lang="en-US" sz="1800" dirty="0" err="1">
                <a:latin typeface="Arial" charset="0"/>
                <a:ea typeface="MS Gothic" charset="-128"/>
              </a:rPr>
              <a:t>procesos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la </a:t>
            </a:r>
            <a:r>
              <a:rPr lang="en-US" sz="1800" dirty="0" err="1">
                <a:latin typeface="Arial" charset="0"/>
                <a:ea typeface="MS Gothic" charset="-128"/>
              </a:rPr>
              <a:t>industria</a:t>
            </a:r>
            <a:r>
              <a:rPr lang="en-US" sz="1800" dirty="0">
                <a:latin typeface="Arial" charset="0"/>
                <a:ea typeface="MS Gothic" charset="-128"/>
              </a:rPr>
              <a:t> del software</a:t>
            </a:r>
          </a:p>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MPS BR: </a:t>
            </a:r>
            <a:r>
              <a:rPr lang="en-US" sz="1800" dirty="0" err="1">
                <a:latin typeface="Arial" charset="0"/>
                <a:ea typeface="MS Gothic" charset="-128"/>
              </a:rPr>
              <a:t>Mejora</a:t>
            </a:r>
            <a:r>
              <a:rPr lang="en-US" sz="1800" dirty="0">
                <a:latin typeface="Arial" charset="0"/>
                <a:ea typeface="MS Gothic" charset="-128"/>
              </a:rPr>
              <a:t> de </a:t>
            </a:r>
            <a:r>
              <a:rPr lang="en-US" sz="1800" dirty="0" err="1">
                <a:latin typeface="Arial" charset="0"/>
                <a:ea typeface="MS Gothic" charset="-128"/>
              </a:rPr>
              <a:t>procesos</a:t>
            </a:r>
            <a:r>
              <a:rPr lang="en-US" sz="1800" dirty="0">
                <a:latin typeface="Arial" charset="0"/>
                <a:ea typeface="MS Gothic" charset="-128"/>
              </a:rPr>
              <a:t> del software </a:t>
            </a:r>
            <a:r>
              <a:rPr lang="en-US" sz="1800" dirty="0" err="1">
                <a:latin typeface="Arial" charset="0"/>
                <a:ea typeface="MS Gothic" charset="-128"/>
              </a:rPr>
              <a:t>brasilero</a:t>
            </a: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294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err="1">
                <a:latin typeface="Arial" charset="0"/>
                <a:ea typeface="MS Gothic" charset="-128"/>
              </a:rPr>
              <a:t>Modelo</a:t>
            </a:r>
            <a:r>
              <a:rPr lang="en-US" sz="1800" dirty="0">
                <a:latin typeface="Arial" charset="0"/>
                <a:ea typeface="MS Gothic" charset="-128"/>
              </a:rPr>
              <a:t> </a:t>
            </a:r>
            <a:r>
              <a:rPr lang="en-US" sz="1800" dirty="0" err="1">
                <a:latin typeface="Arial" charset="0"/>
                <a:ea typeface="MS Gothic" charset="-128"/>
              </a:rPr>
              <a:t>ligero</a:t>
            </a:r>
            <a:r>
              <a:rPr lang="en-US" sz="1800" dirty="0">
                <a:latin typeface="Arial" charset="0"/>
                <a:ea typeface="MS Gothic" charset="-128"/>
              </a:rPr>
              <a:t> de </a:t>
            </a:r>
            <a:r>
              <a:rPr lang="en-US" sz="1800" dirty="0" err="1">
                <a:latin typeface="Arial" charset="0"/>
                <a:ea typeface="MS Gothic" charset="-128"/>
              </a:rPr>
              <a:t>evaluacion</a:t>
            </a:r>
            <a:r>
              <a:rPr lang="en-US" sz="1800" dirty="0">
                <a:latin typeface="Arial" charset="0"/>
                <a:ea typeface="MS Gothic" charset="-128"/>
              </a:rPr>
              <a:t>  de </a:t>
            </a:r>
            <a:r>
              <a:rPr lang="en-US" sz="1800" dirty="0" err="1">
                <a:latin typeface="Arial" charset="0"/>
                <a:ea typeface="MS Gothic" charset="-128"/>
              </a:rPr>
              <a:t>capacidad</a:t>
            </a:r>
            <a:r>
              <a:rPr lang="en-US" sz="1800" dirty="0">
                <a:latin typeface="Arial" charset="0"/>
                <a:ea typeface="MS Gothic" charset="-128"/>
              </a:rPr>
              <a:t> de </a:t>
            </a:r>
            <a:r>
              <a:rPr lang="en-US" sz="1800" dirty="0" err="1">
                <a:latin typeface="Arial" charset="0"/>
                <a:ea typeface="MS Gothic" charset="-128"/>
              </a:rPr>
              <a:t>procesos</a:t>
            </a:r>
            <a:r>
              <a:rPr lang="en-US" sz="1800" dirty="0">
                <a:latin typeface="Arial" charset="0"/>
                <a:ea typeface="MS Gothic" charset="-128"/>
              </a:rPr>
              <a:t> de </a:t>
            </a:r>
            <a:r>
              <a:rPr lang="en-US" sz="1800" dirty="0" err="1">
                <a:latin typeface="Arial" charset="0"/>
                <a:ea typeface="MS Gothic" charset="-128"/>
              </a:rPr>
              <a:t>desarrollo</a:t>
            </a:r>
            <a:r>
              <a:rPr lang="en-US" sz="1800" dirty="0">
                <a:latin typeface="Arial" charset="0"/>
                <a:ea typeface="MS Gothic" charset="-128"/>
              </a:rPr>
              <a:t> de software</a:t>
            </a:r>
          </a:p>
          <a:p>
            <a:pPr>
              <a:lnSpc>
                <a:spcPct val="93000"/>
              </a:lnSpc>
              <a:spcBef>
                <a:spcPct val="0"/>
              </a:spcBef>
              <a:tabLst>
                <a:tab pos="649628" algn="l"/>
                <a:tab pos="1299256" algn="l"/>
                <a:tab pos="1948884" algn="l"/>
                <a:tab pos="2598511" algn="l"/>
                <a:tab pos="3248139" algn="l"/>
                <a:tab pos="3897767" algn="l"/>
                <a:tab pos="4547395" algn="l"/>
              </a:tabLst>
            </a:pPr>
            <a:endParaRPr lang="en-US" sz="1800" dirty="0">
              <a:latin typeface="Arial" charset="0"/>
              <a:ea typeface="MS Gothic"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806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108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300" dirty="0" err="1">
                <a:latin typeface="Arial" charset="0"/>
                <a:ea typeface="MS Gothic" charset="-128"/>
              </a:rPr>
              <a:t>Especificados</a:t>
            </a:r>
            <a:r>
              <a:rPr lang="en-US" sz="1300" dirty="0">
                <a:latin typeface="Arial" charset="0"/>
                <a:ea typeface="MS Gothic" charset="-128"/>
              </a:rPr>
              <a:t> los </a:t>
            </a:r>
            <a:r>
              <a:rPr lang="en-US" sz="1300" dirty="0" err="1">
                <a:latin typeface="Arial" charset="0"/>
                <a:ea typeface="MS Gothic" charset="-128"/>
              </a:rPr>
              <a:t>conceptos</a:t>
            </a:r>
            <a:r>
              <a:rPr lang="en-US" sz="1300" dirty="0">
                <a:latin typeface="Arial" charset="0"/>
                <a:ea typeface="MS Gothic" charset="-128"/>
              </a:rPr>
              <a:t>, la </a:t>
            </a:r>
            <a:r>
              <a:rPr lang="en-US" sz="1300" dirty="0" err="1">
                <a:latin typeface="Arial" charset="0"/>
                <a:ea typeface="MS Gothic" charset="-128"/>
              </a:rPr>
              <a:t>definición</a:t>
            </a:r>
            <a:r>
              <a:rPr lang="en-US" sz="1300" dirty="0">
                <a:latin typeface="Arial" charset="0"/>
                <a:ea typeface="MS Gothic" charset="-128"/>
              </a:rPr>
              <a:t> de </a:t>
            </a:r>
            <a:r>
              <a:rPr lang="en-US" sz="1300" dirty="0" err="1">
                <a:latin typeface="Arial" charset="0"/>
                <a:ea typeface="MS Gothic" charset="-128"/>
              </a:rPr>
              <a:t>niveles</a:t>
            </a:r>
            <a:r>
              <a:rPr lang="en-US" sz="1300" dirty="0">
                <a:latin typeface="Arial" charset="0"/>
                <a:ea typeface="MS Gothic" charset="-128"/>
              </a:rPr>
              <a:t> </a:t>
            </a:r>
            <a:r>
              <a:rPr lang="en-US" sz="1300" dirty="0" err="1">
                <a:latin typeface="Arial" charset="0"/>
                <a:ea typeface="MS Gothic" charset="-128"/>
              </a:rPr>
              <a:t>por</a:t>
            </a:r>
            <a:r>
              <a:rPr lang="en-US" sz="1300" dirty="0">
                <a:latin typeface="Arial" charset="0"/>
                <a:ea typeface="MS Gothic" charset="-128"/>
              </a:rPr>
              <a:t> </a:t>
            </a:r>
            <a:r>
              <a:rPr lang="en-US" sz="1300" dirty="0" err="1">
                <a:latin typeface="Arial" charset="0"/>
                <a:ea typeface="MS Gothic" charset="-128"/>
              </a:rPr>
              <a:t>proceso</a:t>
            </a:r>
            <a:r>
              <a:rPr lang="en-US" sz="1300" dirty="0">
                <a:latin typeface="Arial" charset="0"/>
                <a:ea typeface="MS Gothic" charset="-128"/>
              </a:rPr>
              <a:t> se define </a:t>
            </a:r>
            <a:r>
              <a:rPr lang="en-US" sz="1300" dirty="0" err="1">
                <a:latin typeface="Arial" charset="0"/>
                <a:ea typeface="MS Gothic" charset="-128"/>
              </a:rPr>
              <a:t>por</a:t>
            </a:r>
            <a:r>
              <a:rPr lang="en-US" sz="1300" dirty="0">
                <a:latin typeface="Arial" charset="0"/>
                <a:ea typeface="MS Gothic" charset="-128"/>
              </a:rPr>
              <a:t> la </a:t>
            </a:r>
            <a:r>
              <a:rPr lang="en-US" sz="1300" dirty="0" err="1">
                <a:latin typeface="Arial" charset="0"/>
                <a:ea typeface="MS Gothic" charset="-128"/>
              </a:rPr>
              <a:t>obtención</a:t>
            </a:r>
            <a:r>
              <a:rPr lang="en-US" sz="1300" dirty="0">
                <a:latin typeface="Arial" charset="0"/>
                <a:ea typeface="MS Gothic" charset="-128"/>
              </a:rPr>
              <a:t> de </a:t>
            </a:r>
            <a:r>
              <a:rPr lang="en-US" sz="1300" dirty="0" err="1">
                <a:latin typeface="Arial" charset="0"/>
                <a:ea typeface="MS Gothic" charset="-128"/>
              </a:rPr>
              <a:t>evaluaciones</a:t>
            </a:r>
            <a:r>
              <a:rPr lang="en-US" sz="1300" dirty="0">
                <a:latin typeface="Arial" charset="0"/>
                <a:ea typeface="MS Gothic" charset="-128"/>
              </a:rPr>
              <a:t> I (</a:t>
            </a:r>
            <a:r>
              <a:rPr lang="en-US" sz="1300" dirty="0" err="1">
                <a:latin typeface="Arial" charset="0"/>
                <a:ea typeface="MS Gothic" charset="-128"/>
              </a:rPr>
              <a:t>Implementado</a:t>
            </a:r>
            <a:r>
              <a:rPr lang="en-US" sz="1300" dirty="0">
                <a:latin typeface="Arial" charset="0"/>
                <a:ea typeface="MS Gothic" charset="-128"/>
              </a:rPr>
              <a:t>) en </a:t>
            </a:r>
            <a:r>
              <a:rPr lang="en-US" sz="1300" dirty="0" err="1">
                <a:latin typeface="Arial" charset="0"/>
                <a:ea typeface="MS Gothic" charset="-128"/>
              </a:rPr>
              <a:t>todas</a:t>
            </a:r>
            <a:r>
              <a:rPr lang="en-US" sz="1300" dirty="0">
                <a:latin typeface="Arial" charset="0"/>
                <a:ea typeface="MS Gothic" charset="-128"/>
              </a:rPr>
              <a:t> </a:t>
            </a:r>
            <a:r>
              <a:rPr lang="en-US" sz="1300" dirty="0" err="1">
                <a:latin typeface="Arial" charset="0"/>
                <a:ea typeface="MS Gothic" charset="-128"/>
              </a:rPr>
              <a:t>las</a:t>
            </a:r>
            <a:r>
              <a:rPr lang="en-US" sz="1300" dirty="0">
                <a:latin typeface="Arial" charset="0"/>
                <a:ea typeface="MS Gothic" charset="-128"/>
              </a:rPr>
              <a:t> </a:t>
            </a:r>
            <a:r>
              <a:rPr lang="en-US" sz="1300" dirty="0" err="1">
                <a:latin typeface="Arial" charset="0"/>
                <a:ea typeface="MS Gothic" charset="-128"/>
              </a:rPr>
              <a:t>prácticas</a:t>
            </a:r>
            <a:r>
              <a:rPr lang="en-US" sz="1300" dirty="0">
                <a:latin typeface="Arial" charset="0"/>
                <a:ea typeface="MS Gothic" charset="-128"/>
              </a:rPr>
              <a:t> </a:t>
            </a:r>
            <a:r>
              <a:rPr lang="en-US" sz="1300" dirty="0" err="1">
                <a:latin typeface="Arial" charset="0"/>
                <a:ea typeface="MS Gothic" charset="-128"/>
              </a:rPr>
              <a:t>definidas</a:t>
            </a:r>
            <a:r>
              <a:rPr lang="en-US" sz="1300" dirty="0">
                <a:latin typeface="Arial" charset="0"/>
                <a:ea typeface="MS Gothic" charset="-128"/>
              </a:rPr>
              <a:t> </a:t>
            </a:r>
            <a:r>
              <a:rPr lang="en-US" sz="1300" dirty="0" err="1">
                <a:latin typeface="Arial" charset="0"/>
                <a:ea typeface="MS Gothic" charset="-128"/>
              </a:rPr>
              <a:t>para</a:t>
            </a:r>
            <a:r>
              <a:rPr lang="en-US" sz="1300" dirty="0">
                <a:latin typeface="Arial" charset="0"/>
                <a:ea typeface="MS Gothic" charset="-128"/>
              </a:rPr>
              <a:t> el </a:t>
            </a:r>
            <a:r>
              <a:rPr lang="en-US" sz="1300" dirty="0" err="1">
                <a:latin typeface="Arial" charset="0"/>
                <a:ea typeface="MS Gothic" charset="-128"/>
              </a:rPr>
              <a:t>nivel</a:t>
            </a:r>
            <a:r>
              <a:rPr lang="en-US" sz="1300" dirty="0">
                <a:latin typeface="Arial" charset="0"/>
                <a:ea typeface="MS Gothic" charset="-128"/>
              </a:rPr>
              <a:t> u </a:t>
            </a:r>
            <a:r>
              <a:rPr lang="en-US" sz="1300" dirty="0" err="1">
                <a:latin typeface="Arial" charset="0"/>
                <a:ea typeface="MS Gothic" charset="-128"/>
              </a:rPr>
              <a:t>obteniendo</a:t>
            </a:r>
            <a:r>
              <a:rPr lang="en-US" sz="1300" dirty="0">
                <a:latin typeface="Arial" charset="0"/>
                <a:ea typeface="MS Gothic" charset="-128"/>
              </a:rPr>
              <a:t> un </a:t>
            </a:r>
            <a:r>
              <a:rPr lang="en-US" sz="1300" dirty="0" err="1">
                <a:latin typeface="Arial" charset="0"/>
                <a:ea typeface="MS Gothic" charset="-128"/>
              </a:rPr>
              <a:t>promedio</a:t>
            </a:r>
            <a:r>
              <a:rPr lang="en-US" sz="1300" dirty="0">
                <a:latin typeface="Arial" charset="0"/>
                <a:ea typeface="MS Gothic" charset="-128"/>
              </a:rPr>
              <a:t> superior al 80% en la </a:t>
            </a:r>
            <a:r>
              <a:rPr lang="en-US" sz="1300" dirty="0" err="1">
                <a:latin typeface="Arial" charset="0"/>
                <a:ea typeface="MS Gothic" charset="-128"/>
              </a:rPr>
              <a:t>sumatoria</a:t>
            </a:r>
            <a:r>
              <a:rPr lang="en-US" sz="1300" dirty="0">
                <a:latin typeface="Arial" charset="0"/>
                <a:ea typeface="MS Gothic" charset="-128"/>
              </a:rPr>
              <a:t> de </a:t>
            </a:r>
            <a:r>
              <a:rPr lang="en-US" sz="1300" dirty="0" err="1">
                <a:latin typeface="Arial" charset="0"/>
                <a:ea typeface="MS Gothic" charset="-128"/>
              </a:rPr>
              <a:t>todas</a:t>
            </a:r>
            <a:r>
              <a:rPr lang="en-US" sz="1300" dirty="0">
                <a:latin typeface="Arial" charset="0"/>
                <a:ea typeface="MS Gothic" charset="-128"/>
              </a:rPr>
              <a:t> </a:t>
            </a:r>
            <a:r>
              <a:rPr lang="en-US" sz="1300" dirty="0" err="1">
                <a:latin typeface="Arial" charset="0"/>
                <a:ea typeface="MS Gothic" charset="-128"/>
              </a:rPr>
              <a:t>las</a:t>
            </a:r>
            <a:r>
              <a:rPr lang="en-US" sz="1300" dirty="0">
                <a:latin typeface="Arial" charset="0"/>
                <a:ea typeface="MS Gothic" charset="-128"/>
              </a:rPr>
              <a:t> </a:t>
            </a:r>
            <a:r>
              <a:rPr lang="en-US" sz="1300" dirty="0" err="1">
                <a:latin typeface="Arial" charset="0"/>
                <a:ea typeface="MS Gothic" charset="-128"/>
              </a:rPr>
              <a:t>practicas</a:t>
            </a:r>
            <a:r>
              <a:rPr lang="en-US" sz="1300" dirty="0">
                <a:latin typeface="Arial" charset="0"/>
                <a:ea typeface="MS Gothic" charset="-128"/>
              </a:rPr>
              <a:t> </a:t>
            </a:r>
            <a:r>
              <a:rPr lang="en-US" sz="1300" dirty="0" err="1">
                <a:latin typeface="Arial" charset="0"/>
                <a:ea typeface="MS Gothic" charset="-128"/>
              </a:rPr>
              <a:t>definidas</a:t>
            </a:r>
            <a:r>
              <a:rPr lang="en-US" sz="1300" dirty="0">
                <a:latin typeface="Arial" charset="0"/>
                <a:ea typeface="MS Gothic" charset="-128"/>
              </a:rPr>
              <a:t> </a:t>
            </a:r>
            <a:r>
              <a:rPr lang="en-US" sz="1300" dirty="0" err="1">
                <a:latin typeface="Arial" charset="0"/>
                <a:ea typeface="MS Gothic" charset="-128"/>
              </a:rPr>
              <a:t>para</a:t>
            </a:r>
            <a:r>
              <a:rPr lang="en-US" sz="1300" dirty="0">
                <a:latin typeface="Arial" charset="0"/>
                <a:ea typeface="MS Gothic" charset="-128"/>
              </a:rPr>
              <a:t> el </a:t>
            </a:r>
            <a:r>
              <a:rPr lang="en-US" sz="1300" dirty="0" err="1">
                <a:latin typeface="Arial" charset="0"/>
                <a:ea typeface="MS Gothic" charset="-128"/>
              </a:rPr>
              <a:t>nivel</a:t>
            </a:r>
            <a:r>
              <a:rPr lang="en-US" sz="13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Lst>
            </a:pPr>
            <a:r>
              <a:rPr lang="en-US" sz="1300" dirty="0">
                <a:latin typeface="Arial" charset="0"/>
                <a:ea typeface="MS Gothic" charset="-128"/>
              </a:rPr>
              <a:t>Para la </a:t>
            </a:r>
            <a:r>
              <a:rPr lang="en-US" sz="1300" dirty="0" err="1">
                <a:latin typeface="Arial" charset="0"/>
                <a:ea typeface="MS Gothic" charset="-128"/>
              </a:rPr>
              <a:t>evaluaci</a:t>
            </a:r>
            <a:r>
              <a:rPr lang="es-PY" sz="1300" dirty="0" err="1">
                <a:latin typeface="Arial" charset="0"/>
                <a:ea typeface="MS Gothic" charset="-128"/>
              </a:rPr>
              <a:t>ones</a:t>
            </a:r>
            <a:r>
              <a:rPr lang="es-PY" sz="1300" dirty="0">
                <a:latin typeface="Arial" charset="0"/>
                <a:ea typeface="MS Gothic" charset="-128"/>
              </a:rPr>
              <a:t> de las prácticas </a:t>
            </a:r>
            <a:r>
              <a:rPr lang="es-PY" sz="1300" dirty="0" err="1">
                <a:latin typeface="Arial" charset="0"/>
                <a:ea typeface="MS Gothic" charset="-128"/>
              </a:rPr>
              <a:t>correspodiente</a:t>
            </a:r>
            <a:r>
              <a:rPr lang="es-PY" sz="1300" dirty="0">
                <a:latin typeface="Arial" charset="0"/>
                <a:ea typeface="MS Gothic" charset="-128"/>
              </a:rPr>
              <a:t> a cada nivel deberá ser realizada una evaluación detallada de las </a:t>
            </a:r>
            <a:r>
              <a:rPr lang="es-PY" sz="1300" dirty="0" err="1">
                <a:latin typeface="Arial" charset="0"/>
                <a:ea typeface="MS Gothic" charset="-128"/>
              </a:rPr>
              <a:t>caracteristicas</a:t>
            </a:r>
            <a:r>
              <a:rPr lang="es-PY" sz="1300" dirty="0">
                <a:latin typeface="Arial" charset="0"/>
                <a:ea typeface="MS Gothic" charset="-128"/>
              </a:rPr>
              <a:t> principales obtenidas del </a:t>
            </a:r>
            <a:r>
              <a:rPr lang="es-PY" sz="1300" dirty="0" err="1">
                <a:latin typeface="Arial" charset="0"/>
                <a:ea typeface="MS Gothic" charset="-128"/>
              </a:rPr>
              <a:t>analisis</a:t>
            </a:r>
            <a:r>
              <a:rPr lang="es-PY" sz="1300" dirty="0">
                <a:latin typeface="Arial" charset="0"/>
                <a:ea typeface="MS Gothic" charset="-128"/>
              </a:rPr>
              <a:t> de información de las documentaciones. En el Anexo G se presenta el modelo de detalle tomado en cuenta para la evaluación del caso de estudio presentado en este proyecto.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0114"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ingeniería de requerimientos de software trata de establecer lo que un sistema debe hacer, sus propiedades emergentes deseadas y esenciales, y las restricciones en el funcionamiento del sistema </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Básicamente la ingeniería de requerimientos se basa en 4 actividades [Sommerville2005]:</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Estudio de viabilidad</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Obtención y análisis de requerimientos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Validación de requerimientos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Gestión de requerimientos</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principal objetivo de aplicar correctamente técnicas de ingeniería de requerimientos es la traducción de las características requeridas por el cliente para su mejor comprensión entre las partes involucradas en todos los procesos que involucran el desarrollo y aplicación del producto.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1138"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ISO 830 </a:t>
            </a:r>
            <a:r>
              <a:rPr lang="en-US" sz="1800" dirty="0" err="1">
                <a:latin typeface="Arial" charset="0"/>
                <a:ea typeface="MS Gothic" charset="-128"/>
              </a:rPr>
              <a:t>como</a:t>
            </a:r>
            <a:r>
              <a:rPr lang="en-US" sz="1800" dirty="0">
                <a:latin typeface="Arial" charset="0"/>
                <a:ea typeface="MS Gothic" charset="-128"/>
              </a:rPr>
              <a:t> base de </a:t>
            </a: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requerimientos</a:t>
            </a:r>
            <a:endParaRPr lang="en-US" sz="1800" dirty="0">
              <a:latin typeface="Arial" charset="0"/>
              <a:ea typeface="MS Gothic"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861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108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300" dirty="0" err="1">
                <a:latin typeface="Arial" charset="0"/>
                <a:ea typeface="MS Gothic" charset="-128"/>
              </a:rPr>
              <a:t>Inicialmente</a:t>
            </a:r>
            <a:r>
              <a:rPr lang="en-US" sz="1300" dirty="0">
                <a:latin typeface="Arial" charset="0"/>
                <a:ea typeface="MS Gothic" charset="-128"/>
              </a:rPr>
              <a:t> a </a:t>
            </a:r>
            <a:r>
              <a:rPr lang="en-US" sz="1300" dirty="0" err="1">
                <a:latin typeface="Arial" charset="0"/>
                <a:ea typeface="MS Gothic" charset="-128"/>
              </a:rPr>
              <a:t>nivel</a:t>
            </a:r>
            <a:r>
              <a:rPr lang="en-US" sz="1300" dirty="0">
                <a:latin typeface="Arial" charset="0"/>
                <a:ea typeface="MS Gothic" charset="-128"/>
              </a:rPr>
              <a:t> </a:t>
            </a:r>
            <a:r>
              <a:rPr lang="en-US" sz="1300" dirty="0" err="1">
                <a:latin typeface="Arial" charset="0"/>
                <a:ea typeface="MS Gothic" charset="-128"/>
              </a:rPr>
              <a:t>internacional</a:t>
            </a:r>
            <a:r>
              <a:rPr lang="en-US" sz="1300" dirty="0">
                <a:latin typeface="Arial" charset="0"/>
                <a:ea typeface="MS Gothic" charset="-128"/>
              </a:rPr>
              <a:t> se </a:t>
            </a:r>
            <a:r>
              <a:rPr lang="en-US" sz="1300" dirty="0" err="1">
                <a:latin typeface="Arial" charset="0"/>
                <a:ea typeface="MS Gothic" charset="-128"/>
              </a:rPr>
              <a:t>muestran</a:t>
            </a:r>
            <a:r>
              <a:rPr lang="en-US" sz="1300" dirty="0">
                <a:latin typeface="Arial" charset="0"/>
                <a:ea typeface="MS Gothic" charset="-128"/>
              </a:rPr>
              <a:t> los </a:t>
            </a:r>
            <a:r>
              <a:rPr lang="en-US" sz="1300" dirty="0" err="1">
                <a:latin typeface="Arial" charset="0"/>
                <a:ea typeface="MS Gothic" charset="-128"/>
              </a:rPr>
              <a:t>resultados</a:t>
            </a:r>
            <a:r>
              <a:rPr lang="en-US" sz="1300" dirty="0">
                <a:latin typeface="Arial" charset="0"/>
                <a:ea typeface="MS Gothic" charset="-128"/>
              </a:rPr>
              <a:t> del Chaos Report </a:t>
            </a:r>
            <a:r>
              <a:rPr lang="en-US" sz="1300" dirty="0" err="1">
                <a:latin typeface="Arial" charset="0"/>
                <a:ea typeface="MS Gothic" charset="-128"/>
              </a:rPr>
              <a:t>publicado</a:t>
            </a:r>
            <a:r>
              <a:rPr lang="en-US" sz="1300" dirty="0">
                <a:latin typeface="Arial" charset="0"/>
                <a:ea typeface="MS Gothic" charset="-128"/>
              </a:rPr>
              <a:t> en 2007. </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300" dirty="0">
                <a:latin typeface="Arial" charset="0"/>
                <a:ea typeface="MS Gothic" charset="-128"/>
              </a:rPr>
              <a:t>	</a:t>
            </a:r>
            <a:r>
              <a:rPr lang="en-US" sz="1300" dirty="0">
                <a:latin typeface="Arial" charset="0"/>
                <a:ea typeface="MS Mincho;ＭＳ 明朝" pitchFamily="48" charset="0"/>
                <a:cs typeface="MS Mincho;ＭＳ 明朝" pitchFamily="48" charset="0"/>
              </a:rPr>
              <a:t> </a:t>
            </a:r>
            <a:r>
              <a:rPr lang="es-ES" dirty="0">
                <a:ea typeface="MS Mincho;ＭＳ 明朝" pitchFamily="48" charset="0"/>
                <a:cs typeface="MS Mincho;ＭＳ 明朝" pitchFamily="48" charset="0"/>
              </a:rPr>
              <a:t>35% de los proyectos de software son exitosos (terminan dentro de plazos y costos, y cumplen los requerimientos acordados); 46 % sobrepasa costos y plazos, y cumple parcialmente los requerimientos; y el porcentaje restante ni siquiera llega a término(19%)</a:t>
            </a: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sz="1300" dirty="0">
                <a:ea typeface="MS Mincho;ＭＳ 明朝" pitchFamily="48" charset="0"/>
                <a:cs typeface="MS Mincho;ＭＳ 明朝" pitchFamily="48" charset="0"/>
              </a:rPr>
              <a:t>A nivel regional se tiene los reportes oficiales obtenidos por el Censo del </a:t>
            </a:r>
            <a:r>
              <a:rPr lang="es-ES" sz="1300" dirty="0" err="1">
                <a:ea typeface="MS Mincho;ＭＳ 明朝" pitchFamily="48" charset="0"/>
                <a:cs typeface="MS Mincho;ＭＳ 明朝" pitchFamily="48" charset="0"/>
              </a:rPr>
              <a:t>Rediex</a:t>
            </a:r>
            <a:r>
              <a:rPr lang="es-ES" sz="1300" dirty="0">
                <a:ea typeface="MS Mincho;ＭＳ 明朝" pitchFamily="48" charset="0"/>
                <a:cs typeface="MS Mincho;ＭＳ 明朝" pitchFamily="48" charset="0"/>
              </a:rPr>
              <a:t> correspondiente al </a:t>
            </a:r>
            <a:r>
              <a:rPr lang="es-ES" sz="1300" dirty="0" err="1">
                <a:ea typeface="MS Mincho;ＭＳ 明朝" pitchFamily="48" charset="0"/>
                <a:cs typeface="MS Mincho;ＭＳ 明朝" pitchFamily="48" charset="0"/>
              </a:rPr>
              <a:t>anho</a:t>
            </a:r>
            <a:r>
              <a:rPr lang="es-ES" sz="1300" dirty="0">
                <a:ea typeface="MS Mincho;ＭＳ 明朝" pitchFamily="48" charset="0"/>
                <a:cs typeface="MS Mincho;ＭＳ 明朝" pitchFamily="48" charset="0"/>
              </a:rPr>
              <a:t> 2007 y estudios del CTIP del </a:t>
            </a:r>
            <a:r>
              <a:rPr lang="es-ES" sz="1300" dirty="0" err="1">
                <a:ea typeface="MS Mincho;ＭＳ 明朝" pitchFamily="48" charset="0"/>
                <a:cs typeface="MS Mincho;ＭＳ 明朝" pitchFamily="48" charset="0"/>
              </a:rPr>
              <a:t>anho</a:t>
            </a:r>
            <a:r>
              <a:rPr lang="es-ES" sz="1300" dirty="0">
                <a:ea typeface="MS Mincho;ＭＳ 明朝" pitchFamily="48" charset="0"/>
                <a:cs typeface="MS Mincho;ＭＳ 明朝" pitchFamily="48" charset="0"/>
              </a:rPr>
              <a:t> 2008.</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sz="1300" dirty="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sz="1300" dirty="0">
                <a:ea typeface="MS Mincho;ＭＳ 明朝" pitchFamily="48" charset="0"/>
                <a:cs typeface="MS Mincho;ＭＳ 明朝" pitchFamily="48" charset="0"/>
              </a:rPr>
              <a:t>Se inicio un proceso de </a:t>
            </a:r>
            <a:r>
              <a:rPr lang="es-ES" sz="1300" dirty="0" err="1">
                <a:ea typeface="MS Mincho;ＭＳ 明朝" pitchFamily="48" charset="0"/>
                <a:cs typeface="MS Mincho;ＭＳ 明朝" pitchFamily="48" charset="0"/>
              </a:rPr>
              <a:t>Certificaci</a:t>
            </a:r>
            <a:r>
              <a:rPr lang="es-ES" sz="1300" dirty="0">
                <a:ea typeface="MS Mincho;ＭＳ 明朝" pitchFamily="48" charset="0"/>
                <a:cs typeface="MS Mincho;ＭＳ 明朝" pitchFamily="48" charset="0"/>
              </a:rPr>
              <a:t>[</a:t>
            </a:r>
            <a:r>
              <a:rPr lang="es-ES" sz="1300" dirty="0" err="1">
                <a:ea typeface="MS Mincho;ＭＳ 明朝" pitchFamily="48" charset="0"/>
                <a:cs typeface="MS Mincho;ＭＳ 明朝" pitchFamily="48" charset="0"/>
              </a:rPr>
              <a:t>on</a:t>
            </a:r>
            <a:r>
              <a:rPr lang="es-ES" sz="1300" dirty="0">
                <a:ea typeface="MS Mincho;ＭＳ 明朝" pitchFamily="48" charset="0"/>
                <a:cs typeface="MS Mincho;ＭＳ 明朝" pitchFamily="48" charset="0"/>
              </a:rPr>
              <a:t> CMMI en 7 empresas de los cuales 1 </a:t>
            </a:r>
            <a:r>
              <a:rPr lang="es-ES" sz="1300" dirty="0" err="1">
                <a:ea typeface="MS Mincho;ＭＳ 明朝" pitchFamily="48" charset="0"/>
                <a:cs typeface="MS Mincho;ＭＳ 明朝" pitchFamily="48" charset="0"/>
              </a:rPr>
              <a:t>deberia</a:t>
            </a:r>
            <a:r>
              <a:rPr lang="es-ES" sz="1300" dirty="0">
                <a:ea typeface="MS Mincho;ＭＳ 明朝" pitchFamily="48" charset="0"/>
                <a:cs typeface="MS Mincho;ＭＳ 明朝" pitchFamily="48" charset="0"/>
              </a:rPr>
              <a:t> de haber acreditado este mes (Inventiva) y otra en marzo aproximadamente que seria </a:t>
            </a:r>
            <a:r>
              <a:rPr lang="es-ES" sz="1300" dirty="0" err="1">
                <a:ea typeface="MS Mincho;ＭＳ 明朝" pitchFamily="48" charset="0"/>
                <a:cs typeface="MS Mincho;ＭＳ 明朝" pitchFamily="48" charset="0"/>
              </a:rPr>
              <a:t>Excelsis</a:t>
            </a:r>
            <a:endParaRPr lang="es-ES" sz="1300" dirty="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dirty="0">
                <a:ea typeface="MS Mincho;ＭＳ 明朝" pitchFamily="48" charset="0"/>
                <a:cs typeface="MS Mincho;ＭＳ 明朝" pitchFamily="48" charset="0"/>
              </a:rPr>
              <a:t> </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dirty="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dirty="0">
              <a:ea typeface="MS Mincho;ＭＳ 明朝" pitchFamily="48" charset="0"/>
              <a:cs typeface="MS Mincho;ＭＳ 明朝" pitchFamily="4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963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4210"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108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300" dirty="0">
                <a:latin typeface="Arial" charset="0"/>
                <a:ea typeface="MS Gothic" charset="-128"/>
              </a:rPr>
              <a:t>La </a:t>
            </a:r>
            <a:r>
              <a:rPr lang="en-US" sz="1300" dirty="0" err="1">
                <a:latin typeface="Arial" charset="0"/>
                <a:ea typeface="MS Gothic" charset="-128"/>
              </a:rPr>
              <a:t>administración</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es</a:t>
            </a:r>
            <a:r>
              <a:rPr lang="en-US" sz="1300" dirty="0">
                <a:latin typeface="Arial" charset="0"/>
                <a:ea typeface="MS Gothic" charset="-128"/>
              </a:rPr>
              <a:t> </a:t>
            </a:r>
            <a:r>
              <a:rPr lang="en-US" sz="1300" dirty="0" err="1">
                <a:latin typeface="Arial" charset="0"/>
                <a:ea typeface="MS Gothic" charset="-128"/>
              </a:rPr>
              <a:t>una</a:t>
            </a:r>
            <a:r>
              <a:rPr lang="en-US" sz="1300" dirty="0">
                <a:latin typeface="Arial" charset="0"/>
                <a:ea typeface="MS Gothic" charset="-128"/>
              </a:rPr>
              <a:t> de </a:t>
            </a:r>
            <a:r>
              <a:rPr lang="en-US" sz="1300" dirty="0" err="1">
                <a:latin typeface="Arial" charset="0"/>
                <a:ea typeface="MS Gothic" charset="-128"/>
              </a:rPr>
              <a:t>las</a:t>
            </a:r>
            <a:r>
              <a:rPr lang="en-US" sz="1300" dirty="0">
                <a:latin typeface="Arial" charset="0"/>
                <a:ea typeface="MS Gothic" charset="-128"/>
              </a:rPr>
              <a:t> </a:t>
            </a:r>
            <a:r>
              <a:rPr lang="en-US" sz="1300" dirty="0" err="1">
                <a:latin typeface="Arial" charset="0"/>
                <a:ea typeface="MS Gothic" charset="-128"/>
              </a:rPr>
              <a:t>actividades</a:t>
            </a:r>
            <a:r>
              <a:rPr lang="en-US" sz="1300" dirty="0">
                <a:latin typeface="Arial" charset="0"/>
                <a:ea typeface="MS Gothic" charset="-128"/>
              </a:rPr>
              <a:t> </a:t>
            </a:r>
            <a:r>
              <a:rPr lang="en-US" sz="1300" dirty="0" err="1">
                <a:latin typeface="Arial" charset="0"/>
                <a:ea typeface="MS Gothic" charset="-128"/>
              </a:rPr>
              <a:t>principales</a:t>
            </a:r>
            <a:r>
              <a:rPr lang="en-US" sz="1300" dirty="0">
                <a:latin typeface="Arial" charset="0"/>
                <a:ea typeface="MS Gothic" charset="-128"/>
              </a:rPr>
              <a:t> en la </a:t>
            </a:r>
            <a:r>
              <a:rPr lang="en-US" sz="1300" dirty="0" err="1">
                <a:latin typeface="Arial" charset="0"/>
                <a:ea typeface="MS Gothic" charset="-128"/>
              </a:rPr>
              <a:t>ingeniería</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ya</a:t>
            </a:r>
            <a:r>
              <a:rPr lang="en-US" sz="1300" dirty="0">
                <a:latin typeface="Arial" charset="0"/>
                <a:ea typeface="MS Gothic" charset="-128"/>
              </a:rPr>
              <a:t> </a:t>
            </a:r>
            <a:r>
              <a:rPr lang="en-US" sz="1300" dirty="0" err="1">
                <a:latin typeface="Arial" charset="0"/>
                <a:ea typeface="MS Gothic" charset="-128"/>
              </a:rPr>
              <a:t>que</a:t>
            </a:r>
            <a:r>
              <a:rPr lang="en-US" sz="1300" dirty="0">
                <a:latin typeface="Arial" charset="0"/>
                <a:ea typeface="MS Gothic" charset="-128"/>
              </a:rPr>
              <a:t> en </a:t>
            </a:r>
            <a:r>
              <a:rPr lang="en-US" sz="1300" dirty="0" err="1">
                <a:latin typeface="Arial" charset="0"/>
                <a:ea typeface="MS Gothic" charset="-128"/>
              </a:rPr>
              <a:t>grandes</a:t>
            </a:r>
            <a:r>
              <a:rPr lang="en-US" sz="1300" dirty="0">
                <a:latin typeface="Arial" charset="0"/>
                <a:ea typeface="MS Gothic" charset="-128"/>
              </a:rPr>
              <a:t> software son </a:t>
            </a:r>
            <a:r>
              <a:rPr lang="en-US" sz="1300" dirty="0" err="1">
                <a:latin typeface="Arial" charset="0"/>
                <a:ea typeface="MS Gothic" charset="-128"/>
              </a:rPr>
              <a:t>siempre</a:t>
            </a:r>
            <a:r>
              <a:rPr lang="en-US" sz="1300" dirty="0">
                <a:latin typeface="Arial" charset="0"/>
                <a:ea typeface="MS Gothic" charset="-128"/>
              </a:rPr>
              <a:t> </a:t>
            </a:r>
            <a:r>
              <a:rPr lang="en-US" sz="1300" dirty="0" err="1">
                <a:latin typeface="Arial" charset="0"/>
                <a:ea typeface="MS Gothic" charset="-128"/>
              </a:rPr>
              <a:t>cambiantes</a:t>
            </a:r>
            <a:r>
              <a:rPr lang="en-US" sz="1300" dirty="0">
                <a:latin typeface="Arial" charset="0"/>
                <a:ea typeface="MS Gothic" charset="-128"/>
              </a:rPr>
              <a:t> [Sommerville2005].</a:t>
            </a:r>
          </a:p>
          <a:p>
            <a:pPr>
              <a:lnSpc>
                <a:spcPct val="93000"/>
              </a:lnSpc>
              <a:spcBef>
                <a:spcPct val="0"/>
              </a:spcBef>
              <a:tabLst>
                <a:tab pos="649628" algn="l"/>
                <a:tab pos="1299256" algn="l"/>
                <a:tab pos="1948884" algn="l"/>
                <a:tab pos="2598511" algn="l"/>
                <a:tab pos="3248139" algn="l"/>
                <a:tab pos="3897767" algn="l"/>
                <a:tab pos="4547395" algn="l"/>
              </a:tabLst>
            </a:pPr>
            <a:r>
              <a:rPr lang="en-US" sz="1300" dirty="0">
                <a:latin typeface="Arial" charset="0"/>
                <a:ea typeface="MS Gothic" charset="-128"/>
              </a:rPr>
              <a:t>La </a:t>
            </a:r>
            <a:r>
              <a:rPr lang="en-US" sz="1300" dirty="0" err="1">
                <a:latin typeface="Arial" charset="0"/>
                <a:ea typeface="MS Gothic" charset="-128"/>
              </a:rPr>
              <a:t>complejidad</a:t>
            </a:r>
            <a:r>
              <a:rPr lang="en-US" sz="1300" dirty="0">
                <a:latin typeface="Arial" charset="0"/>
                <a:ea typeface="MS Gothic" charset="-128"/>
              </a:rPr>
              <a:t> de los software de </a:t>
            </a:r>
            <a:r>
              <a:rPr lang="en-US" sz="1300" dirty="0" err="1">
                <a:latin typeface="Arial" charset="0"/>
                <a:ea typeface="MS Gothic" charset="-128"/>
              </a:rPr>
              <a:t>gran</a:t>
            </a:r>
            <a:r>
              <a:rPr lang="en-US" sz="1300" dirty="0">
                <a:latin typeface="Arial" charset="0"/>
                <a:ea typeface="MS Gothic" charset="-128"/>
              </a:rPr>
              <a:t> </a:t>
            </a:r>
            <a:r>
              <a:rPr lang="en-US" sz="1300" dirty="0" err="1">
                <a:latin typeface="Arial" charset="0"/>
                <a:ea typeface="MS Gothic" charset="-128"/>
              </a:rPr>
              <a:t>tamaño</a:t>
            </a:r>
            <a:r>
              <a:rPr lang="en-US" sz="1300" dirty="0">
                <a:latin typeface="Arial" charset="0"/>
                <a:ea typeface="MS Gothic" charset="-128"/>
              </a:rPr>
              <a:t> </a:t>
            </a:r>
            <a:r>
              <a:rPr lang="en-US" sz="1300" dirty="0" err="1">
                <a:latin typeface="Arial" charset="0"/>
                <a:ea typeface="MS Gothic" charset="-128"/>
              </a:rPr>
              <a:t>implica</a:t>
            </a:r>
            <a:r>
              <a:rPr lang="en-US" sz="1300" dirty="0">
                <a:latin typeface="Arial" charset="0"/>
                <a:ea typeface="MS Gothic" charset="-128"/>
              </a:rPr>
              <a:t> </a:t>
            </a:r>
            <a:r>
              <a:rPr lang="en-US" sz="1300" dirty="0" err="1">
                <a:latin typeface="Arial" charset="0"/>
                <a:ea typeface="MS Gothic" charset="-128"/>
              </a:rPr>
              <a:t>una</a:t>
            </a:r>
            <a:r>
              <a:rPr lang="en-US" sz="1300" dirty="0">
                <a:latin typeface="Arial" charset="0"/>
                <a:ea typeface="MS Gothic" charset="-128"/>
              </a:rPr>
              <a:t> </a:t>
            </a:r>
            <a:r>
              <a:rPr lang="en-US" sz="1300" dirty="0" err="1">
                <a:latin typeface="Arial" charset="0"/>
                <a:ea typeface="MS Gothic" charset="-128"/>
              </a:rPr>
              <a:t>tarea</a:t>
            </a:r>
            <a:r>
              <a:rPr lang="en-US" sz="1300" dirty="0">
                <a:latin typeface="Arial" charset="0"/>
                <a:ea typeface="MS Gothic" charset="-128"/>
              </a:rPr>
              <a:t> de </a:t>
            </a:r>
            <a:r>
              <a:rPr lang="en-US" sz="1300" dirty="0" err="1">
                <a:latin typeface="Arial" charset="0"/>
                <a:ea typeface="MS Gothic" charset="-128"/>
              </a:rPr>
              <a:t>relevamiento</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bastante</a:t>
            </a:r>
            <a:r>
              <a:rPr lang="en-US" sz="1300" dirty="0">
                <a:latin typeface="Arial" charset="0"/>
                <a:ea typeface="MS Gothic" charset="-128"/>
              </a:rPr>
              <a:t> </a:t>
            </a:r>
            <a:r>
              <a:rPr lang="en-US" sz="1300" dirty="0" err="1">
                <a:latin typeface="Arial" charset="0"/>
                <a:ea typeface="MS Gothic" charset="-128"/>
              </a:rPr>
              <a:t>compleja</a:t>
            </a:r>
            <a:r>
              <a:rPr lang="en-US" sz="1300" dirty="0">
                <a:latin typeface="Arial" charset="0"/>
                <a:ea typeface="MS Gothic" charset="-128"/>
              </a:rPr>
              <a:t> </a:t>
            </a:r>
            <a:r>
              <a:rPr lang="en-US" sz="1300" dirty="0" err="1">
                <a:latin typeface="Arial" charset="0"/>
                <a:ea typeface="MS Gothic" charset="-128"/>
              </a:rPr>
              <a:t>por</a:t>
            </a:r>
            <a:r>
              <a:rPr lang="en-US" sz="1300" dirty="0">
                <a:latin typeface="Arial" charset="0"/>
                <a:ea typeface="MS Gothic" charset="-128"/>
              </a:rPr>
              <a:t> lo </a:t>
            </a:r>
            <a:r>
              <a:rPr lang="en-US" sz="1300" dirty="0" err="1">
                <a:latin typeface="Arial" charset="0"/>
                <a:ea typeface="MS Gothic" charset="-128"/>
              </a:rPr>
              <a:t>que</a:t>
            </a:r>
            <a:r>
              <a:rPr lang="en-US" sz="1300" dirty="0">
                <a:latin typeface="Arial" charset="0"/>
                <a:ea typeface="MS Gothic" charset="-128"/>
              </a:rPr>
              <a:t> </a:t>
            </a:r>
            <a:r>
              <a:rPr lang="en-US" sz="1300" dirty="0" err="1">
                <a:latin typeface="Arial" charset="0"/>
                <a:ea typeface="MS Gothic" charset="-128"/>
              </a:rPr>
              <a:t>muy</a:t>
            </a:r>
            <a:r>
              <a:rPr lang="en-US" sz="1300" dirty="0">
                <a:latin typeface="Arial" charset="0"/>
                <a:ea typeface="MS Gothic" charset="-128"/>
              </a:rPr>
              <a:t> </a:t>
            </a:r>
            <a:r>
              <a:rPr lang="en-US" sz="1300" dirty="0" err="1">
                <a:latin typeface="Arial" charset="0"/>
                <a:ea typeface="MS Gothic" charset="-128"/>
              </a:rPr>
              <a:t>difícilmente</a:t>
            </a:r>
            <a:r>
              <a:rPr lang="en-US" sz="1300" dirty="0">
                <a:latin typeface="Arial" charset="0"/>
                <a:ea typeface="MS Gothic" charset="-128"/>
              </a:rPr>
              <a:t> </a:t>
            </a:r>
            <a:r>
              <a:rPr lang="en-US" sz="1300" dirty="0" err="1">
                <a:latin typeface="Arial" charset="0"/>
                <a:ea typeface="MS Gothic" charset="-128"/>
              </a:rPr>
              <a:t>obtener</a:t>
            </a:r>
            <a:r>
              <a:rPr lang="en-US" sz="1300" dirty="0">
                <a:latin typeface="Arial" charset="0"/>
                <a:ea typeface="MS Gothic" charset="-128"/>
              </a:rPr>
              <a:t> un </a:t>
            </a:r>
            <a:r>
              <a:rPr lang="en-US" sz="1300" dirty="0" err="1">
                <a:latin typeface="Arial" charset="0"/>
                <a:ea typeface="MS Gothic" charset="-128"/>
              </a:rPr>
              <a:t>documento</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inicial</a:t>
            </a:r>
            <a:r>
              <a:rPr lang="en-US" sz="1300" dirty="0">
                <a:latin typeface="Arial" charset="0"/>
                <a:ea typeface="MS Gothic" charset="-128"/>
              </a:rPr>
              <a:t> </a:t>
            </a:r>
            <a:r>
              <a:rPr lang="en-US" sz="1300" dirty="0" err="1">
                <a:latin typeface="Arial" charset="0"/>
                <a:ea typeface="MS Gothic" charset="-128"/>
              </a:rPr>
              <a:t>completo</a:t>
            </a:r>
            <a:r>
              <a:rPr lang="en-US" sz="1300" dirty="0">
                <a:latin typeface="Arial" charset="0"/>
                <a:ea typeface="MS Gothic" charset="-128"/>
              </a:rPr>
              <a:t>. A </a:t>
            </a:r>
            <a:r>
              <a:rPr lang="en-US" sz="1300" dirty="0" err="1">
                <a:latin typeface="Arial" charset="0"/>
                <a:ea typeface="MS Gothic" charset="-128"/>
              </a:rPr>
              <a:t>partir</a:t>
            </a:r>
            <a:r>
              <a:rPr lang="en-US" sz="1300" dirty="0">
                <a:latin typeface="Arial" charset="0"/>
                <a:ea typeface="MS Gothic" charset="-128"/>
              </a:rPr>
              <a:t> de </a:t>
            </a:r>
            <a:r>
              <a:rPr lang="en-US" sz="1300" dirty="0" err="1">
                <a:latin typeface="Arial" charset="0"/>
                <a:ea typeface="MS Gothic" charset="-128"/>
              </a:rPr>
              <a:t>esto</a:t>
            </a:r>
            <a:r>
              <a:rPr lang="en-US" sz="1300" dirty="0">
                <a:latin typeface="Arial" charset="0"/>
                <a:ea typeface="MS Gothic" charset="-128"/>
              </a:rPr>
              <a:t> surge el </a:t>
            </a:r>
            <a:r>
              <a:rPr lang="en-US" sz="1300" dirty="0" err="1">
                <a:latin typeface="Arial" charset="0"/>
                <a:ea typeface="MS Gothic" charset="-128"/>
              </a:rPr>
              <a:t>concepto</a:t>
            </a:r>
            <a:r>
              <a:rPr lang="en-US" sz="1300" dirty="0">
                <a:latin typeface="Arial" charset="0"/>
                <a:ea typeface="MS Gothic" charset="-128"/>
              </a:rPr>
              <a:t> de </a:t>
            </a:r>
            <a:r>
              <a:rPr lang="en-US" sz="1300" dirty="0" err="1">
                <a:latin typeface="Arial" charset="0"/>
                <a:ea typeface="MS Gothic" charset="-128"/>
              </a:rPr>
              <a:t>administración</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0658"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a:latin typeface="Arial" charset="0"/>
                <a:ea typeface="MS Gothic" charset="-128"/>
              </a:rPr>
              <a:t>En </a:t>
            </a:r>
            <a:r>
              <a:rPr lang="en-US" sz="1800" dirty="0" err="1">
                <a:latin typeface="Arial" charset="0"/>
                <a:ea typeface="MS Gothic" charset="-128"/>
              </a:rPr>
              <a:t>esta</a:t>
            </a:r>
            <a:r>
              <a:rPr lang="en-US" sz="1800" dirty="0">
                <a:latin typeface="Arial" charset="0"/>
                <a:ea typeface="MS Gothic" charset="-128"/>
              </a:rPr>
              <a:t> </a:t>
            </a:r>
            <a:r>
              <a:rPr lang="en-US" sz="1800" dirty="0" err="1">
                <a:latin typeface="Arial" charset="0"/>
                <a:ea typeface="MS Gothic" charset="-128"/>
              </a:rPr>
              <a:t>dispositiva</a:t>
            </a:r>
            <a:r>
              <a:rPr lang="en-US" sz="1800" dirty="0">
                <a:latin typeface="Arial" charset="0"/>
                <a:ea typeface="MS Gothic" charset="-128"/>
              </a:rPr>
              <a:t> de </a:t>
            </a:r>
            <a:r>
              <a:rPr lang="en-US" sz="1800" dirty="0" err="1">
                <a:latin typeface="Arial" charset="0"/>
                <a:ea typeface="MS Gothic" charset="-128"/>
              </a:rPr>
              <a:t>muestran</a:t>
            </a:r>
            <a:r>
              <a:rPr lang="en-US" sz="1800" dirty="0">
                <a:latin typeface="Arial" charset="0"/>
                <a:ea typeface="MS Gothic" charset="-128"/>
              </a:rPr>
              <a:t> </a:t>
            </a:r>
            <a:r>
              <a:rPr lang="en-US" sz="1800" dirty="0" err="1">
                <a:latin typeface="Arial" charset="0"/>
                <a:ea typeface="MS Gothic" charset="-128"/>
              </a:rPr>
              <a:t>algunos</a:t>
            </a:r>
            <a:r>
              <a:rPr lang="en-US" sz="1800" dirty="0">
                <a:latin typeface="Arial" charset="0"/>
                <a:ea typeface="MS Gothic" charset="-128"/>
              </a:rPr>
              <a:t> </a:t>
            </a:r>
            <a:r>
              <a:rPr lang="en-US" sz="1800" dirty="0" err="1">
                <a:latin typeface="Arial" charset="0"/>
                <a:ea typeface="MS Gothic" charset="-128"/>
              </a:rPr>
              <a:t>resultados</a:t>
            </a:r>
            <a:r>
              <a:rPr lang="en-US" sz="1800" dirty="0">
                <a:latin typeface="Arial" charset="0"/>
                <a:ea typeface="MS Gothic" charset="-128"/>
              </a:rPr>
              <a:t> </a:t>
            </a:r>
            <a:r>
              <a:rPr lang="en-US" sz="1800" dirty="0" err="1">
                <a:latin typeface="Arial" charset="0"/>
                <a:ea typeface="MS Gothic" charset="-128"/>
              </a:rPr>
              <a:t>obtenidos</a:t>
            </a:r>
            <a:r>
              <a:rPr lang="en-US" sz="1800" dirty="0">
                <a:latin typeface="Arial" charset="0"/>
                <a:ea typeface="MS Gothic" charset="-128"/>
              </a:rPr>
              <a:t> al </a:t>
            </a:r>
            <a:r>
              <a:rPr lang="en-US" sz="1800" dirty="0" err="1">
                <a:latin typeface="Arial" charset="0"/>
                <a:ea typeface="MS Gothic" charset="-128"/>
              </a:rPr>
              <a:t>inicio</a:t>
            </a:r>
            <a:r>
              <a:rPr lang="en-US" sz="1800" dirty="0">
                <a:latin typeface="Arial" charset="0"/>
                <a:ea typeface="MS Gothic" charset="-128"/>
              </a:rPr>
              <a:t> de </a:t>
            </a:r>
            <a:r>
              <a:rPr lang="en-US" sz="1800" dirty="0" err="1">
                <a:latin typeface="Arial" charset="0"/>
                <a:ea typeface="MS Gothic" charset="-128"/>
              </a:rPr>
              <a:t>este</a:t>
            </a:r>
            <a:r>
              <a:rPr lang="en-US" sz="1800" dirty="0">
                <a:latin typeface="Arial" charset="0"/>
                <a:ea typeface="MS Gothic" charset="-128"/>
              </a:rPr>
              <a:t> </a:t>
            </a:r>
            <a:r>
              <a:rPr lang="en-US" sz="1800" dirty="0" err="1">
                <a:latin typeface="Arial" charset="0"/>
                <a:ea typeface="MS Gothic" charset="-128"/>
              </a:rPr>
              <a:t>trabajo</a:t>
            </a:r>
            <a:r>
              <a:rPr lang="en-US" sz="1800" dirty="0">
                <a:latin typeface="Arial" charset="0"/>
                <a:ea typeface="MS Gothic" charset="-128"/>
              </a:rPr>
              <a:t>... Con </a:t>
            </a:r>
            <a:r>
              <a:rPr lang="en-US" sz="1800" dirty="0" err="1">
                <a:latin typeface="Arial" charset="0"/>
                <a:ea typeface="MS Gothic" charset="-128"/>
              </a:rPr>
              <a:t>una</a:t>
            </a:r>
            <a:r>
              <a:rPr lang="en-US" sz="1800" dirty="0">
                <a:latin typeface="Arial" charset="0"/>
                <a:ea typeface="MS Gothic" charset="-128"/>
              </a:rPr>
              <a:t> </a:t>
            </a:r>
            <a:r>
              <a:rPr lang="en-US" sz="1800" dirty="0" err="1">
                <a:latin typeface="Arial" charset="0"/>
                <a:ea typeface="MS Gothic" charset="-128"/>
              </a:rPr>
              <a:t>muestra</a:t>
            </a:r>
            <a:r>
              <a:rPr lang="en-US" sz="1800" dirty="0">
                <a:latin typeface="Arial" charset="0"/>
                <a:ea typeface="MS Gothic" charset="-128"/>
              </a:rPr>
              <a:t> de 23 </a:t>
            </a:r>
            <a:r>
              <a:rPr lang="en-US" sz="1800" dirty="0" err="1">
                <a:latin typeface="Arial" charset="0"/>
                <a:ea typeface="MS Gothic" charset="-128"/>
              </a:rPr>
              <a:t>empresas</a:t>
            </a:r>
            <a:r>
              <a:rPr lang="en-US" sz="1800" dirty="0">
                <a:latin typeface="Arial" charset="0"/>
                <a:ea typeface="MS Gothic" charset="-128"/>
              </a:rPr>
              <a:t> de un total de 150 se </a:t>
            </a:r>
            <a:r>
              <a:rPr lang="en-US" sz="1800" dirty="0" err="1">
                <a:latin typeface="Arial" charset="0"/>
                <a:ea typeface="MS Gothic" charset="-128"/>
              </a:rPr>
              <a:t>obtenien</a:t>
            </a:r>
            <a:r>
              <a:rPr lang="en-US" sz="1800" dirty="0">
                <a:latin typeface="Arial" charset="0"/>
                <a:ea typeface="MS Gothic" charset="-128"/>
              </a:rPr>
              <a:t> un </a:t>
            </a:r>
            <a:r>
              <a:rPr lang="en-US" sz="1800" dirty="0" err="1">
                <a:latin typeface="Arial" charset="0"/>
                <a:ea typeface="MS Gothic" charset="-128"/>
              </a:rPr>
              <a:t>margen</a:t>
            </a:r>
            <a:r>
              <a:rPr lang="en-US" sz="1800" dirty="0">
                <a:latin typeface="Arial" charset="0"/>
                <a:ea typeface="MS Gothic" charset="-128"/>
              </a:rPr>
              <a:t> de error del 14 % </a:t>
            </a:r>
            <a:r>
              <a:rPr lang="en-US" sz="1800" dirty="0" err="1">
                <a:latin typeface="Arial" charset="0"/>
                <a:ea typeface="MS Gothic" charset="-128"/>
              </a:rPr>
              <a:t>para</a:t>
            </a:r>
            <a:r>
              <a:rPr lang="en-US" sz="1800" dirty="0">
                <a:latin typeface="Arial" charset="0"/>
                <a:ea typeface="MS Gothic" charset="-128"/>
              </a:rPr>
              <a:t> un:</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Coeficiente</a:t>
            </a:r>
            <a:r>
              <a:rPr lang="en-US" sz="1800" dirty="0">
                <a:latin typeface="Arial" charset="0"/>
                <a:ea typeface="MS Gothic" charset="-128"/>
              </a:rPr>
              <a:t> de </a:t>
            </a:r>
            <a:r>
              <a:rPr lang="en-US" sz="1800" dirty="0" err="1">
                <a:latin typeface="Arial" charset="0"/>
                <a:ea typeface="MS Gothic" charset="-128"/>
              </a:rPr>
              <a:t>nivel</a:t>
            </a:r>
            <a:r>
              <a:rPr lang="en-US" sz="1800" dirty="0">
                <a:latin typeface="Arial" charset="0"/>
                <a:ea typeface="MS Gothic" charset="-128"/>
              </a:rPr>
              <a:t> de </a:t>
            </a:r>
            <a:r>
              <a:rPr lang="en-US" sz="1800" dirty="0" err="1">
                <a:latin typeface="Arial" charset="0"/>
                <a:ea typeface="MS Gothic" charset="-128"/>
              </a:rPr>
              <a:t>cofianza</a:t>
            </a:r>
            <a:r>
              <a:rPr lang="en-US" sz="1800" dirty="0">
                <a:latin typeface="Arial" charset="0"/>
                <a:ea typeface="MS Gothic" charset="-128"/>
              </a:rPr>
              <a:t> : 1.96 (95%)</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Proporcion</a:t>
            </a:r>
            <a:r>
              <a:rPr lang="en-US" sz="1800" dirty="0">
                <a:latin typeface="Arial" charset="0"/>
                <a:ea typeface="MS Gothic" charset="-128"/>
              </a:rPr>
              <a:t> de la variable </a:t>
            </a:r>
            <a:r>
              <a:rPr lang="en-US" sz="1800" dirty="0" err="1">
                <a:latin typeface="Arial" charset="0"/>
                <a:ea typeface="MS Gothic" charset="-128"/>
              </a:rPr>
              <a:t>estudiada</a:t>
            </a:r>
            <a:r>
              <a:rPr lang="en-US" sz="1800" dirty="0">
                <a:latin typeface="Arial" charset="0"/>
                <a:ea typeface="MS Gothic" charset="-128"/>
              </a:rPr>
              <a:t>: 20% resp. favor.</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a:latin typeface="Arial" charset="0"/>
                <a:ea typeface="MS Gothic" charset="-128"/>
              </a:rPr>
              <a:t>Q:1-p: 80%</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168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830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análisis es una actividad muy relacionada con la especificación de requerimientos. Durante la actividad de análisis se realiza el refinamiento de los requerimientos recolectados y su especificación detallada en cada caso incluyendo los diversos escenarios para cada caso detectado.</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calidad de software tiene gran relación con la calidad del diseño que se ha realizado en un proyecto especifico.</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270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373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4450"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92,5: </a:t>
            </a:r>
            <a:r>
              <a:rPr lang="en-US" sz="1800" dirty="0" err="1">
                <a:latin typeface="Arial" charset="0"/>
                <a:ea typeface="MS Gothic" charset="-128"/>
              </a:rPr>
              <a:t>falta</a:t>
            </a:r>
            <a:r>
              <a:rPr lang="en-US" sz="1800" dirty="0">
                <a:latin typeface="Arial" charset="0"/>
                <a:ea typeface="MS Gothic" charset="-128"/>
              </a:rPr>
              <a:t> </a:t>
            </a:r>
            <a:r>
              <a:rPr lang="en-US" sz="1800" dirty="0" err="1">
                <a:latin typeface="Arial" charset="0"/>
                <a:ea typeface="MS Gothic" charset="-128"/>
              </a:rPr>
              <a:t>detalle</a:t>
            </a:r>
            <a:r>
              <a:rPr lang="en-US" sz="1800" dirty="0">
                <a:latin typeface="Arial" charset="0"/>
                <a:ea typeface="MS Gothic" charset="-128"/>
              </a:rPr>
              <a:t> en el </a:t>
            </a:r>
            <a:r>
              <a:rPr lang="en-US" sz="1800" dirty="0" err="1">
                <a:latin typeface="Arial" charset="0"/>
                <a:ea typeface="MS Gothic" charset="-128"/>
              </a:rPr>
              <a:t>regisstro</a:t>
            </a:r>
            <a:r>
              <a:rPr lang="en-US" sz="1800" dirty="0">
                <a:latin typeface="Arial" charset="0"/>
                <a:ea typeface="MS Gothic" charset="-128"/>
              </a:rPr>
              <a:t> de </a:t>
            </a:r>
            <a:r>
              <a:rPr lang="en-US" sz="1800" dirty="0" err="1">
                <a:latin typeface="Arial" charset="0"/>
                <a:ea typeface="MS Gothic" charset="-128"/>
              </a:rPr>
              <a:t>caracteristica</a:t>
            </a:r>
            <a:r>
              <a:rPr lang="en-US" sz="1800" dirty="0">
                <a:latin typeface="Arial" charset="0"/>
                <a:ea typeface="MS Gothic" charset="-128"/>
              </a:rPr>
              <a:t> del </a:t>
            </a:r>
            <a:r>
              <a:rPr lang="en-US" sz="1800" dirty="0" err="1">
                <a:latin typeface="Arial" charset="0"/>
                <a:ea typeface="MS Gothic" charset="-128"/>
              </a:rPr>
              <a:t>entorno</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Lst>
            </a:pPr>
            <a:endParaRPr lang="en-US" sz="1800" dirty="0">
              <a:latin typeface="Arial" charset="0"/>
              <a:ea typeface="MS Gothic"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5474" name="Text Box 2"/>
          <p:cNvSpPr txBox="1">
            <a:spLocks noGrp="1" noChangeArrowheads="1"/>
          </p:cNvSpPr>
          <p:nvPr>
            <p:ph type="body" idx="1"/>
          </p:nvPr>
        </p:nvSpPr>
        <p:spPr bwMode="auto">
          <a:xfrm>
            <a:off x="1060357" y="4349750"/>
            <a:ext cx="4741489" cy="3512705"/>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95: No </a:t>
            </a:r>
            <a:r>
              <a:rPr lang="en-US" sz="1800" dirty="0" err="1">
                <a:latin typeface="Arial" charset="0"/>
                <a:ea typeface="MS Gothic" charset="-128"/>
              </a:rPr>
              <a:t>existen</a:t>
            </a:r>
            <a:r>
              <a:rPr lang="en-US" sz="1800" dirty="0">
                <a:latin typeface="Arial" charset="0"/>
                <a:ea typeface="MS Gothic" charset="-128"/>
              </a:rPr>
              <a:t> </a:t>
            </a:r>
            <a:r>
              <a:rPr lang="en-US" sz="1800" dirty="0" err="1">
                <a:latin typeface="Arial" charset="0"/>
                <a:ea typeface="MS Gothic" charset="-128"/>
              </a:rPr>
              <a:t>registros</a:t>
            </a:r>
            <a:r>
              <a:rPr lang="en-US" sz="1800" dirty="0">
                <a:latin typeface="Arial" charset="0"/>
                <a:ea typeface="MS Gothic" charset="-128"/>
              </a:rPr>
              <a:t> </a:t>
            </a:r>
            <a:r>
              <a:rPr lang="en-US" sz="1800" dirty="0" err="1">
                <a:latin typeface="Arial" charset="0"/>
                <a:ea typeface="MS Gothic" charset="-128"/>
              </a:rPr>
              <a:t>significativos</a:t>
            </a:r>
            <a:r>
              <a:rPr lang="en-US" sz="1800" dirty="0">
                <a:latin typeface="Arial" charset="0"/>
                <a:ea typeface="MS Gothic" charset="-128"/>
              </a:rPr>
              <a:t> de </a:t>
            </a:r>
            <a:r>
              <a:rPr lang="en-US" sz="1800" dirty="0" err="1">
                <a:latin typeface="Arial" charset="0"/>
                <a:ea typeface="MS Gothic" charset="-128"/>
              </a:rPr>
              <a:t>documentaciones</a:t>
            </a:r>
            <a:r>
              <a:rPr lang="en-US" sz="1800" dirty="0">
                <a:latin typeface="Arial" charset="0"/>
                <a:ea typeface="MS Gothic" charset="-128"/>
              </a:rPr>
              <a:t> en </a:t>
            </a:r>
            <a:r>
              <a:rPr lang="en-US" sz="1800" dirty="0" err="1">
                <a:latin typeface="Arial" charset="0"/>
                <a:ea typeface="MS Gothic" charset="-128"/>
              </a:rPr>
              <a:t>observaciones</a:t>
            </a:r>
            <a:r>
              <a:rPr lang="en-US" sz="1800" dirty="0">
                <a:latin typeface="Arial" charset="0"/>
                <a:ea typeface="MS Gothic" charset="-128"/>
              </a:rPr>
              <a:t> de </a:t>
            </a:r>
            <a:r>
              <a:rPr lang="en-US" sz="1800" dirty="0" err="1">
                <a:latin typeface="Arial" charset="0"/>
                <a:ea typeface="MS Gothic" charset="-128"/>
              </a:rPr>
              <a:t>cambios</a:t>
            </a:r>
            <a:r>
              <a:rPr lang="en-US" sz="1800" dirty="0">
                <a:latin typeface="Arial" charset="0"/>
                <a:ea typeface="MS Gothic" charset="-128"/>
              </a:rPr>
              <a:t>.</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txBox="1">
            <a:spLocks noGrp="1" noRot="1" noChangeAspect="1" noChangeArrowheads="1"/>
          </p:cNvSpPr>
          <p:nvPr>
            <p:ph type="sldImg"/>
          </p:nvPr>
        </p:nvSpPr>
        <p:spPr bwMode="auto">
          <a:xfrm>
            <a:off x="1379725" y="877455"/>
            <a:ext cx="4097150" cy="3164898"/>
          </a:xfrm>
          <a:prstGeom prst="rect">
            <a:avLst/>
          </a:prstGeom>
          <a:solidFill>
            <a:srgbClr val="FFFFFF"/>
          </a:solidFill>
          <a:ln>
            <a:solidFill>
              <a:srgbClr val="000000"/>
            </a:solidFill>
            <a:miter lim="800000"/>
            <a:headEnd/>
            <a:tailEnd/>
          </a:ln>
        </p:spPr>
      </p:sp>
      <p:sp>
        <p:nvSpPr>
          <p:cNvPr id="11264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366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469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571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673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776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878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981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083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185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73E4727D-F827-499C-8C99-49F19BC06D18}" type="datetime1">
              <a:rPr lang="en-US" smtClean="0"/>
              <a:pPr/>
              <a:t>12/13/2009</a:t>
            </a:fld>
            <a:endParaRPr lang="en-US"/>
          </a:p>
        </p:txBody>
      </p:sp>
      <p:sp>
        <p:nvSpPr>
          <p:cNvPr id="17" name="16 Marcador de pie de página"/>
          <p:cNvSpPr>
            <a:spLocks noGrp="1"/>
          </p:cNvSpPr>
          <p:nvPr>
            <p:ph type="ftr" sz="quarter" idx="11"/>
          </p:nvPr>
        </p:nvSpPr>
        <p:spPr>
          <a:xfrm>
            <a:off x="5410200" y="4205288"/>
            <a:ext cx="1295400" cy="457200"/>
          </a:xfrm>
        </p:spPr>
        <p:txBody>
          <a:bodyPr/>
          <a:lstStyle/>
          <a:p>
            <a:endParaRPr kumimoji="0" lang="en-U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6C6F297-52F1-47BB-8705-D2D74B81FA49}" type="datetime1">
              <a:rPr lang="en-US" smtClean="0"/>
              <a:pPr/>
              <a:t>12/13/2009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8264A02-BF3C-4199-BBCD-1B375187CF49}" type="datetime1">
              <a:rPr lang="en-US" smtClean="0"/>
              <a:pPr/>
              <a:t>12/13/2009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325440" y="80649"/>
            <a:ext cx="8493120" cy="1353742"/>
          </a:xfrm>
        </p:spPr>
        <p:txBody>
          <a:bodyPr lIns="82945" tIns="41473" rIns="82945" bIns="41473"/>
          <a:lstStyle/>
          <a:p>
            <a:r>
              <a:rPr lang="es-ES" smtClean="0"/>
              <a:t>Haga clic para modificar el estilo de título del patrón</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D27756B-A901-4136-994E-2608934189B2}" type="datetime1">
              <a:rPr lang="en-US" smtClean="0"/>
              <a:pPr/>
              <a:t>12/13/2009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A0ECB353-81A8-442C-B85E-3913574B9F6E}" type="datetime1">
              <a:rPr lang="en-US" smtClean="0"/>
              <a:pPr/>
              <a:t>12/13/2009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E7B9D5BA-6B59-492A-BAE4-05DBA2BE0A18}" type="datetime1">
              <a:rPr lang="en-US" smtClean="0"/>
              <a:pPr/>
              <a:t>12/13/2009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pPr algn="l" eaLnBrk="1" latinLnBrk="0" hangingPunct="1"/>
            <a:fld id="{6F6D4A12-5EBE-44D8-905E-98A5F104ECE1}" type="datetime1">
              <a:rPr lang="en-US" smtClean="0"/>
              <a:pPr algn="l" eaLnBrk="1" latinLnBrk="0" hangingPunct="1"/>
              <a:t>12/13/2009</a:t>
            </a:fld>
            <a:endParaRPr lang="en-US"/>
          </a:p>
        </p:txBody>
      </p:sp>
      <p:sp>
        <p:nvSpPr>
          <p:cNvPr id="27" name="26 Marcador de número de diapositiva"/>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‹Nº›</a:t>
            </a:fld>
            <a:endParaRPr kumimoji="0" lang="en-US"/>
          </a:p>
        </p:txBody>
      </p:sp>
      <p:sp>
        <p:nvSpPr>
          <p:cNvPr id="28" name="27 Marcador de pie de página"/>
          <p:cNvSpPr>
            <a:spLocks noGrp="1"/>
          </p:cNvSpPr>
          <p:nvPr>
            <p:ph type="ftr" sz="quarter" idx="12"/>
          </p:nvPr>
        </p:nvSpPr>
        <p:spPr/>
        <p:txBody>
          <a:bodyPr rtlCol="0"/>
          <a:lstStyle/>
          <a:p>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145C310-0B05-411F-9CBF-82C04542A309}" type="datetime1">
              <a:rPr lang="en-US" smtClean="0"/>
              <a:pPr/>
              <a:t>12/13/2009</a:t>
            </a:fld>
            <a:endParaRPr lang="en-US"/>
          </a:p>
        </p:txBody>
      </p:sp>
      <p:sp>
        <p:nvSpPr>
          <p:cNvPr id="4" name="3 Marcador de pie de página"/>
          <p:cNvSpPr>
            <a:spLocks noGrp="1"/>
          </p:cNvSpPr>
          <p:nvPr>
            <p:ph type="ftr" sz="quarter" idx="11"/>
          </p:nvPr>
        </p:nvSpPr>
        <p:spPr>
          <a:xfrm>
            <a:off x="5257800" y="612648"/>
            <a:ext cx="1325880" cy="457200"/>
          </a:xfrm>
        </p:spPr>
        <p:txBody>
          <a:bodyPr/>
          <a:lstStyle/>
          <a:p>
            <a:endParaRPr kumimoji="0" lang="en-US" dirty="0"/>
          </a:p>
        </p:txBody>
      </p:sp>
      <p:sp>
        <p:nvSpPr>
          <p:cNvPr id="5" name="4 Marcador de número de diapositiva"/>
          <p:cNvSpPr>
            <a:spLocks noGrp="1"/>
          </p:cNvSpPr>
          <p:nvPr>
            <p:ph type="sldNum" sz="quarter" idx="12"/>
          </p:nvPr>
        </p:nvSpPr>
        <p:spPr>
          <a:xfrm>
            <a:off x="8174736" y="2272"/>
            <a:ext cx="762000" cy="365760"/>
          </a:xfrm>
        </p:spPr>
        <p:txBody>
          <a:bodyPr/>
          <a:lstStyle/>
          <a:p>
            <a:fld id="{96652B35-718D-4E28-AFEB-B694A3B357E8}" type="slidenum">
              <a:rPr kumimoji="0" lang="en-US" smtClean="0"/>
              <a:pPr/>
              <a:t>‹Nº›</a:t>
            </a:fld>
            <a:endParaRPr kumimoji="0"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0B3C4B-2C6C-4477-8BDE-B6AD239F6104}" type="datetime1">
              <a:rPr lang="en-US" smtClean="0"/>
              <a:pPr/>
              <a:t>12/13/2009</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C824440-C144-47F5-A9A7-BF2EB25D88CF}" type="datetime1">
              <a:rPr lang="en-US" smtClean="0"/>
              <a:pPr/>
              <a:t>12/13/2009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ACA1EDDC-9CB3-4240-97EB-F34AED31FA70}" type="datetime1">
              <a:rPr lang="en-US" smtClean="0"/>
              <a:pPr/>
              <a:t>12/13/2009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3B4EE693-25A2-4F2D-8094-D233742B739F}" type="datetime1">
              <a:rPr lang="en-US" smtClean="0"/>
              <a:pPr algn="l" eaLnBrk="1" latinLnBrk="0" hangingPunct="1"/>
              <a:t>12/13/2009</a:t>
            </a:fld>
            <a:endParaRPr lang="en-US" sz="800" dirty="0">
              <a:solidFill>
                <a:schemeClr val="accent2"/>
              </a:solidFill>
            </a:endParaRPr>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file:///F:/Tesis/Graficos/ISO3.gi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file:///F:/Tesis/Graficos/moprosoft.gif" TargetMode="External"/><Relationship Id="rId5" Type="http://schemas.openxmlformats.org/officeDocument/2006/relationships/image" Target="file:///F:/Tesis/Graficos/selo%20mpsbr.png" TargetMode="External"/><Relationship Id="rId4" Type="http://schemas.openxmlformats.org/officeDocument/2006/relationships/image" Target="file:///F:/Tesis/Graficos/logo%20IEC_2007.jpg"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file:///F:/Tesis/Graficos/selo%20mpsbr.pn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file:///F:/Tesis/Graficos/moprosoft.gif" TargetMode="Externa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hyperlink" Target="Relevamiento%20de%20requerimientos.pps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file:///F:/Tesis/Graficos/COMPETISOFT.PNG" TargetMode="External"/><Relationship Id="rId3" Type="http://schemas.openxmlformats.org/officeDocument/2006/relationships/image" Target="file:///F:/Tesis/Graficos/ISO3.gif" TargetMode="External"/><Relationship Id="rId7" Type="http://schemas.openxmlformats.org/officeDocument/2006/relationships/image" Target="file:///F:/Tesis/Graficos/selo%20mpsbr.pn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file:///F:/Tesis/Graficos/moprosoft.gif" TargetMode="External"/><Relationship Id="rId5" Type="http://schemas.openxmlformats.org/officeDocument/2006/relationships/image" Target="file:///F:/Tesis/Graficos/cmmi.png" TargetMode="External"/><Relationship Id="rId4" Type="http://schemas.openxmlformats.org/officeDocument/2006/relationships/image" Target="file:///F:/Tesis/Graficos/iso9001.jpg" TargetMode="External"/><Relationship Id="rId9" Type="http://schemas.openxmlformats.org/officeDocument/2006/relationships/image" Target="file:///F:/Tesis/Graficos/logo%20IEC_2007.jp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file:///F:/Tesis/Graficos/3815_noti_imagen1_08.07.10-logo-rediex.jp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file:///F:/Tesis/Graficos/ctip_logo.gi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57200" y="2209800"/>
            <a:ext cx="8458200" cy="1470025"/>
          </a:xfrm>
        </p:spPr>
        <p:txBody>
          <a:bodyPr>
            <a:normAutofit fontScale="90000"/>
          </a:bodyPr>
          <a:lstStyle/>
          <a:p>
            <a:pPr algn="ctr"/>
            <a:r>
              <a:rPr lang="en-US" dirty="0" smtClean="0"/>
              <a:t>“</a:t>
            </a:r>
            <a:r>
              <a:rPr lang="en-US" dirty="0" err="1" smtClean="0"/>
              <a:t>Modelo</a:t>
            </a:r>
            <a:r>
              <a:rPr lang="en-US" dirty="0" smtClean="0"/>
              <a:t> de </a:t>
            </a:r>
            <a:r>
              <a:rPr lang="en-US" dirty="0" err="1" smtClean="0"/>
              <a:t>procesos</a:t>
            </a:r>
            <a:r>
              <a:rPr lang="en-US" dirty="0" smtClean="0"/>
              <a:t> </a:t>
            </a:r>
            <a:r>
              <a:rPr lang="en-US" dirty="0" err="1" smtClean="0"/>
              <a:t>para</a:t>
            </a:r>
            <a:r>
              <a:rPr lang="en-US" dirty="0" smtClean="0"/>
              <a:t> el </a:t>
            </a:r>
            <a:r>
              <a:rPr lang="en-US" dirty="0" err="1" smtClean="0"/>
              <a:t>desarrollo</a:t>
            </a:r>
            <a:r>
              <a:rPr lang="en-US" dirty="0" smtClean="0"/>
              <a:t> de software”</a:t>
            </a:r>
            <a:br>
              <a:rPr lang="en-US" dirty="0" smtClean="0"/>
            </a:br>
            <a:r>
              <a:rPr lang="en-US" sz="3100" dirty="0" err="1" smtClean="0"/>
              <a:t>Ing</a:t>
            </a:r>
            <a:r>
              <a:rPr lang="en-US" sz="3100" dirty="0" smtClean="0"/>
              <a:t>. de </a:t>
            </a:r>
            <a:r>
              <a:rPr lang="en-US" sz="3100" dirty="0" err="1" smtClean="0"/>
              <a:t>requerimientos</a:t>
            </a:r>
            <a:r>
              <a:rPr lang="en-US" sz="3100" dirty="0" smtClean="0"/>
              <a:t> – An</a:t>
            </a:r>
            <a:r>
              <a:rPr lang="es-PY" sz="3100" dirty="0" err="1" smtClean="0"/>
              <a:t>álisis</a:t>
            </a:r>
            <a:r>
              <a:rPr lang="es-PY" sz="3100" dirty="0" smtClean="0"/>
              <a:t> - Diseño</a:t>
            </a:r>
            <a:endParaRPr lang="en-US" sz="3100" dirty="0"/>
          </a:p>
        </p:txBody>
      </p:sp>
      <p:sp>
        <p:nvSpPr>
          <p:cNvPr id="3" name="2 Subtítulo"/>
          <p:cNvSpPr>
            <a:spLocks noGrp="1"/>
          </p:cNvSpPr>
          <p:nvPr>
            <p:ph type="subTitle" idx="1"/>
          </p:nvPr>
        </p:nvSpPr>
        <p:spPr>
          <a:xfrm>
            <a:off x="457200" y="3899938"/>
            <a:ext cx="8458200" cy="2958062"/>
          </a:xfrm>
        </p:spPr>
        <p:txBody>
          <a:bodyPr>
            <a:normAutofit/>
          </a:bodyPr>
          <a:lstStyle/>
          <a:p>
            <a:r>
              <a:rPr lang="es-PY" dirty="0" smtClean="0"/>
              <a:t>Ellen Lujan Méndez Xavier</a:t>
            </a:r>
          </a:p>
          <a:p>
            <a:endParaRPr lang="es-PY" dirty="0" smtClean="0"/>
          </a:p>
          <a:p>
            <a:pPr algn="ctr"/>
            <a:endParaRPr lang="es-PY" sz="1800" b="1" dirty="0" smtClean="0"/>
          </a:p>
          <a:p>
            <a:pPr algn="ctr"/>
            <a:r>
              <a:rPr lang="es-PY" sz="1800" b="1" dirty="0" smtClean="0"/>
              <a:t>Profesor Orientador</a:t>
            </a:r>
          </a:p>
          <a:p>
            <a:pPr algn="ctr"/>
            <a:r>
              <a:rPr lang="es-PY" sz="1800" dirty="0" err="1" smtClean="0"/>
              <a:t>M.Sc.</a:t>
            </a:r>
            <a:r>
              <a:rPr lang="es-PY" sz="1800" dirty="0" smtClean="0"/>
              <a:t> Luís Gilberto Salinas</a:t>
            </a:r>
          </a:p>
          <a:p>
            <a:pPr algn="ctr"/>
            <a:endParaRPr lang="es-PY" sz="1800" dirty="0" smtClean="0"/>
          </a:p>
          <a:p>
            <a:pPr algn="ctr"/>
            <a:endParaRPr lang="es-PY" sz="1800" dirty="0" smtClean="0"/>
          </a:p>
          <a:p>
            <a:pPr algn="ctr"/>
            <a:r>
              <a:rPr lang="es-PY" sz="1600" dirty="0" smtClean="0"/>
              <a:t>San Lorenzo, 2009</a:t>
            </a:r>
            <a:endParaRPr lang="en-US" sz="1600" dirty="0"/>
          </a:p>
        </p:txBody>
      </p:sp>
      <p:pic>
        <p:nvPicPr>
          <p:cNvPr id="4" name="Picture 2"/>
          <p:cNvPicPr>
            <a:picLocks noChangeAspect="1" noChangeArrowheads="1"/>
          </p:cNvPicPr>
          <p:nvPr/>
        </p:nvPicPr>
        <p:blipFill>
          <a:blip r:embed="rId2" cstate="print"/>
          <a:srcRect/>
          <a:stretch>
            <a:fillRect/>
          </a:stretch>
        </p:blipFill>
        <p:spPr bwMode="auto">
          <a:xfrm>
            <a:off x="428625" y="53975"/>
            <a:ext cx="1500188" cy="1506538"/>
          </a:xfrm>
          <a:prstGeom prst="rect">
            <a:avLst/>
          </a:prstGeom>
          <a:noFill/>
          <a:ln w="9525">
            <a:noFill/>
            <a:round/>
            <a:headEnd/>
            <a:tailEnd/>
          </a:ln>
          <a:effectLst/>
        </p:spPr>
      </p:pic>
      <p:sp>
        <p:nvSpPr>
          <p:cNvPr id="5" name="1 Título"/>
          <p:cNvSpPr txBox="1">
            <a:spLocks/>
          </p:cNvSpPr>
          <p:nvPr/>
        </p:nvSpPr>
        <p:spPr>
          <a:xfrm>
            <a:off x="2057400" y="76200"/>
            <a:ext cx="7086600" cy="1066800"/>
          </a:xfrm>
          <a:prstGeom prst="rect">
            <a:avLst/>
          </a:prstGeom>
        </p:spPr>
        <p:txBody>
          <a:bodyPr vert="horz" anchor="b">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PY" sz="3200" b="0" i="0" u="none" strike="noStrike" kern="1200" cap="none" spc="0" normalizeH="0" baseline="0" noProof="0" dirty="0" smtClean="0">
                <a:ln>
                  <a:noFill/>
                </a:ln>
                <a:solidFill>
                  <a:schemeClr val="bg1"/>
                </a:solidFill>
                <a:effectLst/>
                <a:uLnTx/>
                <a:uFillTx/>
                <a:latin typeface="Bodoni MT" pitchFamily="18" charset="0"/>
                <a:ea typeface="+mj-ea"/>
                <a:cs typeface="+mj-cs"/>
              </a:rPr>
              <a:t>Universidad Nacional de Asunción</a:t>
            </a:r>
          </a:p>
          <a:p>
            <a:pPr marL="0" marR="0" lvl="0" indent="0" defTabSz="914400" rtl="0" eaLnBrk="1" fontAlgn="auto" latinLnBrk="0" hangingPunct="1">
              <a:lnSpc>
                <a:spcPct val="100000"/>
              </a:lnSpc>
              <a:spcBef>
                <a:spcPct val="0"/>
              </a:spcBef>
              <a:spcAft>
                <a:spcPts val="0"/>
              </a:spcAft>
              <a:buClrTx/>
              <a:buSzTx/>
              <a:buFontTx/>
              <a:buNone/>
              <a:tabLst/>
              <a:defRPr/>
            </a:pPr>
            <a:r>
              <a:rPr lang="es-PY" sz="3200" dirty="0" smtClean="0">
                <a:solidFill>
                  <a:schemeClr val="bg1"/>
                </a:solidFill>
                <a:latin typeface="Bodoni MT" pitchFamily="18" charset="0"/>
                <a:ea typeface="+mj-ea"/>
                <a:cs typeface="+mj-cs"/>
              </a:rPr>
              <a:t>Facultad Politécnica</a:t>
            </a:r>
            <a:endParaRPr kumimoji="0" lang="en-US" sz="3200" b="0" i="0" u="none" strike="noStrike" kern="1200" cap="none" spc="0" normalizeH="0" baseline="0" noProof="0" dirty="0">
              <a:ln>
                <a:noFill/>
              </a:ln>
              <a:solidFill>
                <a:schemeClr val="bg1"/>
              </a:solidFill>
              <a:effectLst/>
              <a:uLnTx/>
              <a:uFillTx/>
              <a:latin typeface="Bodoni MT" pitchFamily="18" charset="0"/>
              <a:ea typeface="+mj-ea"/>
              <a:cs typeface="+mj-cs"/>
            </a:endParaRPr>
          </a:p>
        </p:txBody>
      </p:sp>
      <p:sp>
        <p:nvSpPr>
          <p:cNvPr id="6" name="5 Marcador de número de diapositiva"/>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1</a:t>
            </a:fld>
            <a:endParaRPr kumimoji="0" lang="en-US" sz="18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err="1" smtClean="0">
                <a:solidFill>
                  <a:schemeClr val="accent6">
                    <a:lumMod val="50000"/>
                  </a:schemeClr>
                </a:solidFill>
                <a:effectLst>
                  <a:outerShdw blurRad="38100" dist="38100" dir="2700000" algn="tl">
                    <a:srgbClr val="C0C0C0"/>
                  </a:outerShdw>
                </a:effectLst>
              </a:rPr>
              <a:t>Modelos</a:t>
            </a:r>
            <a:r>
              <a:rPr lang="en-US" sz="4400" dirty="0" smtClean="0">
                <a:solidFill>
                  <a:schemeClr val="accent6">
                    <a:lumMod val="50000"/>
                  </a:schemeClr>
                </a:solidFill>
                <a:effectLst>
                  <a:outerShdw blurRad="38100" dist="38100" dir="2700000" algn="tl">
                    <a:srgbClr val="C0C0C0"/>
                  </a:outerShdw>
                </a:effectLst>
              </a:rPr>
              <a:t> de </a:t>
            </a:r>
            <a:r>
              <a:rPr lang="en-US" sz="4400" dirty="0" err="1" smtClean="0">
                <a:solidFill>
                  <a:schemeClr val="accent6">
                    <a:lumMod val="50000"/>
                  </a:schemeClr>
                </a:solidFill>
                <a:effectLst>
                  <a:outerShdw blurRad="38100" dist="38100" dir="2700000" algn="tl">
                    <a:srgbClr val="C0C0C0"/>
                  </a:outerShdw>
                </a:effectLst>
              </a:rPr>
              <a:t>procesos</a:t>
            </a:r>
            <a:r>
              <a:rPr lang="en-US" sz="4400" dirty="0" smtClean="0">
                <a:solidFill>
                  <a:schemeClr val="accent6">
                    <a:lumMod val="50000"/>
                  </a:schemeClr>
                </a:solidFill>
                <a:effectLst>
                  <a:outerShdw blurRad="38100" dist="38100" dir="2700000" algn="tl">
                    <a:srgbClr val="C0C0C0"/>
                  </a:outerShdw>
                </a:effectLst>
              </a:rPr>
              <a:t> </a:t>
            </a:r>
            <a:r>
              <a:rPr lang="en-US" sz="4400" dirty="0" err="1" smtClean="0">
                <a:solidFill>
                  <a:schemeClr val="accent6">
                    <a:lumMod val="50000"/>
                  </a:schemeClr>
                </a:solidFill>
                <a:effectLst>
                  <a:outerShdw blurRad="38100" dist="38100" dir="2700000" algn="tl">
                    <a:srgbClr val="C0C0C0"/>
                  </a:outerShdw>
                </a:effectLst>
              </a:rPr>
              <a:t>tradicionales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325441" y="120973"/>
            <a:ext cx="8494560" cy="1273094"/>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9394" name="Rectangle 2"/>
          <p:cNvSpPr>
            <a:spLocks noGrp="1" noChangeArrowheads="1"/>
          </p:cNvSpPr>
          <p:nvPr>
            <p:ph type="subTitle" idx="4294967295"/>
          </p:nvPr>
        </p:nvSpPr>
        <p:spPr bwMode="auto">
          <a:xfrm>
            <a:off x="522720" y="1961486"/>
            <a:ext cx="8000640" cy="1978768"/>
          </a:xfrm>
          <a:prstGeom prst="rect">
            <a:avLst/>
          </a:prstGeom>
          <a:noFill/>
          <a:ln/>
        </p:spPr>
        <p:txBody>
          <a:bodyPr lIns="0" tIns="25602" rIns="0" bIns="0"/>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err="1"/>
              <a:t>Específicos</a:t>
            </a:r>
            <a:endParaRPr lang="en-US" b="1"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Iniciar</a:t>
            </a:r>
            <a:r>
              <a:rPr lang="en-US" dirty="0"/>
              <a:t> la </a:t>
            </a:r>
            <a:r>
              <a:rPr lang="en-US" dirty="0" err="1"/>
              <a:t>utilización</a:t>
            </a:r>
            <a:r>
              <a:rPr lang="en-US" dirty="0"/>
              <a:t> de </a:t>
            </a:r>
            <a:r>
              <a:rPr lang="en-US" dirty="0" err="1"/>
              <a:t>modelos</a:t>
            </a:r>
            <a:r>
              <a:rPr lang="en-US" dirty="0"/>
              <a:t> de </a:t>
            </a:r>
            <a:r>
              <a:rPr lang="en-US" dirty="0" err="1"/>
              <a:t>procesos</a:t>
            </a:r>
            <a:r>
              <a:rPr lang="en-US" dirty="0"/>
              <a:t> </a:t>
            </a:r>
            <a:r>
              <a:rPr lang="en-US" dirty="0" err="1"/>
              <a:t>para</a:t>
            </a:r>
            <a:r>
              <a:rPr lang="en-US" dirty="0"/>
              <a:t> </a:t>
            </a:r>
            <a:r>
              <a:rPr lang="en-US" dirty="0" err="1"/>
              <a:t>impulsar</a:t>
            </a:r>
            <a:r>
              <a:rPr lang="en-US" dirty="0"/>
              <a:t> a </a:t>
            </a:r>
            <a:r>
              <a:rPr lang="en-US" dirty="0" err="1"/>
              <a:t>las</a:t>
            </a:r>
            <a:r>
              <a:rPr lang="en-US" dirty="0"/>
              <a:t> </a:t>
            </a:r>
            <a:r>
              <a:rPr lang="en-US" dirty="0" err="1"/>
              <a:t>empresas</a:t>
            </a:r>
            <a:r>
              <a:rPr lang="en-US" dirty="0"/>
              <a:t> a </a:t>
            </a:r>
            <a:r>
              <a:rPr lang="en-US" dirty="0" err="1"/>
              <a:t>las</a:t>
            </a:r>
            <a:r>
              <a:rPr lang="en-US" dirty="0"/>
              <a:t> </a:t>
            </a:r>
            <a:r>
              <a:rPr lang="en-US" dirty="0" err="1"/>
              <a:t>certificaciones</a:t>
            </a:r>
            <a:r>
              <a:rPr lang="en-US" dirty="0"/>
              <a:t> </a:t>
            </a:r>
            <a:r>
              <a:rPr lang="en-US" dirty="0" err="1"/>
              <a:t>más</a:t>
            </a:r>
            <a:r>
              <a:rPr lang="en-US" dirty="0"/>
              <a:t> </a:t>
            </a:r>
            <a:r>
              <a:rPr lang="en-US" dirty="0" err="1"/>
              <a:t>rigurosas</a:t>
            </a:r>
            <a:r>
              <a:rPr lang="en-US" dirty="0"/>
              <a:t> </a:t>
            </a:r>
            <a:r>
              <a:rPr lang="en-US" dirty="0" err="1"/>
              <a:t>existentes</a:t>
            </a:r>
            <a:r>
              <a:rPr lang="en-US" dirty="0"/>
              <a:t> a </a:t>
            </a:r>
            <a:r>
              <a:rPr lang="en-US" dirty="0" err="1"/>
              <a:t>nivel</a:t>
            </a:r>
            <a:r>
              <a:rPr lang="en-US" dirty="0"/>
              <a:t> </a:t>
            </a:r>
            <a:r>
              <a:rPr lang="en-US" dirty="0" err="1"/>
              <a:t>mundial</a:t>
            </a:r>
            <a:r>
              <a:rPr lang="en-US" dirty="0"/>
              <a:t>.</a:t>
            </a:r>
          </a:p>
        </p:txBody>
      </p:sp>
      <p:sp>
        <p:nvSpPr>
          <p:cNvPr id="593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D17FCB4-1A31-4784-8BD7-EC0B84966F7F}" type="slidenum">
              <a:rPr lang="en-US" b="1">
                <a:solidFill>
                  <a:srgbClr val="000000"/>
                </a:solidFill>
              </a:rPr>
              <a:pPr>
                <a:tabLst>
                  <a:tab pos="656650" algn="l"/>
                </a:tabLst>
              </a:pPr>
              <a:t>100</a:t>
            </a:fld>
            <a:endParaRPr lang="en-US" b="1" dirty="0">
              <a:solidFill>
                <a:srgbClr val="000000"/>
              </a:solidFill>
            </a:endParaRPr>
          </a:p>
        </p:txBody>
      </p:sp>
      <p:sp>
        <p:nvSpPr>
          <p:cNvPr id="6" name="5 Rectángulo redondeado"/>
          <p:cNvSpPr/>
          <p:nvPr/>
        </p:nvSpPr>
        <p:spPr>
          <a:xfrm>
            <a:off x="914400" y="4114800"/>
            <a:ext cx="7010400" cy="2438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1- Caso de estudio desarrollado a pedido de empresas </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actualmente activas.</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2- </a:t>
            </a:r>
            <a:r>
              <a:rPr lang="en-US" sz="2000" dirty="0" err="1" smtClean="0">
                <a:solidFill>
                  <a:srgbClr val="000000"/>
                </a:solidFill>
              </a:rPr>
              <a:t>Utilización</a:t>
            </a:r>
            <a:r>
              <a:rPr lang="en-US" sz="2000" dirty="0" smtClean="0">
                <a:solidFill>
                  <a:srgbClr val="000000"/>
                </a:solidFill>
              </a:rPr>
              <a:t> de </a:t>
            </a:r>
            <a:r>
              <a:rPr lang="en-US" sz="2000" dirty="0" err="1" smtClean="0">
                <a:solidFill>
                  <a:srgbClr val="000000"/>
                </a:solidFill>
              </a:rPr>
              <a:t>procesos</a:t>
            </a:r>
            <a:r>
              <a:rPr lang="en-US" sz="2000" dirty="0" smtClean="0">
                <a:solidFill>
                  <a:srgbClr val="000000"/>
                </a:solidFill>
              </a:rPr>
              <a:t> con </a:t>
            </a:r>
            <a:r>
              <a:rPr lang="en-US" sz="2000" dirty="0" err="1" smtClean="0">
                <a:solidFill>
                  <a:srgbClr val="000000"/>
                </a:solidFill>
              </a:rPr>
              <a:t>varios</a:t>
            </a:r>
            <a:r>
              <a:rPr lang="en-US" sz="2000" dirty="0" smtClean="0">
                <a:solidFill>
                  <a:srgbClr val="000000"/>
                </a:solidFill>
              </a:rPr>
              <a:t> </a:t>
            </a:r>
            <a:r>
              <a:rPr lang="en-US" sz="2000" dirty="0" err="1" smtClean="0">
                <a:solidFill>
                  <a:srgbClr val="000000"/>
                </a:solidFill>
              </a:rPr>
              <a:t>grupos</a:t>
            </a:r>
            <a:r>
              <a:rPr lang="en-US" sz="2000" dirty="0" smtClean="0">
                <a:solidFill>
                  <a:srgbClr val="000000"/>
                </a:solidFill>
              </a:rPr>
              <a:t> de </a:t>
            </a:r>
            <a:r>
              <a:rPr lang="en-US" sz="2000" dirty="0" err="1" smtClean="0">
                <a:solidFill>
                  <a:srgbClr val="000000"/>
                </a:solidFill>
              </a:rPr>
              <a:t>desarrollo</a:t>
            </a:r>
            <a:r>
              <a:rPr lang="en-US" sz="2000" dirty="0" smtClean="0">
                <a:solidFill>
                  <a:srgbClr val="000000"/>
                </a:solidFill>
              </a:rPr>
              <a:t>.</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3- </a:t>
            </a:r>
            <a:r>
              <a:rPr lang="en-US" sz="2000" dirty="0" err="1" smtClean="0">
                <a:solidFill>
                  <a:srgbClr val="000000"/>
                </a:solidFill>
              </a:rPr>
              <a:t>Iniciación</a:t>
            </a:r>
            <a:r>
              <a:rPr lang="en-US" sz="2000" dirty="0" smtClean="0">
                <a:solidFill>
                  <a:srgbClr val="000000"/>
                </a:solidFill>
              </a:rPr>
              <a:t> </a:t>
            </a:r>
            <a:r>
              <a:rPr lang="en-US" sz="2000" dirty="0" err="1" smtClean="0">
                <a:solidFill>
                  <a:srgbClr val="000000"/>
                </a:solidFill>
              </a:rPr>
              <a:t>práctica</a:t>
            </a:r>
            <a:r>
              <a:rPr lang="en-US" sz="2000" dirty="0" smtClean="0">
                <a:solidFill>
                  <a:srgbClr val="000000"/>
                </a:solidFill>
              </a:rPr>
              <a:t> del </a:t>
            </a:r>
            <a:r>
              <a:rPr lang="en-US" sz="2000" dirty="0" err="1" smtClean="0">
                <a:solidFill>
                  <a:srgbClr val="000000"/>
                </a:solidFill>
              </a:rPr>
              <a:t>modelo</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PY" dirty="0" smtClean="0">
                <a:solidFill>
                  <a:schemeClr val="accent6">
                    <a:lumMod val="50000"/>
                  </a:schemeClr>
                </a:solidFill>
              </a:rPr>
              <a:t>Aportes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Aportes</a:t>
            </a:r>
            <a:endParaRPr lang="en-US" dirty="0"/>
          </a:p>
        </p:txBody>
      </p:sp>
      <p:sp>
        <p:nvSpPr>
          <p:cNvPr id="614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4234655-36D3-43C3-AB19-40533492C3C5}" type="slidenum">
              <a:rPr lang="en-US" b="1">
                <a:solidFill>
                  <a:srgbClr val="000000"/>
                </a:solidFill>
              </a:rPr>
              <a:pPr>
                <a:tabLst>
                  <a:tab pos="656650" algn="l"/>
                </a:tabLst>
              </a:pPr>
              <a:t>102</a:t>
            </a:fld>
            <a:endParaRPr lang="en-US" b="1" dirty="0">
              <a:solidFill>
                <a:srgbClr val="000000"/>
              </a:solidFill>
            </a:endParaRPr>
          </a:p>
        </p:txBody>
      </p:sp>
      <p:graphicFrame>
        <p:nvGraphicFramePr>
          <p:cNvPr id="6" name="5 Diagrama"/>
          <p:cNvGraphicFramePr/>
          <p:nvPr/>
        </p:nvGraphicFramePr>
        <p:xfrm>
          <a:off x="-304800" y="1397000"/>
          <a:ext cx="99822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graphicEl>
                                              <a:dgm id="{9E82FA20-2E7C-48AB-847A-85D0A53721B5}"/>
                                            </p:graphicEl>
                                          </p:spTgt>
                                        </p:tgtEl>
                                        <p:attrNameLst>
                                          <p:attrName>style.visibility</p:attrName>
                                        </p:attrNameLst>
                                      </p:cBhvr>
                                      <p:to>
                                        <p:strVal val="visible"/>
                                      </p:to>
                                    </p:set>
                                    <p:animEffect transition="in" filter="blinds(horizontal)">
                                      <p:cBhvr>
                                        <p:cTn id="7" dur="500"/>
                                        <p:tgtEl>
                                          <p:spTgt spid="6">
                                            <p:graphicEl>
                                              <a:dgm id="{9E82FA20-2E7C-48AB-847A-85D0A53721B5}"/>
                                            </p:graphic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graphicEl>
                                              <a:dgm id="{C19D7655-8D61-4D64-8703-D4408DD10D67}"/>
                                            </p:graphicEl>
                                          </p:spTgt>
                                        </p:tgtEl>
                                        <p:attrNameLst>
                                          <p:attrName>style.visibility</p:attrName>
                                        </p:attrNameLst>
                                      </p:cBhvr>
                                      <p:to>
                                        <p:strVal val="visible"/>
                                      </p:to>
                                    </p:set>
                                    <p:animEffect transition="in" filter="blinds(horizontal)">
                                      <p:cBhvr>
                                        <p:cTn id="10" dur="500"/>
                                        <p:tgtEl>
                                          <p:spTgt spid="6">
                                            <p:graphicEl>
                                              <a:dgm id="{C19D7655-8D61-4D64-8703-D4408DD10D6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graphicEl>
                                              <a:dgm id="{7EB4C9BB-1532-4B7B-B293-0F587CE817C4}"/>
                                            </p:graphicEl>
                                          </p:spTgt>
                                        </p:tgtEl>
                                        <p:attrNameLst>
                                          <p:attrName>style.visibility</p:attrName>
                                        </p:attrNameLst>
                                      </p:cBhvr>
                                      <p:to>
                                        <p:strVal val="visible"/>
                                      </p:to>
                                    </p:set>
                                    <p:animEffect transition="in" filter="blinds(horizontal)">
                                      <p:cBhvr>
                                        <p:cTn id="15" dur="500"/>
                                        <p:tgtEl>
                                          <p:spTgt spid="6">
                                            <p:graphicEl>
                                              <a:dgm id="{7EB4C9BB-1532-4B7B-B293-0F587CE817C4}"/>
                                            </p:graphic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graphicEl>
                                              <a:dgm id="{835828FE-A2F3-4AF4-A1CC-B8B2D72C790C}"/>
                                            </p:graphicEl>
                                          </p:spTgt>
                                        </p:tgtEl>
                                        <p:attrNameLst>
                                          <p:attrName>style.visibility</p:attrName>
                                        </p:attrNameLst>
                                      </p:cBhvr>
                                      <p:to>
                                        <p:strVal val="visible"/>
                                      </p:to>
                                    </p:set>
                                    <p:animEffect transition="in" filter="blinds(horizontal)">
                                      <p:cBhvr>
                                        <p:cTn id="18" dur="500"/>
                                        <p:tgtEl>
                                          <p:spTgt spid="6">
                                            <p:graphicEl>
                                              <a:dgm id="{835828FE-A2F3-4AF4-A1CC-B8B2D72C790C}"/>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graphicEl>
                                              <a:dgm id="{18AB4495-43CA-447B-8F6F-90AEAEF0777C}"/>
                                            </p:graphicEl>
                                          </p:spTgt>
                                        </p:tgtEl>
                                        <p:attrNameLst>
                                          <p:attrName>style.visibility</p:attrName>
                                        </p:attrNameLst>
                                      </p:cBhvr>
                                      <p:to>
                                        <p:strVal val="visible"/>
                                      </p:to>
                                    </p:set>
                                    <p:animEffect transition="in" filter="blinds(horizontal)">
                                      <p:cBhvr>
                                        <p:cTn id="23" dur="500"/>
                                        <p:tgtEl>
                                          <p:spTgt spid="6">
                                            <p:graphicEl>
                                              <a:dgm id="{18AB4495-43CA-447B-8F6F-90AEAEF0777C}"/>
                                            </p:graphic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graphicEl>
                                              <a:dgm id="{1D09936C-A11D-4795-AE54-9516C1C833A6}"/>
                                            </p:graphicEl>
                                          </p:spTgt>
                                        </p:tgtEl>
                                        <p:attrNameLst>
                                          <p:attrName>style.visibility</p:attrName>
                                        </p:attrNameLst>
                                      </p:cBhvr>
                                      <p:to>
                                        <p:strVal val="visible"/>
                                      </p:to>
                                    </p:set>
                                    <p:animEffect transition="in" filter="blinds(horizontal)">
                                      <p:cBhvr>
                                        <p:cTn id="26" dur="500"/>
                                        <p:tgtEl>
                                          <p:spTgt spid="6">
                                            <p:graphicEl>
                                              <a:dgm id="{1D09936C-A11D-4795-AE54-9516C1C833A6}"/>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graphicEl>
                                              <a:dgm id="{9473B1CA-B703-4886-966E-42779AE713BF}"/>
                                            </p:graphicEl>
                                          </p:spTgt>
                                        </p:tgtEl>
                                        <p:attrNameLst>
                                          <p:attrName>style.visibility</p:attrName>
                                        </p:attrNameLst>
                                      </p:cBhvr>
                                      <p:to>
                                        <p:strVal val="visible"/>
                                      </p:to>
                                    </p:set>
                                    <p:animEffect transition="in" filter="blinds(horizontal)">
                                      <p:cBhvr>
                                        <p:cTn id="31" dur="500"/>
                                        <p:tgtEl>
                                          <p:spTgt spid="6">
                                            <p:graphicEl>
                                              <a:dgm id="{9473B1CA-B703-4886-966E-42779AE713BF}"/>
                                            </p:graphic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
                                            <p:graphicEl>
                                              <a:dgm id="{E37AD4FA-97F5-4841-B2EF-B28A85F66AB7}"/>
                                            </p:graphicEl>
                                          </p:spTgt>
                                        </p:tgtEl>
                                        <p:attrNameLst>
                                          <p:attrName>style.visibility</p:attrName>
                                        </p:attrNameLst>
                                      </p:cBhvr>
                                      <p:to>
                                        <p:strVal val="visible"/>
                                      </p:to>
                                    </p:set>
                                    <p:animEffect transition="in" filter="blinds(horizontal)">
                                      <p:cBhvr>
                                        <p:cTn id="34" dur="500"/>
                                        <p:tgtEl>
                                          <p:spTgt spid="6">
                                            <p:graphicEl>
                                              <a:dgm id="{E37AD4FA-97F5-4841-B2EF-B28A85F66AB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smtClean="0">
                <a:solidFill>
                  <a:schemeClr val="accent6">
                    <a:lumMod val="50000"/>
                  </a:schemeClr>
                </a:solidFill>
                <a:effectLst>
                  <a:outerShdw blurRad="38100" dist="38100" dir="2700000" algn="tl">
                    <a:srgbClr val="C0C0C0"/>
                  </a:outerShdw>
                </a:effectLst>
              </a:rPr>
              <a:t>Trabajos </a:t>
            </a:r>
            <a:r>
              <a:rPr lang="en-US" sz="4400" dirty="0" err="1" smtClean="0">
                <a:solidFill>
                  <a:schemeClr val="accent6">
                    <a:lumMod val="50000"/>
                  </a:schemeClr>
                </a:solidFill>
                <a:effectLst>
                  <a:outerShdw blurRad="38100" dist="38100" dir="2700000" algn="tl">
                    <a:srgbClr val="C0C0C0"/>
                  </a:outerShdw>
                </a:effectLst>
              </a:rPr>
              <a:t>futuros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Trabajos </a:t>
            </a:r>
            <a:r>
              <a:rPr lang="en-US" dirty="0" err="1"/>
              <a:t>futuros</a:t>
            </a:r>
            <a:endParaRPr lang="en-US" dirty="0"/>
          </a:p>
        </p:txBody>
      </p:sp>
      <p:sp>
        <p:nvSpPr>
          <p:cNvPr id="6349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79EB9DA-AD48-4768-8E00-51C8B24E57B3}" type="slidenum">
              <a:rPr lang="en-US" b="1">
                <a:solidFill>
                  <a:srgbClr val="000000"/>
                </a:solidFill>
              </a:rPr>
              <a:pPr>
                <a:tabLst>
                  <a:tab pos="656650" algn="l"/>
                </a:tabLst>
              </a:pPr>
              <a:t>104</a:t>
            </a:fld>
            <a:endParaRPr lang="en-US" b="1" dirty="0">
              <a:solidFill>
                <a:srgbClr val="000000"/>
              </a:solidFill>
            </a:endParaRPr>
          </a:p>
        </p:txBody>
      </p:sp>
      <p:graphicFrame>
        <p:nvGraphicFramePr>
          <p:cNvPr id="5" name="4 Diagrama"/>
          <p:cNvGraphicFramePr/>
          <p:nvPr/>
        </p:nvGraphicFramePr>
        <p:xfrm>
          <a:off x="-685800" y="1397000"/>
          <a:ext cx="104394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graphicEl>
                                              <a:dgm id="{62A8A6DE-248E-47D1-8CFE-8121F56D6A55}"/>
                                            </p:graphicEl>
                                          </p:spTgt>
                                        </p:tgtEl>
                                        <p:attrNameLst>
                                          <p:attrName>style.visibility</p:attrName>
                                        </p:attrNameLst>
                                      </p:cBhvr>
                                      <p:to>
                                        <p:strVal val="visible"/>
                                      </p:to>
                                    </p:set>
                                    <p:animEffect transition="in" filter="dissolve">
                                      <p:cBhvr>
                                        <p:cTn id="7" dur="500"/>
                                        <p:tgtEl>
                                          <p:spTgt spid="5">
                                            <p:graphicEl>
                                              <a:dgm id="{62A8A6DE-248E-47D1-8CFE-8121F56D6A55}"/>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graphicEl>
                                              <a:dgm id="{98FB524B-2549-44A5-AC22-000D5EA76599}"/>
                                            </p:graphicEl>
                                          </p:spTgt>
                                        </p:tgtEl>
                                        <p:attrNameLst>
                                          <p:attrName>style.visibility</p:attrName>
                                        </p:attrNameLst>
                                      </p:cBhvr>
                                      <p:to>
                                        <p:strVal val="visible"/>
                                      </p:to>
                                    </p:set>
                                    <p:animEffect transition="in" filter="dissolve">
                                      <p:cBhvr>
                                        <p:cTn id="10" dur="500"/>
                                        <p:tgtEl>
                                          <p:spTgt spid="5">
                                            <p:graphicEl>
                                              <a:dgm id="{98FB524B-2549-44A5-AC22-000D5EA7659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graphicEl>
                                              <a:dgm id="{94A1F9A8-682C-454C-87EC-001D3A90F814}"/>
                                            </p:graphicEl>
                                          </p:spTgt>
                                        </p:tgtEl>
                                        <p:attrNameLst>
                                          <p:attrName>style.visibility</p:attrName>
                                        </p:attrNameLst>
                                      </p:cBhvr>
                                      <p:to>
                                        <p:strVal val="visible"/>
                                      </p:to>
                                    </p:set>
                                    <p:animEffect transition="in" filter="dissolve">
                                      <p:cBhvr>
                                        <p:cTn id="15" dur="500"/>
                                        <p:tgtEl>
                                          <p:spTgt spid="5">
                                            <p:graphicEl>
                                              <a:dgm id="{94A1F9A8-682C-454C-87EC-001D3A90F814}"/>
                                            </p:graphic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graphicEl>
                                              <a:dgm id="{EA0E27B5-7A4D-4D4D-AFCC-6EAF6228CCE7}"/>
                                            </p:graphicEl>
                                          </p:spTgt>
                                        </p:tgtEl>
                                        <p:attrNameLst>
                                          <p:attrName>style.visibility</p:attrName>
                                        </p:attrNameLst>
                                      </p:cBhvr>
                                      <p:to>
                                        <p:strVal val="visible"/>
                                      </p:to>
                                    </p:set>
                                    <p:animEffect transition="in" filter="dissolve">
                                      <p:cBhvr>
                                        <p:cTn id="18" dur="500"/>
                                        <p:tgtEl>
                                          <p:spTgt spid="5">
                                            <p:graphicEl>
                                              <a:dgm id="{EA0E27B5-7A4D-4D4D-AFCC-6EAF6228CCE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graphicEl>
                                              <a:dgm id="{3C2CED19-7CFD-4BA8-9E37-548373A38147}"/>
                                            </p:graphicEl>
                                          </p:spTgt>
                                        </p:tgtEl>
                                        <p:attrNameLst>
                                          <p:attrName>style.visibility</p:attrName>
                                        </p:attrNameLst>
                                      </p:cBhvr>
                                      <p:to>
                                        <p:strVal val="visible"/>
                                      </p:to>
                                    </p:set>
                                    <p:animEffect transition="in" filter="dissolve">
                                      <p:cBhvr>
                                        <p:cTn id="23" dur="500"/>
                                        <p:tgtEl>
                                          <p:spTgt spid="5">
                                            <p:graphicEl>
                                              <a:dgm id="{3C2CED19-7CFD-4BA8-9E37-548373A38147}"/>
                                            </p:graphic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graphicEl>
                                              <a:dgm id="{D1B46307-EDBF-41AF-B0C3-452B95E76169}"/>
                                            </p:graphicEl>
                                          </p:spTgt>
                                        </p:tgtEl>
                                        <p:attrNameLst>
                                          <p:attrName>style.visibility</p:attrName>
                                        </p:attrNameLst>
                                      </p:cBhvr>
                                      <p:to>
                                        <p:strVal val="visible"/>
                                      </p:to>
                                    </p:set>
                                    <p:animEffect transition="in" filter="dissolve">
                                      <p:cBhvr>
                                        <p:cTn id="26" dur="500"/>
                                        <p:tgtEl>
                                          <p:spTgt spid="5">
                                            <p:graphicEl>
                                              <a:dgm id="{D1B46307-EDBF-41AF-B0C3-452B95E76169}"/>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graphicEl>
                                              <a:dgm id="{EDC14483-7719-4E4B-9A4B-5F22E4A4E915}"/>
                                            </p:graphicEl>
                                          </p:spTgt>
                                        </p:tgtEl>
                                        <p:attrNameLst>
                                          <p:attrName>style.visibility</p:attrName>
                                        </p:attrNameLst>
                                      </p:cBhvr>
                                      <p:to>
                                        <p:strVal val="visible"/>
                                      </p:to>
                                    </p:set>
                                    <p:animEffect transition="in" filter="dissolve">
                                      <p:cBhvr>
                                        <p:cTn id="31" dur="500"/>
                                        <p:tgtEl>
                                          <p:spTgt spid="5">
                                            <p:graphicEl>
                                              <a:dgm id="{EDC14483-7719-4E4B-9A4B-5F22E4A4E915}"/>
                                            </p:graphic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
                                            <p:graphicEl>
                                              <a:dgm id="{442C3906-4FB4-461A-ADEC-03599CFDFC4D}"/>
                                            </p:graphicEl>
                                          </p:spTgt>
                                        </p:tgtEl>
                                        <p:attrNameLst>
                                          <p:attrName>style.visibility</p:attrName>
                                        </p:attrNameLst>
                                      </p:cBhvr>
                                      <p:to>
                                        <p:strVal val="visible"/>
                                      </p:to>
                                    </p:set>
                                    <p:animEffect transition="in" filter="dissolve">
                                      <p:cBhvr>
                                        <p:cTn id="34" dur="500"/>
                                        <p:tgtEl>
                                          <p:spTgt spid="5">
                                            <p:graphicEl>
                                              <a:dgm id="{442C3906-4FB4-461A-ADEC-03599CFDFC4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57200" y="2209800"/>
            <a:ext cx="8458200" cy="1470025"/>
          </a:xfrm>
        </p:spPr>
        <p:txBody>
          <a:bodyPr>
            <a:normAutofit fontScale="90000"/>
          </a:bodyPr>
          <a:lstStyle/>
          <a:p>
            <a:pPr algn="ctr"/>
            <a:r>
              <a:rPr lang="en-US" dirty="0" smtClean="0"/>
              <a:t>“</a:t>
            </a:r>
            <a:r>
              <a:rPr lang="en-US" dirty="0" err="1" smtClean="0"/>
              <a:t>Modelo</a:t>
            </a:r>
            <a:r>
              <a:rPr lang="en-US" dirty="0" smtClean="0"/>
              <a:t> de </a:t>
            </a:r>
            <a:r>
              <a:rPr lang="en-US" dirty="0" err="1" smtClean="0"/>
              <a:t>procesos</a:t>
            </a:r>
            <a:r>
              <a:rPr lang="en-US" dirty="0" smtClean="0"/>
              <a:t> </a:t>
            </a:r>
            <a:r>
              <a:rPr lang="en-US" dirty="0" err="1" smtClean="0"/>
              <a:t>para</a:t>
            </a:r>
            <a:r>
              <a:rPr lang="en-US" dirty="0" smtClean="0"/>
              <a:t> el </a:t>
            </a:r>
            <a:r>
              <a:rPr lang="en-US" dirty="0" err="1" smtClean="0"/>
              <a:t>desarrollo</a:t>
            </a:r>
            <a:r>
              <a:rPr lang="en-US" dirty="0" smtClean="0"/>
              <a:t> de software”</a:t>
            </a:r>
            <a:br>
              <a:rPr lang="en-US" dirty="0" smtClean="0"/>
            </a:br>
            <a:r>
              <a:rPr lang="en-US" sz="3100" dirty="0" err="1" smtClean="0"/>
              <a:t>Ing</a:t>
            </a:r>
            <a:r>
              <a:rPr lang="en-US" sz="3100" dirty="0" smtClean="0"/>
              <a:t>. de </a:t>
            </a:r>
            <a:r>
              <a:rPr lang="en-US" sz="3100" dirty="0" err="1" smtClean="0"/>
              <a:t>requerimientos</a:t>
            </a:r>
            <a:r>
              <a:rPr lang="en-US" sz="3100" dirty="0" smtClean="0"/>
              <a:t> – An</a:t>
            </a:r>
            <a:r>
              <a:rPr lang="es-PY" sz="3100" dirty="0" err="1" smtClean="0"/>
              <a:t>álisis</a:t>
            </a:r>
            <a:r>
              <a:rPr lang="es-PY" sz="3100" dirty="0" smtClean="0"/>
              <a:t> - Diseño</a:t>
            </a:r>
            <a:endParaRPr lang="en-US" sz="3100" dirty="0"/>
          </a:p>
        </p:txBody>
      </p:sp>
      <p:sp>
        <p:nvSpPr>
          <p:cNvPr id="3" name="2 Subtítulo"/>
          <p:cNvSpPr>
            <a:spLocks noGrp="1"/>
          </p:cNvSpPr>
          <p:nvPr>
            <p:ph type="subTitle" idx="1"/>
          </p:nvPr>
        </p:nvSpPr>
        <p:spPr>
          <a:xfrm>
            <a:off x="457200" y="3899938"/>
            <a:ext cx="8458200" cy="2958062"/>
          </a:xfrm>
        </p:spPr>
        <p:txBody>
          <a:bodyPr>
            <a:normAutofit/>
          </a:bodyPr>
          <a:lstStyle/>
          <a:p>
            <a:r>
              <a:rPr lang="es-PY" dirty="0" smtClean="0"/>
              <a:t>Ellen Lujan Méndez Xavier</a:t>
            </a:r>
          </a:p>
          <a:p>
            <a:endParaRPr lang="es-PY" dirty="0" smtClean="0"/>
          </a:p>
          <a:p>
            <a:pPr algn="ctr"/>
            <a:endParaRPr lang="es-PY" sz="1800" b="1" dirty="0" smtClean="0"/>
          </a:p>
          <a:p>
            <a:pPr algn="ctr"/>
            <a:r>
              <a:rPr lang="es-PY" sz="1800" b="1" dirty="0" smtClean="0"/>
              <a:t>Gracias por su atención!!</a:t>
            </a:r>
            <a:endParaRPr lang="es-PY" sz="1800" dirty="0" smtClean="0"/>
          </a:p>
          <a:p>
            <a:pPr algn="ctr"/>
            <a:endParaRPr lang="es-PY" sz="1800" dirty="0" smtClean="0"/>
          </a:p>
          <a:p>
            <a:pPr algn="ctr"/>
            <a:endParaRPr lang="es-PY" sz="1800" dirty="0" smtClean="0"/>
          </a:p>
          <a:p>
            <a:pPr algn="ctr"/>
            <a:r>
              <a:rPr lang="es-PY" sz="1600" dirty="0" smtClean="0"/>
              <a:t>San Lorenzo, 2009</a:t>
            </a:r>
            <a:endParaRPr lang="en-US" sz="1600" dirty="0"/>
          </a:p>
        </p:txBody>
      </p:sp>
      <p:pic>
        <p:nvPicPr>
          <p:cNvPr id="4" name="Picture 2"/>
          <p:cNvPicPr>
            <a:picLocks noChangeAspect="1" noChangeArrowheads="1"/>
          </p:cNvPicPr>
          <p:nvPr/>
        </p:nvPicPr>
        <p:blipFill>
          <a:blip r:embed="rId2" cstate="print"/>
          <a:srcRect/>
          <a:stretch>
            <a:fillRect/>
          </a:stretch>
        </p:blipFill>
        <p:spPr bwMode="auto">
          <a:xfrm>
            <a:off x="428625" y="53975"/>
            <a:ext cx="1500188" cy="1506538"/>
          </a:xfrm>
          <a:prstGeom prst="rect">
            <a:avLst/>
          </a:prstGeom>
          <a:noFill/>
          <a:ln w="9525">
            <a:noFill/>
            <a:round/>
            <a:headEnd/>
            <a:tailEnd/>
          </a:ln>
          <a:effectLst/>
        </p:spPr>
      </p:pic>
      <p:sp>
        <p:nvSpPr>
          <p:cNvPr id="5" name="1 Título"/>
          <p:cNvSpPr txBox="1">
            <a:spLocks/>
          </p:cNvSpPr>
          <p:nvPr/>
        </p:nvSpPr>
        <p:spPr>
          <a:xfrm>
            <a:off x="2057400" y="76200"/>
            <a:ext cx="7086600" cy="1066800"/>
          </a:xfrm>
          <a:prstGeom prst="rect">
            <a:avLst/>
          </a:prstGeom>
        </p:spPr>
        <p:txBody>
          <a:bodyPr vert="horz" anchor="b">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PY" sz="3200" b="0" i="0" u="none" strike="noStrike" kern="1200" cap="none" spc="0" normalizeH="0" baseline="0" noProof="0" dirty="0" smtClean="0">
                <a:ln>
                  <a:noFill/>
                </a:ln>
                <a:solidFill>
                  <a:schemeClr val="bg1"/>
                </a:solidFill>
                <a:effectLst/>
                <a:uLnTx/>
                <a:uFillTx/>
                <a:latin typeface="Bodoni MT" pitchFamily="18" charset="0"/>
                <a:ea typeface="+mj-ea"/>
                <a:cs typeface="+mj-cs"/>
              </a:rPr>
              <a:t>Universidad Nacional de Asunción</a:t>
            </a:r>
          </a:p>
          <a:p>
            <a:pPr marL="0" marR="0" lvl="0" indent="0" defTabSz="914400" rtl="0" eaLnBrk="1" fontAlgn="auto" latinLnBrk="0" hangingPunct="1">
              <a:lnSpc>
                <a:spcPct val="100000"/>
              </a:lnSpc>
              <a:spcBef>
                <a:spcPct val="0"/>
              </a:spcBef>
              <a:spcAft>
                <a:spcPts val="0"/>
              </a:spcAft>
              <a:buClrTx/>
              <a:buSzTx/>
              <a:buFontTx/>
              <a:buNone/>
              <a:tabLst/>
              <a:defRPr/>
            </a:pPr>
            <a:r>
              <a:rPr lang="es-PY" sz="3200" dirty="0" smtClean="0">
                <a:solidFill>
                  <a:schemeClr val="bg1"/>
                </a:solidFill>
                <a:latin typeface="Bodoni MT" pitchFamily="18" charset="0"/>
                <a:ea typeface="+mj-ea"/>
                <a:cs typeface="+mj-cs"/>
              </a:rPr>
              <a:t>Facultad Politécnica</a:t>
            </a:r>
            <a:endParaRPr kumimoji="0" lang="en-US" sz="3200" b="0" i="0" u="none" strike="noStrike" kern="1200" cap="none" spc="0" normalizeH="0" baseline="0" noProof="0" dirty="0">
              <a:ln>
                <a:noFill/>
              </a:ln>
              <a:solidFill>
                <a:schemeClr val="bg1"/>
              </a:solidFill>
              <a:effectLst/>
              <a:uLnTx/>
              <a:uFillTx/>
              <a:latin typeface="Bodoni MT" pitchFamily="18" charset="0"/>
              <a:ea typeface="+mj-ea"/>
              <a:cs typeface="+mj-cs"/>
            </a:endParaRPr>
          </a:p>
        </p:txBody>
      </p:sp>
      <p:sp>
        <p:nvSpPr>
          <p:cNvPr id="6" name="5 Marcador de número de diapositiva"/>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105</a:t>
            </a:fld>
            <a:endParaRPr kumimoji="0" lang="en-US" sz="18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Modelos</a:t>
            </a:r>
            <a:r>
              <a:rPr lang="en-US" dirty="0"/>
              <a:t> de </a:t>
            </a:r>
            <a:r>
              <a:rPr lang="en-US" dirty="0" err="1"/>
              <a:t>procesos</a:t>
            </a:r>
            <a:r>
              <a:rPr lang="en-US" dirty="0"/>
              <a:t> </a:t>
            </a:r>
            <a:r>
              <a:rPr lang="en-US" dirty="0" err="1"/>
              <a:t>tradicionales</a:t>
            </a:r>
            <a:endParaRPr lang="en-US" dirty="0"/>
          </a:p>
        </p:txBody>
      </p:sp>
      <p:sp>
        <p:nvSpPr>
          <p:cNvPr id="13314" name="Rectangle 2"/>
          <p:cNvSpPr>
            <a:spLocks noGrp="1" noChangeArrowheads="1"/>
          </p:cNvSpPr>
          <p:nvPr>
            <p:ph type="body" idx="1"/>
          </p:nvPr>
        </p:nvSpPr>
        <p:spPr>
          <a:xfrm>
            <a:off x="561600" y="1295400"/>
            <a:ext cx="8000640" cy="493075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Modelo</a:t>
            </a:r>
            <a:r>
              <a:rPr lang="en-US" dirty="0"/>
              <a:t> en </a:t>
            </a:r>
            <a:r>
              <a:rPr lang="en-US" dirty="0" err="1"/>
              <a:t>cascada</a:t>
            </a:r>
            <a:endParaRPr lang="en-US" dirty="0"/>
          </a:p>
        </p:txBody>
      </p:sp>
      <p:sp>
        <p:nvSpPr>
          <p:cNvPr id="13328" name="Text Box 16"/>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43083A54-EAA7-4BD8-8BEC-A52DD1F3678B}" type="slidenum">
              <a:rPr lang="en-US" b="1">
                <a:solidFill>
                  <a:srgbClr val="000000"/>
                </a:solidFill>
              </a:rPr>
              <a:pPr>
                <a:tabLst>
                  <a:tab pos="656650" algn="l"/>
                </a:tabLst>
              </a:pPr>
              <a:t>11</a:t>
            </a:fld>
            <a:endParaRPr lang="en-US" b="1" dirty="0">
              <a:solidFill>
                <a:srgbClr val="000000"/>
              </a:solidFill>
            </a:endParaRPr>
          </a:p>
        </p:txBody>
      </p:sp>
      <p:sp>
        <p:nvSpPr>
          <p:cNvPr id="25" name="24 Rectángulo redondeado"/>
          <p:cNvSpPr/>
          <p:nvPr/>
        </p:nvSpPr>
        <p:spPr>
          <a:xfrm>
            <a:off x="152400" y="19812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Requerimientos / análisis</a:t>
            </a:r>
            <a:endParaRPr lang="en-US" sz="1600" dirty="0">
              <a:solidFill>
                <a:schemeClr val="tx1"/>
              </a:solidFill>
            </a:endParaRPr>
          </a:p>
        </p:txBody>
      </p:sp>
      <p:sp>
        <p:nvSpPr>
          <p:cNvPr id="35" name="34 Rectángulo redondeado"/>
          <p:cNvSpPr/>
          <p:nvPr/>
        </p:nvSpPr>
        <p:spPr>
          <a:xfrm>
            <a:off x="1828800" y="28956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Diseño</a:t>
            </a:r>
            <a:endParaRPr lang="en-US" sz="1600" dirty="0">
              <a:solidFill>
                <a:schemeClr val="tx1"/>
              </a:solidFill>
            </a:endParaRPr>
          </a:p>
        </p:txBody>
      </p:sp>
      <p:sp>
        <p:nvSpPr>
          <p:cNvPr id="37" name="36 Rectángulo redondeado"/>
          <p:cNvSpPr/>
          <p:nvPr/>
        </p:nvSpPr>
        <p:spPr>
          <a:xfrm>
            <a:off x="3581400" y="38100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Codificación y pruebas unitarias</a:t>
            </a:r>
            <a:endParaRPr lang="en-US" sz="1600" dirty="0">
              <a:solidFill>
                <a:schemeClr val="tx1"/>
              </a:solidFill>
            </a:endParaRPr>
          </a:p>
        </p:txBody>
      </p:sp>
      <p:sp>
        <p:nvSpPr>
          <p:cNvPr id="43" name="42 Rectángulo redondeado"/>
          <p:cNvSpPr/>
          <p:nvPr/>
        </p:nvSpPr>
        <p:spPr>
          <a:xfrm>
            <a:off x="5334000" y="47244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Pruebas de integración</a:t>
            </a:r>
            <a:endParaRPr lang="en-US" sz="1600" dirty="0">
              <a:solidFill>
                <a:schemeClr val="tx1"/>
              </a:solidFill>
            </a:endParaRPr>
          </a:p>
        </p:txBody>
      </p:sp>
      <p:sp>
        <p:nvSpPr>
          <p:cNvPr id="44" name="43 Rectángulo redondeado"/>
          <p:cNvSpPr/>
          <p:nvPr/>
        </p:nvSpPr>
        <p:spPr>
          <a:xfrm>
            <a:off x="7086600" y="55626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Operación y mantenimiento</a:t>
            </a:r>
            <a:endParaRPr lang="en-US" sz="1600" dirty="0">
              <a:solidFill>
                <a:schemeClr val="tx1"/>
              </a:solidFill>
            </a:endParaRPr>
          </a:p>
        </p:txBody>
      </p:sp>
      <p:cxnSp>
        <p:nvCxnSpPr>
          <p:cNvPr id="46" name="45 Forma"/>
          <p:cNvCxnSpPr>
            <a:stCxn id="25" idx="3"/>
            <a:endCxn id="35" idx="0"/>
          </p:cNvCxnSpPr>
          <p:nvPr/>
        </p:nvCxnSpPr>
        <p:spPr>
          <a:xfrm>
            <a:off x="1905000" y="2400300"/>
            <a:ext cx="8001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47 Forma"/>
          <p:cNvCxnSpPr>
            <a:stCxn id="35" idx="3"/>
            <a:endCxn id="37" idx="0"/>
          </p:cNvCxnSpPr>
          <p:nvPr/>
        </p:nvCxnSpPr>
        <p:spPr>
          <a:xfrm>
            <a:off x="3581400" y="33147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37" idx="3"/>
            <a:endCxn id="43" idx="0"/>
          </p:cNvCxnSpPr>
          <p:nvPr/>
        </p:nvCxnSpPr>
        <p:spPr>
          <a:xfrm>
            <a:off x="5334000" y="42291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Forma"/>
          <p:cNvCxnSpPr>
            <a:endCxn id="44" idx="0"/>
          </p:cNvCxnSpPr>
          <p:nvPr/>
        </p:nvCxnSpPr>
        <p:spPr>
          <a:xfrm>
            <a:off x="7010400" y="5029200"/>
            <a:ext cx="952500" cy="533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Forma"/>
          <p:cNvCxnSpPr>
            <a:stCxn id="44" idx="1"/>
            <a:endCxn id="43" idx="2"/>
          </p:cNvCxnSpPr>
          <p:nvPr/>
        </p:nvCxnSpPr>
        <p:spPr>
          <a:xfrm rot="10800000">
            <a:off x="6210300" y="5562600"/>
            <a:ext cx="876300" cy="4191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55 Forma"/>
          <p:cNvCxnSpPr>
            <a:stCxn id="43" idx="1"/>
            <a:endCxn id="37" idx="2"/>
          </p:cNvCxnSpPr>
          <p:nvPr/>
        </p:nvCxnSpPr>
        <p:spPr>
          <a:xfrm rot="10800000">
            <a:off x="4457700" y="46482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57 Forma"/>
          <p:cNvCxnSpPr>
            <a:stCxn id="37" idx="1"/>
            <a:endCxn id="35" idx="2"/>
          </p:cNvCxnSpPr>
          <p:nvPr/>
        </p:nvCxnSpPr>
        <p:spPr>
          <a:xfrm rot="10800000">
            <a:off x="2705100" y="37338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59 Conector curvado"/>
          <p:cNvCxnSpPr>
            <a:stCxn id="35" idx="1"/>
            <a:endCxn id="25" idx="2"/>
          </p:cNvCxnSpPr>
          <p:nvPr/>
        </p:nvCxnSpPr>
        <p:spPr>
          <a:xfrm rot="10800000">
            <a:off x="1028700" y="2819400"/>
            <a:ext cx="8001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linds(horizontal)">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linds(horizontal)">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dissolve">
                                      <p:cBhvr>
                                        <p:cTn id="28" dur="500"/>
                                        <p:tgtEl>
                                          <p:spTgt spid="5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linds(horizontal)">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dissolve">
                                      <p:cBhvr>
                                        <p:cTn id="36" dur="500"/>
                                        <p:tgtEl>
                                          <p:spTgt spid="5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linds(horizontal)">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dissolve">
                                      <p:cBhvr>
                                        <p:cTn id="44" dur="500"/>
                                        <p:tgtEl>
                                          <p:spTgt spid="54"/>
                                        </p:tgtEl>
                                      </p:cBhvr>
                                    </p:animEffect>
                                  </p:childTnLst>
                                </p:cTn>
                              </p:par>
                              <p:par>
                                <p:cTn id="45" presetID="9"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par>
                                <p:cTn id="48" presetID="9" presetClass="entr" presetSubtype="0" fill="hold"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dissolve">
                                      <p:cBhvr>
                                        <p:cTn id="50" dur="500"/>
                                        <p:tgtEl>
                                          <p:spTgt spid="58"/>
                                        </p:tgtEl>
                                      </p:cBhvr>
                                    </p:animEffect>
                                  </p:childTnLst>
                                </p:cTn>
                              </p:par>
                              <p:par>
                                <p:cTn id="51" presetID="9"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dissolve">
                                      <p:cBhvr>
                                        <p:cTn id="5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5" grpId="0" animBg="1"/>
      <p:bldP spid="37" grpId="0" animBg="1"/>
      <p:bldP spid="43"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Modelos de procesos tradicionales</a:t>
            </a:r>
          </a:p>
        </p:txBody>
      </p:sp>
      <p:sp>
        <p:nvSpPr>
          <p:cNvPr id="14338" name="Rectangle 2"/>
          <p:cNvSpPr>
            <a:spLocks noGrp="1" noChangeArrowheads="1"/>
          </p:cNvSpPr>
          <p:nvPr>
            <p:ph type="body" idx="1"/>
          </p:nvPr>
        </p:nvSpPr>
        <p:spPr>
          <a:xfrm>
            <a:off x="533400" y="1371600"/>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Entrega por </a:t>
            </a:r>
            <a:r>
              <a:rPr lang="es-ES" dirty="0" smtClean="0"/>
              <a:t>Etapas</a:t>
            </a:r>
            <a:endParaRPr lang="es-ES" dirty="0"/>
          </a:p>
        </p:txBody>
      </p:sp>
      <p:sp>
        <p:nvSpPr>
          <p:cNvPr id="14353" name="Text Box 17"/>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35BCAE2-86FC-472F-B3E5-4B52C1C0F26C}" type="slidenum">
              <a:rPr lang="en-US" b="1">
                <a:solidFill>
                  <a:srgbClr val="000000"/>
                </a:solidFill>
              </a:rPr>
              <a:pPr>
                <a:tabLst>
                  <a:tab pos="656650" algn="l"/>
                </a:tabLst>
              </a:pPr>
              <a:t>12</a:t>
            </a:fld>
            <a:endParaRPr lang="en-US" b="1" dirty="0">
              <a:solidFill>
                <a:srgbClr val="000000"/>
              </a:solidFill>
            </a:endParaRPr>
          </a:p>
        </p:txBody>
      </p:sp>
      <p:sp>
        <p:nvSpPr>
          <p:cNvPr id="19" name="18 Rectángulo redondeado"/>
          <p:cNvSpPr/>
          <p:nvPr/>
        </p:nvSpPr>
        <p:spPr>
          <a:xfrm>
            <a:off x="152400" y="19812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Concepto de Software</a:t>
            </a:r>
            <a:endParaRPr lang="en-US" sz="1600" dirty="0">
              <a:solidFill>
                <a:schemeClr val="tx1"/>
              </a:solidFill>
            </a:endParaRPr>
          </a:p>
        </p:txBody>
      </p:sp>
      <p:sp>
        <p:nvSpPr>
          <p:cNvPr id="20" name="19 Rectángulo redondeado"/>
          <p:cNvSpPr/>
          <p:nvPr/>
        </p:nvSpPr>
        <p:spPr>
          <a:xfrm>
            <a:off x="1295400" y="2971800"/>
            <a:ext cx="1752600" cy="6858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Requerimientos / análisis</a:t>
            </a:r>
            <a:endParaRPr lang="en-US" sz="1600" dirty="0">
              <a:solidFill>
                <a:schemeClr val="tx1"/>
              </a:solidFill>
            </a:endParaRPr>
          </a:p>
        </p:txBody>
      </p:sp>
      <p:sp>
        <p:nvSpPr>
          <p:cNvPr id="21" name="20 Rectángulo redondeado"/>
          <p:cNvSpPr/>
          <p:nvPr/>
        </p:nvSpPr>
        <p:spPr>
          <a:xfrm>
            <a:off x="2590800" y="3886200"/>
            <a:ext cx="1600200" cy="6858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Diseño global</a:t>
            </a:r>
            <a:endParaRPr lang="en-US" sz="1600" dirty="0">
              <a:solidFill>
                <a:schemeClr val="tx1"/>
              </a:solidFill>
            </a:endParaRPr>
          </a:p>
        </p:txBody>
      </p:sp>
      <p:sp>
        <p:nvSpPr>
          <p:cNvPr id="22" name="21 Rectángulo redondeado"/>
          <p:cNvSpPr/>
          <p:nvPr/>
        </p:nvSpPr>
        <p:spPr>
          <a:xfrm>
            <a:off x="4648200" y="3276600"/>
            <a:ext cx="42672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Etapa 1. Diseño detallado, codificación, depuración, prueba y entrega</a:t>
            </a:r>
            <a:endParaRPr lang="en-US" sz="1600" dirty="0">
              <a:solidFill>
                <a:schemeClr val="tx1"/>
              </a:solidFill>
            </a:endParaRPr>
          </a:p>
        </p:txBody>
      </p:sp>
      <p:sp>
        <p:nvSpPr>
          <p:cNvPr id="24" name="23 Rectángulo redondeado"/>
          <p:cNvSpPr/>
          <p:nvPr/>
        </p:nvSpPr>
        <p:spPr>
          <a:xfrm>
            <a:off x="4648200" y="4419600"/>
            <a:ext cx="42672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Etapa 2. Diseño detallado, codificación, depuración, prueba y entrega</a:t>
            </a:r>
            <a:endParaRPr lang="en-US" sz="1600" dirty="0">
              <a:solidFill>
                <a:schemeClr val="tx1"/>
              </a:solidFill>
            </a:endParaRPr>
          </a:p>
        </p:txBody>
      </p:sp>
      <p:sp>
        <p:nvSpPr>
          <p:cNvPr id="25" name="24 Rectángulo redondeado"/>
          <p:cNvSpPr/>
          <p:nvPr/>
        </p:nvSpPr>
        <p:spPr>
          <a:xfrm>
            <a:off x="4648200" y="5562600"/>
            <a:ext cx="42672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Etapa n. Diseño detallado, codificación, depuración, prueba y entrega</a:t>
            </a:r>
            <a:endParaRPr lang="en-US" sz="1600" dirty="0">
              <a:solidFill>
                <a:schemeClr val="tx1"/>
              </a:solidFill>
            </a:endParaRPr>
          </a:p>
        </p:txBody>
      </p:sp>
      <p:cxnSp>
        <p:nvCxnSpPr>
          <p:cNvPr id="27" name="26 Forma"/>
          <p:cNvCxnSpPr>
            <a:stCxn id="19" idx="3"/>
            <a:endCxn id="20" idx="0"/>
          </p:cNvCxnSpPr>
          <p:nvPr/>
        </p:nvCxnSpPr>
        <p:spPr>
          <a:xfrm>
            <a:off x="1752600" y="2362200"/>
            <a:ext cx="4191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Forma"/>
          <p:cNvCxnSpPr>
            <a:stCxn id="20" idx="3"/>
            <a:endCxn id="21" idx="0"/>
          </p:cNvCxnSpPr>
          <p:nvPr/>
        </p:nvCxnSpPr>
        <p:spPr>
          <a:xfrm>
            <a:off x="3048000" y="3314700"/>
            <a:ext cx="34290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Forma"/>
          <p:cNvCxnSpPr>
            <a:stCxn id="21" idx="1"/>
            <a:endCxn id="20" idx="2"/>
          </p:cNvCxnSpPr>
          <p:nvPr/>
        </p:nvCxnSpPr>
        <p:spPr>
          <a:xfrm rot="10800000">
            <a:off x="2171700" y="3657600"/>
            <a:ext cx="41910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Forma"/>
          <p:cNvCxnSpPr>
            <a:stCxn id="20" idx="1"/>
            <a:endCxn id="19" idx="2"/>
          </p:cNvCxnSpPr>
          <p:nvPr/>
        </p:nvCxnSpPr>
        <p:spPr>
          <a:xfrm rot="10800000">
            <a:off x="952500" y="2743200"/>
            <a:ext cx="34290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21" idx="0"/>
            <a:endCxn id="22" idx="0"/>
          </p:cNvCxnSpPr>
          <p:nvPr/>
        </p:nvCxnSpPr>
        <p:spPr>
          <a:xfrm rot="5400000" flipH="1" flipV="1">
            <a:off x="4781550" y="1885950"/>
            <a:ext cx="609600" cy="3390900"/>
          </a:xfrm>
          <a:prstGeom prst="curvedConnector3">
            <a:avLst>
              <a:gd name="adj1" fmla="val 13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a:stCxn id="22" idx="2"/>
            <a:endCxn id="24" idx="0"/>
          </p:cNvCxnSpPr>
          <p:nvPr/>
        </p:nvCxnSpPr>
        <p:spPr>
          <a:xfrm rot="5400000">
            <a:off x="6629400" y="4267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4" idx="2"/>
            <a:endCxn id="25" idx="0"/>
          </p:cNvCxnSpPr>
          <p:nvPr/>
        </p:nvCxnSpPr>
        <p:spPr>
          <a:xfrm rot="5400000">
            <a:off x="6629400" y="5410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dissolve">
                                      <p:cBhvr>
                                        <p:cTn id="20" dur="500"/>
                                        <p:tgtEl>
                                          <p:spTgt spid="3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par>
                                <p:cTn id="29" presetID="9"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dissolv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dissolve">
                                      <p:cBhvr>
                                        <p:cTn id="36" dur="500"/>
                                        <p:tgtEl>
                                          <p:spTgt spid="3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dissolve">
                                      <p:cBhvr>
                                        <p:cTn id="44" dur="500"/>
                                        <p:tgtEl>
                                          <p:spTgt spid="4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dissolve">
                                      <p:cBhvr>
                                        <p:cTn id="52" dur="500"/>
                                        <p:tgtEl>
                                          <p:spTgt spid="4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Modelos de procesos tradicionales</a:t>
            </a:r>
          </a:p>
        </p:txBody>
      </p:sp>
      <p:sp>
        <p:nvSpPr>
          <p:cNvPr id="15362" name="Rectangle 2"/>
          <p:cNvSpPr>
            <a:spLocks noGrp="1" noChangeArrowheads="1"/>
          </p:cNvSpPr>
          <p:nvPr>
            <p:ph type="body" idx="1"/>
          </p:nvPr>
        </p:nvSpPr>
        <p:spPr>
          <a:xfrm>
            <a:off x="561600" y="1295401"/>
            <a:ext cx="8000640" cy="515935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Modelo</a:t>
            </a:r>
            <a:r>
              <a:rPr lang="en-US" dirty="0"/>
              <a:t> de </a:t>
            </a:r>
            <a:r>
              <a:rPr lang="en-US" dirty="0" err="1"/>
              <a:t>entrega</a:t>
            </a:r>
            <a:r>
              <a:rPr lang="en-US" dirty="0"/>
              <a:t> </a:t>
            </a:r>
            <a:r>
              <a:rPr lang="en-US" dirty="0" err="1"/>
              <a:t>evolutiva</a:t>
            </a:r>
            <a:endParaRPr lang="en-US" dirty="0"/>
          </a:p>
        </p:txBody>
      </p:sp>
      <p:sp>
        <p:nvSpPr>
          <p:cNvPr id="15381" name="Text Box 21"/>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D999D25-B4BC-47A3-85B6-C2EC16F4DDEF}" type="slidenum">
              <a:rPr lang="en-US" b="1">
                <a:solidFill>
                  <a:srgbClr val="000000"/>
                </a:solidFill>
              </a:rPr>
              <a:pPr>
                <a:tabLst>
                  <a:tab pos="656650" algn="l"/>
                </a:tabLst>
              </a:pPr>
              <a:t>13</a:t>
            </a:fld>
            <a:endParaRPr lang="en-US" b="1" dirty="0">
              <a:solidFill>
                <a:srgbClr val="000000"/>
              </a:solidFill>
            </a:endParaRPr>
          </a:p>
        </p:txBody>
      </p:sp>
      <p:sp>
        <p:nvSpPr>
          <p:cNvPr id="23" name="22 Rectángulo redondeado"/>
          <p:cNvSpPr/>
          <p:nvPr/>
        </p:nvSpPr>
        <p:spPr>
          <a:xfrm>
            <a:off x="152400" y="19812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Concepto de Software</a:t>
            </a:r>
            <a:endParaRPr lang="en-US" sz="1600" dirty="0">
              <a:solidFill>
                <a:schemeClr val="tx1"/>
              </a:solidFill>
            </a:endParaRPr>
          </a:p>
        </p:txBody>
      </p:sp>
      <p:sp>
        <p:nvSpPr>
          <p:cNvPr id="24" name="23 Rectángulo redondeado"/>
          <p:cNvSpPr/>
          <p:nvPr/>
        </p:nvSpPr>
        <p:spPr>
          <a:xfrm>
            <a:off x="2286000" y="1981200"/>
            <a:ext cx="17526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Requerimientos / análisis</a:t>
            </a:r>
            <a:endParaRPr lang="en-US" sz="1600" dirty="0">
              <a:solidFill>
                <a:schemeClr val="tx1"/>
              </a:solidFill>
            </a:endParaRPr>
          </a:p>
        </p:txBody>
      </p:sp>
      <p:sp>
        <p:nvSpPr>
          <p:cNvPr id="29" name="28 Rectángulo redondeado"/>
          <p:cNvSpPr/>
          <p:nvPr/>
        </p:nvSpPr>
        <p:spPr>
          <a:xfrm>
            <a:off x="4572000" y="19812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Diseño global</a:t>
            </a:r>
            <a:endParaRPr lang="en-US" sz="1600" dirty="0">
              <a:solidFill>
                <a:schemeClr val="tx1"/>
              </a:solidFill>
            </a:endParaRPr>
          </a:p>
        </p:txBody>
      </p:sp>
      <p:cxnSp>
        <p:nvCxnSpPr>
          <p:cNvPr id="35" name="34 Conector angular"/>
          <p:cNvCxnSpPr>
            <a:stCxn id="23" idx="3"/>
            <a:endCxn id="24" idx="1"/>
          </p:cNvCxnSpPr>
          <p:nvPr/>
        </p:nvCxnSpPr>
        <p:spPr>
          <a:xfrm>
            <a:off x="1752600" y="2362200"/>
            <a:ext cx="5334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41 Conector angular"/>
          <p:cNvCxnSpPr>
            <a:stCxn id="24" idx="3"/>
            <a:endCxn id="29" idx="1"/>
          </p:cNvCxnSpPr>
          <p:nvPr/>
        </p:nvCxnSpPr>
        <p:spPr>
          <a:xfrm>
            <a:off x="4038600" y="2362200"/>
            <a:ext cx="5334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5" name="44 Rectángulo redondeado"/>
          <p:cNvSpPr/>
          <p:nvPr/>
        </p:nvSpPr>
        <p:spPr>
          <a:xfrm>
            <a:off x="3124200" y="3581400"/>
            <a:ext cx="16002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Desarrollar versión</a:t>
            </a:r>
            <a:endParaRPr lang="en-US" sz="1600" dirty="0">
              <a:solidFill>
                <a:schemeClr val="tx1"/>
              </a:solidFill>
            </a:endParaRPr>
          </a:p>
        </p:txBody>
      </p:sp>
      <p:sp>
        <p:nvSpPr>
          <p:cNvPr id="46" name="45 Rectángulo redondeado"/>
          <p:cNvSpPr/>
          <p:nvPr/>
        </p:nvSpPr>
        <p:spPr>
          <a:xfrm>
            <a:off x="5334000" y="4648200"/>
            <a:ext cx="16002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Entregar Versión</a:t>
            </a:r>
            <a:endParaRPr lang="en-US" sz="1600" dirty="0">
              <a:solidFill>
                <a:schemeClr val="tx1"/>
              </a:solidFill>
            </a:endParaRPr>
          </a:p>
        </p:txBody>
      </p:sp>
      <p:sp>
        <p:nvSpPr>
          <p:cNvPr id="47" name="46 Rectángulo redondeado"/>
          <p:cNvSpPr/>
          <p:nvPr/>
        </p:nvSpPr>
        <p:spPr>
          <a:xfrm>
            <a:off x="2971800" y="5638800"/>
            <a:ext cx="17526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Reducir la realimentación del cliente</a:t>
            </a:r>
            <a:endParaRPr lang="en-US" sz="1600" dirty="0">
              <a:solidFill>
                <a:schemeClr val="tx1"/>
              </a:solidFill>
            </a:endParaRPr>
          </a:p>
        </p:txBody>
      </p:sp>
      <p:sp>
        <p:nvSpPr>
          <p:cNvPr id="48" name="47 Rectángulo redondeado"/>
          <p:cNvSpPr/>
          <p:nvPr/>
        </p:nvSpPr>
        <p:spPr>
          <a:xfrm>
            <a:off x="838200" y="4648200"/>
            <a:ext cx="17526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Incorporar la realimentación del cliente</a:t>
            </a:r>
            <a:endParaRPr lang="en-US" sz="1600" dirty="0">
              <a:solidFill>
                <a:schemeClr val="tx1"/>
              </a:solidFill>
            </a:endParaRPr>
          </a:p>
        </p:txBody>
      </p:sp>
      <p:cxnSp>
        <p:nvCxnSpPr>
          <p:cNvPr id="50" name="49 Conector curvado"/>
          <p:cNvCxnSpPr>
            <a:stCxn id="29" idx="2"/>
            <a:endCxn id="45" idx="0"/>
          </p:cNvCxnSpPr>
          <p:nvPr/>
        </p:nvCxnSpPr>
        <p:spPr>
          <a:xfrm rot="5400000">
            <a:off x="4229100" y="2438400"/>
            <a:ext cx="838200" cy="1447800"/>
          </a:xfrm>
          <a:prstGeom prst="curvedConnector3">
            <a:avLst>
              <a:gd name="adj1" fmla="val 54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52 Forma"/>
          <p:cNvCxnSpPr>
            <a:stCxn id="45" idx="3"/>
            <a:endCxn id="46" idx="0"/>
          </p:cNvCxnSpPr>
          <p:nvPr/>
        </p:nvCxnSpPr>
        <p:spPr>
          <a:xfrm>
            <a:off x="4724400" y="3962400"/>
            <a:ext cx="1409700" cy="6858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54 Forma"/>
          <p:cNvCxnSpPr>
            <a:stCxn id="46" idx="2"/>
            <a:endCxn id="47" idx="3"/>
          </p:cNvCxnSpPr>
          <p:nvPr/>
        </p:nvCxnSpPr>
        <p:spPr>
          <a:xfrm rot="5400000">
            <a:off x="5124450" y="5010150"/>
            <a:ext cx="609600" cy="14097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Forma"/>
          <p:cNvCxnSpPr>
            <a:stCxn id="47" idx="1"/>
            <a:endCxn id="48" idx="2"/>
          </p:cNvCxnSpPr>
          <p:nvPr/>
        </p:nvCxnSpPr>
        <p:spPr>
          <a:xfrm rot="10800000">
            <a:off x="1714500" y="5410200"/>
            <a:ext cx="12573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Forma"/>
          <p:cNvCxnSpPr>
            <a:stCxn id="48" idx="0"/>
            <a:endCxn id="45" idx="1"/>
          </p:cNvCxnSpPr>
          <p:nvPr/>
        </p:nvCxnSpPr>
        <p:spPr>
          <a:xfrm rot="5400000" flipH="1" flipV="1">
            <a:off x="2076450" y="3600450"/>
            <a:ext cx="685800" cy="14097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62 Rectángulo redondeado"/>
          <p:cNvSpPr/>
          <p:nvPr/>
        </p:nvSpPr>
        <p:spPr>
          <a:xfrm>
            <a:off x="6629400" y="28194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Entregar versión final</a:t>
            </a:r>
            <a:endParaRPr lang="en-US" sz="1600" dirty="0">
              <a:solidFill>
                <a:schemeClr val="tx1"/>
              </a:solidFill>
            </a:endParaRPr>
          </a:p>
        </p:txBody>
      </p:sp>
      <p:cxnSp>
        <p:nvCxnSpPr>
          <p:cNvPr id="67" name="66 Conector recto de flecha"/>
          <p:cNvCxnSpPr>
            <a:stCxn id="45" idx="3"/>
            <a:endCxn id="63" idx="1"/>
          </p:cNvCxnSpPr>
          <p:nvPr/>
        </p:nvCxnSpPr>
        <p:spPr>
          <a:xfrm flipV="1">
            <a:off x="4724400" y="3200400"/>
            <a:ext cx="1905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box(in)">
                                      <p:cBhvr>
                                        <p:cTn id="30" dur="500"/>
                                        <p:tgtEl>
                                          <p:spTgt spid="5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ox(in)">
                                      <p:cBhvr>
                                        <p:cTn id="33" dur="500"/>
                                        <p:tgtEl>
                                          <p:spTgt spid="45"/>
                                        </p:tgtEl>
                                      </p:cBhvr>
                                    </p:animEffect>
                                  </p:childTnLst>
                                </p:cTn>
                              </p:par>
                              <p:par>
                                <p:cTn id="34" presetID="4" presetClass="entr" presetSubtype="16"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box(in)">
                                      <p:cBhvr>
                                        <p:cTn id="36" dur="500"/>
                                        <p:tgtEl>
                                          <p:spTgt spid="53"/>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ox(in)">
                                      <p:cBhvr>
                                        <p:cTn id="39" dur="500"/>
                                        <p:tgtEl>
                                          <p:spTgt spid="46"/>
                                        </p:tgtEl>
                                      </p:cBhvr>
                                    </p:animEffect>
                                  </p:childTnLst>
                                </p:cTn>
                              </p:par>
                              <p:par>
                                <p:cTn id="40" presetID="4" presetClass="entr" presetSubtype="16"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box(in)">
                                      <p:cBhvr>
                                        <p:cTn id="42" dur="500"/>
                                        <p:tgtEl>
                                          <p:spTgt spid="55"/>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ox(in)">
                                      <p:cBhvr>
                                        <p:cTn id="45" dur="500"/>
                                        <p:tgtEl>
                                          <p:spTgt spid="47"/>
                                        </p:tgtEl>
                                      </p:cBhvr>
                                    </p:animEffect>
                                  </p:childTnLst>
                                </p:cTn>
                              </p:par>
                              <p:par>
                                <p:cTn id="46" presetID="4" presetClass="entr" presetSubtype="16"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box(in)">
                                      <p:cBhvr>
                                        <p:cTn id="48" dur="500"/>
                                        <p:tgtEl>
                                          <p:spTgt spid="57"/>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ox(in)">
                                      <p:cBhvr>
                                        <p:cTn id="51" dur="500"/>
                                        <p:tgtEl>
                                          <p:spTgt spid="48"/>
                                        </p:tgtEl>
                                      </p:cBhvr>
                                    </p:animEffect>
                                  </p:childTnLst>
                                </p:cTn>
                              </p:par>
                              <p:par>
                                <p:cTn id="52" presetID="4" presetClass="entr" presetSubtype="16"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box(in)">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dissolve">
                                      <p:cBhvr>
                                        <p:cTn id="59" dur="500"/>
                                        <p:tgtEl>
                                          <p:spTgt spid="6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linds(horizontal)">
                                      <p:cBhvr>
                                        <p:cTn id="6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45" grpId="0" animBg="1"/>
      <p:bldP spid="46" grpId="0" animBg="1"/>
      <p:bldP spid="47" grpId="0" animBg="1"/>
      <p:bldP spid="48"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n-US" sz="4400" dirty="0" err="1" smtClean="0">
                <a:solidFill>
                  <a:srgbClr val="000000"/>
                </a:solidFill>
                <a:effectLst>
                  <a:outerShdw blurRad="38100" dist="38100" dir="2700000" algn="tl">
                    <a:srgbClr val="C0C0C0"/>
                  </a:outerShdw>
                </a:effectLst>
                <a:ea typeface="MS Gothic" charset="-128"/>
              </a:rPr>
              <a:t>Modelos</a:t>
            </a:r>
            <a:r>
              <a:rPr lang="en-US" sz="4400" dirty="0" smtClean="0">
                <a:solidFill>
                  <a:srgbClr val="000000"/>
                </a:solidFill>
                <a:effectLst>
                  <a:outerShdw blurRad="38100" dist="38100" dir="2700000" algn="tl">
                    <a:srgbClr val="C0C0C0"/>
                  </a:outerShdw>
                </a:effectLst>
                <a:ea typeface="MS Gothic" charset="-128"/>
              </a:rPr>
              <a:t> de </a:t>
            </a:r>
            <a:r>
              <a:rPr lang="en-US" sz="4400" dirty="0" err="1" smtClean="0">
                <a:solidFill>
                  <a:srgbClr val="000000"/>
                </a:solidFill>
                <a:effectLst>
                  <a:outerShdw blurRad="38100" dist="38100" dir="2700000" algn="tl">
                    <a:srgbClr val="C0C0C0"/>
                  </a:outerShdw>
                </a:effectLst>
                <a:ea typeface="MS Gothic" charset="-128"/>
              </a:rPr>
              <a:t>mejora</a:t>
            </a:r>
            <a:r>
              <a:rPr lang="en-US" sz="4400" dirty="0" smtClean="0">
                <a:solidFill>
                  <a:srgbClr val="000000"/>
                </a:solidFill>
                <a:effectLst>
                  <a:outerShdw blurRad="38100" dist="38100" dir="2700000" algn="tl">
                    <a:srgbClr val="C0C0C0"/>
                  </a:outerShdw>
                </a:effectLst>
                <a:ea typeface="MS Gothic" charset="-128"/>
              </a:rPr>
              <a:t> de </a:t>
            </a:r>
            <a:r>
              <a:rPr lang="en-US" sz="4400" dirty="0" err="1" smtClean="0">
                <a:solidFill>
                  <a:srgbClr val="000000"/>
                </a:solidFill>
                <a:effectLst>
                  <a:outerShdw blurRad="38100" dist="38100" dir="2700000" algn="tl">
                    <a:srgbClr val="C0C0C0"/>
                  </a:outerShdw>
                </a:effectLst>
                <a:ea typeface="MS Gothic" charset="-128"/>
              </a:rPr>
              <a:t>procesos</a:t>
            </a:r>
            <a:endParaRPr lang="en-US" dirty="0"/>
          </a:p>
        </p:txBody>
      </p:sp>
      <p:sp>
        <p:nvSpPr>
          <p:cNvPr id="16386" name="Text Box 2"/>
          <p:cNvSpPr txBox="1">
            <a:spLocks noChangeArrowheads="1"/>
          </p:cNvSpPr>
          <p:nvPr/>
        </p:nvSpPr>
        <p:spPr bwMode="auto">
          <a:xfrm>
            <a:off x="561600" y="2052216"/>
            <a:ext cx="8000640" cy="4444307"/>
          </a:xfrm>
          <a:prstGeom prst="rect">
            <a:avLst/>
          </a:prstGeom>
          <a:noFill/>
          <a:ln w="9525">
            <a:noFill/>
            <a:round/>
            <a:headEnd/>
            <a:tailEnd/>
          </a:ln>
          <a:effectLst/>
        </p:spPr>
        <p:txBody>
          <a:bodyPr lIns="0" tIns="43203" rIns="0" bIns="0" anchor="ct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4900" dirty="0">
              <a:solidFill>
                <a:srgbClr val="000000"/>
              </a:solidFill>
              <a:effectLst>
                <a:outerShdw blurRad="38100" dist="38100" dir="2700000" algn="tl">
                  <a:srgbClr val="C0C0C0"/>
                </a:outerShdw>
              </a:effectLst>
              <a:ea typeface="MS Gothic" charset="-128"/>
            </a:endParaRPr>
          </a:p>
        </p:txBody>
      </p:sp>
      <p:pic>
        <p:nvPicPr>
          <p:cNvPr id="16387" name="Picture 3" descr="file:///F:/Tesis/Graficos/ISO3.gif"/>
          <p:cNvPicPr>
            <a:picLocks noChangeAspect="1" noChangeArrowheads="1"/>
          </p:cNvPicPr>
          <p:nvPr/>
        </p:nvPicPr>
        <p:blipFill>
          <a:blip r:link="rId3" cstate="print"/>
          <a:srcRect/>
          <a:stretch>
            <a:fillRect/>
          </a:stretch>
        </p:blipFill>
        <p:spPr bwMode="auto">
          <a:xfrm>
            <a:off x="7315200" y="838200"/>
            <a:ext cx="1264320" cy="1252932"/>
          </a:xfrm>
          <a:prstGeom prst="rect">
            <a:avLst/>
          </a:prstGeom>
          <a:noFill/>
          <a:ln w="9525">
            <a:noFill/>
            <a:round/>
            <a:headEnd/>
            <a:tailEnd/>
          </a:ln>
          <a:effectLst/>
        </p:spPr>
      </p:pic>
      <p:pic>
        <p:nvPicPr>
          <p:cNvPr id="16388" name="Picture 4" descr="file:///F:/Tesis/Graficos/logo%20IEC_2007.jpg"/>
          <p:cNvPicPr>
            <a:picLocks noChangeAspect="1" noChangeArrowheads="1"/>
          </p:cNvPicPr>
          <p:nvPr/>
        </p:nvPicPr>
        <p:blipFill>
          <a:blip r:link="rId4" cstate="print"/>
          <a:srcRect/>
          <a:stretch>
            <a:fillRect/>
          </a:stretch>
        </p:blipFill>
        <p:spPr bwMode="auto">
          <a:xfrm>
            <a:off x="762000" y="3962400"/>
            <a:ext cx="1219200" cy="1219328"/>
          </a:xfrm>
          <a:prstGeom prst="rect">
            <a:avLst/>
          </a:prstGeom>
          <a:noFill/>
          <a:ln w="9525">
            <a:noFill/>
            <a:round/>
            <a:headEnd/>
            <a:tailEnd/>
          </a:ln>
          <a:effectLst/>
        </p:spPr>
      </p:pic>
      <p:pic>
        <p:nvPicPr>
          <p:cNvPr id="16389" name="Picture 5" descr="file:///F:/Tesis/Graficos/selo%20mpsbr.png"/>
          <p:cNvPicPr>
            <a:picLocks noChangeAspect="1" noChangeArrowheads="1"/>
          </p:cNvPicPr>
          <p:nvPr/>
        </p:nvPicPr>
        <p:blipFill>
          <a:blip r:link="rId5" cstate="print"/>
          <a:srcRect/>
          <a:stretch>
            <a:fillRect/>
          </a:stretch>
        </p:blipFill>
        <p:spPr bwMode="auto">
          <a:xfrm>
            <a:off x="7315200" y="3200400"/>
            <a:ext cx="1268640" cy="963461"/>
          </a:xfrm>
          <a:prstGeom prst="rect">
            <a:avLst/>
          </a:prstGeom>
          <a:noFill/>
          <a:ln w="9525">
            <a:noFill/>
            <a:round/>
            <a:headEnd/>
            <a:tailEnd/>
          </a:ln>
          <a:effectLst/>
        </p:spPr>
      </p:pic>
      <p:pic>
        <p:nvPicPr>
          <p:cNvPr id="16390" name="Picture 6" descr="file:///F:/Tesis/Graficos/moprosoft.gif"/>
          <p:cNvPicPr>
            <a:picLocks noChangeAspect="1" noChangeArrowheads="1"/>
          </p:cNvPicPr>
          <p:nvPr/>
        </p:nvPicPr>
        <p:blipFill>
          <a:blip r:link="rId6" cstate="print"/>
          <a:srcRect/>
          <a:stretch>
            <a:fillRect/>
          </a:stretch>
        </p:blipFill>
        <p:spPr bwMode="auto">
          <a:xfrm>
            <a:off x="2590800" y="4267200"/>
            <a:ext cx="3896640" cy="1188541"/>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Normas</a:t>
            </a:r>
            <a:r>
              <a:rPr lang="en-US" dirty="0"/>
              <a:t> </a:t>
            </a:r>
            <a:r>
              <a:rPr lang="en-US" dirty="0" err="1"/>
              <a:t>internacionales</a:t>
            </a:r>
            <a:endParaRPr lang="en-US" dirty="0"/>
          </a:p>
        </p:txBody>
      </p:sp>
      <p:sp>
        <p:nvSpPr>
          <p:cNvPr id="17410" name="Rectangle 2"/>
          <p:cNvSpPr>
            <a:spLocks noGrp="1" noChangeArrowheads="1"/>
          </p:cNvSpPr>
          <p:nvPr>
            <p:ph type="body" idx="1"/>
          </p:nvPr>
        </p:nvSpPr>
        <p:spPr>
          <a:xfrm>
            <a:off x="561600" y="1371600"/>
            <a:ext cx="8000640" cy="516524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ISO/IEC 12207</a:t>
            </a:r>
          </a:p>
        </p:txBody>
      </p:sp>
      <p:sp>
        <p:nvSpPr>
          <p:cNvPr id="1741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1AF03D9-C34A-41E0-8C03-E11B0AD59A09}" type="slidenum">
              <a:rPr lang="en-US" b="1">
                <a:solidFill>
                  <a:srgbClr val="000000"/>
                </a:solidFill>
              </a:rPr>
              <a:pPr>
                <a:tabLst>
                  <a:tab pos="656650" algn="l"/>
                </a:tabLst>
              </a:pPr>
              <a:t>15</a:t>
            </a:fld>
            <a:endParaRPr lang="en-US" b="1" dirty="0">
              <a:solidFill>
                <a:srgbClr val="000000"/>
              </a:solidFill>
            </a:endParaRPr>
          </a:p>
        </p:txBody>
      </p:sp>
      <p:graphicFrame>
        <p:nvGraphicFramePr>
          <p:cNvPr id="6" name="5 Diagrama"/>
          <p:cNvGraphicFramePr/>
          <p:nvPr/>
        </p:nvGraphicFramePr>
        <p:xfrm>
          <a:off x="1066800" y="2057400"/>
          <a:ext cx="7315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graphicEl>
                                              <a:dgm id="{111F21E2-3BF3-40D2-B096-98BAD0DF59DB}"/>
                                            </p:graphicEl>
                                          </p:spTgt>
                                        </p:tgtEl>
                                        <p:attrNameLst>
                                          <p:attrName>style.visibility</p:attrName>
                                        </p:attrNameLst>
                                      </p:cBhvr>
                                      <p:to>
                                        <p:strVal val="visible"/>
                                      </p:to>
                                    </p:set>
                                    <p:animEffect transition="in" filter="dissolve">
                                      <p:cBhvr>
                                        <p:cTn id="7" dur="500"/>
                                        <p:tgtEl>
                                          <p:spTgt spid="6">
                                            <p:graphicEl>
                                              <a:dgm id="{111F21E2-3BF3-40D2-B096-98BAD0DF59DB}"/>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graphicEl>
                                              <a:dgm id="{ACCDDBC3-4BA6-4D6F-83C7-E8C7FAE42DA4}"/>
                                            </p:graphicEl>
                                          </p:spTgt>
                                        </p:tgtEl>
                                        <p:attrNameLst>
                                          <p:attrName>style.visibility</p:attrName>
                                        </p:attrNameLst>
                                      </p:cBhvr>
                                      <p:to>
                                        <p:strVal val="visible"/>
                                      </p:to>
                                    </p:set>
                                    <p:animEffect transition="in" filter="dissolve">
                                      <p:cBhvr>
                                        <p:cTn id="10" dur="500"/>
                                        <p:tgtEl>
                                          <p:spTgt spid="6">
                                            <p:graphicEl>
                                              <a:dgm id="{ACCDDBC3-4BA6-4D6F-83C7-E8C7FAE42DA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graphicEl>
                                              <a:dgm id="{422B1DD7-C858-4C0D-9DF5-29F5F0A8FE6A}"/>
                                            </p:graphicEl>
                                          </p:spTgt>
                                        </p:tgtEl>
                                        <p:attrNameLst>
                                          <p:attrName>style.visibility</p:attrName>
                                        </p:attrNameLst>
                                      </p:cBhvr>
                                      <p:to>
                                        <p:strVal val="visible"/>
                                      </p:to>
                                    </p:set>
                                    <p:animEffect transition="in" filter="dissolve">
                                      <p:cBhvr>
                                        <p:cTn id="15" dur="500"/>
                                        <p:tgtEl>
                                          <p:spTgt spid="6">
                                            <p:graphicEl>
                                              <a:dgm id="{422B1DD7-C858-4C0D-9DF5-29F5F0A8FE6A}"/>
                                            </p:graphic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graphicEl>
                                              <a:dgm id="{405C2545-4F1E-4D76-8E46-CE432784A696}"/>
                                            </p:graphicEl>
                                          </p:spTgt>
                                        </p:tgtEl>
                                        <p:attrNameLst>
                                          <p:attrName>style.visibility</p:attrName>
                                        </p:attrNameLst>
                                      </p:cBhvr>
                                      <p:to>
                                        <p:strVal val="visible"/>
                                      </p:to>
                                    </p:set>
                                    <p:animEffect transition="in" filter="dissolve">
                                      <p:cBhvr>
                                        <p:cTn id="18" dur="500"/>
                                        <p:tgtEl>
                                          <p:spTgt spid="6">
                                            <p:graphicEl>
                                              <a:dgm id="{405C2545-4F1E-4D76-8E46-CE432784A696}"/>
                                            </p:graphic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graphicEl>
                                              <a:dgm id="{A291366D-D903-4210-8A00-022F01DD1514}"/>
                                            </p:graphicEl>
                                          </p:spTgt>
                                        </p:tgtEl>
                                        <p:attrNameLst>
                                          <p:attrName>style.visibility</p:attrName>
                                        </p:attrNameLst>
                                      </p:cBhvr>
                                      <p:to>
                                        <p:strVal val="visible"/>
                                      </p:to>
                                    </p:set>
                                    <p:animEffect transition="in" filter="dissolve">
                                      <p:cBhvr>
                                        <p:cTn id="21" dur="500"/>
                                        <p:tgtEl>
                                          <p:spTgt spid="6">
                                            <p:graphicEl>
                                              <a:dgm id="{A291366D-D903-4210-8A00-022F01DD1514}"/>
                                            </p:graphic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
                                            <p:graphicEl>
                                              <a:dgm id="{702F9EAD-0B88-4FCD-B237-489B946B2B2C}"/>
                                            </p:graphicEl>
                                          </p:spTgt>
                                        </p:tgtEl>
                                        <p:attrNameLst>
                                          <p:attrName>style.visibility</p:attrName>
                                        </p:attrNameLst>
                                      </p:cBhvr>
                                      <p:to>
                                        <p:strVal val="visible"/>
                                      </p:to>
                                    </p:set>
                                    <p:animEffect transition="in" filter="dissolve">
                                      <p:cBhvr>
                                        <p:cTn id="24" dur="500"/>
                                        <p:tgtEl>
                                          <p:spTgt spid="6">
                                            <p:graphicEl>
                                              <a:dgm id="{702F9EAD-0B88-4FCD-B237-489B946B2B2C}"/>
                                            </p:graphic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
                                            <p:graphicEl>
                                              <a:dgm id="{08AB4770-32B3-48BB-905C-C6BE0176D81A}"/>
                                            </p:graphicEl>
                                          </p:spTgt>
                                        </p:tgtEl>
                                        <p:attrNameLst>
                                          <p:attrName>style.visibility</p:attrName>
                                        </p:attrNameLst>
                                      </p:cBhvr>
                                      <p:to>
                                        <p:strVal val="visible"/>
                                      </p:to>
                                    </p:set>
                                    <p:animEffect transition="in" filter="dissolve">
                                      <p:cBhvr>
                                        <p:cTn id="27" dur="500"/>
                                        <p:tgtEl>
                                          <p:spTgt spid="6">
                                            <p:graphicEl>
                                              <a:dgm id="{08AB4770-32B3-48BB-905C-C6BE0176D81A}"/>
                                            </p:graphic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
                                            <p:graphicEl>
                                              <a:dgm id="{35C5E25F-7305-4945-8BDA-3946297DCCB4}"/>
                                            </p:graphicEl>
                                          </p:spTgt>
                                        </p:tgtEl>
                                        <p:attrNameLst>
                                          <p:attrName>style.visibility</p:attrName>
                                        </p:attrNameLst>
                                      </p:cBhvr>
                                      <p:to>
                                        <p:strVal val="visible"/>
                                      </p:to>
                                    </p:set>
                                    <p:animEffect transition="in" filter="dissolve">
                                      <p:cBhvr>
                                        <p:cTn id="30" dur="500"/>
                                        <p:tgtEl>
                                          <p:spTgt spid="6">
                                            <p:graphicEl>
                                              <a:dgm id="{35C5E25F-7305-4945-8BDA-3946297DCCB4}"/>
                                            </p:graphic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graphicEl>
                                              <a:dgm id="{0E24B2E5-F2C0-4E87-834A-9E86680D0053}"/>
                                            </p:graphicEl>
                                          </p:spTgt>
                                        </p:tgtEl>
                                        <p:attrNameLst>
                                          <p:attrName>style.visibility</p:attrName>
                                        </p:attrNameLst>
                                      </p:cBhvr>
                                      <p:to>
                                        <p:strVal val="visible"/>
                                      </p:to>
                                    </p:set>
                                    <p:animEffect transition="in" filter="dissolve">
                                      <p:cBhvr>
                                        <p:cTn id="33" dur="500"/>
                                        <p:tgtEl>
                                          <p:spTgt spid="6">
                                            <p:graphicEl>
                                              <a:dgm id="{0E24B2E5-F2C0-4E87-834A-9E86680D00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AtOnc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Normas</a:t>
            </a:r>
            <a:r>
              <a:rPr lang="en-US" dirty="0"/>
              <a:t> </a:t>
            </a:r>
            <a:r>
              <a:rPr lang="en-US" dirty="0" err="1"/>
              <a:t>internacionales</a:t>
            </a:r>
            <a:endParaRPr lang="en-US" dirty="0"/>
          </a:p>
        </p:txBody>
      </p:sp>
      <p:sp>
        <p:nvSpPr>
          <p:cNvPr id="18434" name="Rectangle 2"/>
          <p:cNvSpPr>
            <a:spLocks noGrp="1" noChangeArrowheads="1"/>
          </p:cNvSpPr>
          <p:nvPr>
            <p:ph type="body" idx="1"/>
          </p:nvPr>
        </p:nvSpPr>
        <p:spPr>
          <a:xfrm>
            <a:off x="533400" y="1371600"/>
            <a:ext cx="8000640" cy="4526396"/>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ISO/IEC 15504</a:t>
            </a:r>
          </a:p>
        </p:txBody>
      </p:sp>
      <p:sp>
        <p:nvSpPr>
          <p:cNvPr id="18436" name="Text Box 4"/>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253FFCB-8962-4BD7-B925-C65DE2A56703}" type="slidenum">
              <a:rPr lang="en-US" b="1">
                <a:solidFill>
                  <a:srgbClr val="000000"/>
                </a:solidFill>
              </a:rPr>
              <a:pPr>
                <a:tabLst>
                  <a:tab pos="656650" algn="l"/>
                </a:tabLst>
              </a:pPr>
              <a:t>16</a:t>
            </a:fld>
            <a:endParaRPr lang="en-US" b="1" dirty="0">
              <a:solidFill>
                <a:srgbClr val="000000"/>
              </a:solidFill>
            </a:endParaRPr>
          </a:p>
        </p:txBody>
      </p:sp>
      <p:sp>
        <p:nvSpPr>
          <p:cNvPr id="7" name="6 Rectángulo redondeado"/>
          <p:cNvSpPr/>
          <p:nvPr/>
        </p:nvSpPr>
        <p:spPr>
          <a:xfrm>
            <a:off x="3048000" y="2057400"/>
            <a:ext cx="2209800" cy="9144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1.</a:t>
            </a:r>
            <a:r>
              <a:rPr lang="es-PY" sz="1600" dirty="0" smtClean="0">
                <a:solidFill>
                  <a:schemeClr val="tx1"/>
                </a:solidFill>
              </a:rPr>
              <a:t> Conceptos y vocabularios</a:t>
            </a:r>
            <a:endParaRPr lang="en-US" sz="1600" dirty="0">
              <a:solidFill>
                <a:schemeClr val="tx1"/>
              </a:solidFill>
            </a:endParaRPr>
          </a:p>
        </p:txBody>
      </p:sp>
      <p:sp>
        <p:nvSpPr>
          <p:cNvPr id="8" name="7 Rectángulo redondeado"/>
          <p:cNvSpPr/>
          <p:nvPr/>
        </p:nvSpPr>
        <p:spPr>
          <a:xfrm>
            <a:off x="3048000" y="3657600"/>
            <a:ext cx="2209800" cy="990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2</a:t>
            </a:r>
            <a:r>
              <a:rPr lang="es-PY" sz="1600" dirty="0" smtClean="0">
                <a:solidFill>
                  <a:schemeClr val="tx1"/>
                </a:solidFill>
              </a:rPr>
              <a:t>. Realización de la evaluación (Normativa)</a:t>
            </a:r>
          </a:p>
        </p:txBody>
      </p:sp>
      <p:sp>
        <p:nvSpPr>
          <p:cNvPr id="9" name="8 Rectángulo redondeado"/>
          <p:cNvSpPr/>
          <p:nvPr/>
        </p:nvSpPr>
        <p:spPr>
          <a:xfrm>
            <a:off x="5791200" y="3657600"/>
            <a:ext cx="2514600" cy="990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7</a:t>
            </a:r>
            <a:r>
              <a:rPr lang="es-PY" sz="1600" dirty="0" smtClean="0">
                <a:solidFill>
                  <a:schemeClr val="tx1"/>
                </a:solidFill>
              </a:rPr>
              <a:t>. Evaluación de la madurez de una organización</a:t>
            </a:r>
          </a:p>
        </p:txBody>
      </p:sp>
      <p:sp>
        <p:nvSpPr>
          <p:cNvPr id="10" name="9 Rectángulo redondeado"/>
          <p:cNvSpPr/>
          <p:nvPr/>
        </p:nvSpPr>
        <p:spPr>
          <a:xfrm>
            <a:off x="3124200" y="5105400"/>
            <a:ext cx="2133600" cy="1143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5</a:t>
            </a:r>
            <a:r>
              <a:rPr lang="es-PY" sz="1600" dirty="0" smtClean="0">
                <a:solidFill>
                  <a:schemeClr val="tx1"/>
                </a:solidFill>
              </a:rPr>
              <a:t>. Un ejemplo de modelo de evaluación de procesos</a:t>
            </a:r>
          </a:p>
        </p:txBody>
      </p:sp>
      <p:sp>
        <p:nvSpPr>
          <p:cNvPr id="11" name="10 Rectángulo redondeado"/>
          <p:cNvSpPr/>
          <p:nvPr/>
        </p:nvSpPr>
        <p:spPr>
          <a:xfrm>
            <a:off x="5867400" y="5105400"/>
            <a:ext cx="2438400" cy="1143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6</a:t>
            </a:r>
            <a:r>
              <a:rPr lang="es-PY" sz="1600" dirty="0" smtClean="0">
                <a:solidFill>
                  <a:schemeClr val="tx1"/>
                </a:solidFill>
              </a:rPr>
              <a:t>. Un ejemplo de modelo de evaluación del ciclo de vida del sistema</a:t>
            </a:r>
          </a:p>
        </p:txBody>
      </p:sp>
      <p:sp>
        <p:nvSpPr>
          <p:cNvPr id="12" name="11 Rectángulo redondeado"/>
          <p:cNvSpPr/>
          <p:nvPr/>
        </p:nvSpPr>
        <p:spPr>
          <a:xfrm>
            <a:off x="152400" y="2743200"/>
            <a:ext cx="2209800" cy="990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3</a:t>
            </a:r>
            <a:r>
              <a:rPr lang="es-PY" sz="1600" dirty="0" smtClean="0">
                <a:solidFill>
                  <a:schemeClr val="tx1"/>
                </a:solidFill>
              </a:rPr>
              <a:t>. Guía para la realización de la evaluación</a:t>
            </a:r>
          </a:p>
        </p:txBody>
      </p:sp>
      <p:sp>
        <p:nvSpPr>
          <p:cNvPr id="13" name="12 Rectángulo redondeado"/>
          <p:cNvSpPr/>
          <p:nvPr/>
        </p:nvSpPr>
        <p:spPr>
          <a:xfrm>
            <a:off x="152400" y="4648200"/>
            <a:ext cx="2209800" cy="1371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4</a:t>
            </a:r>
            <a:r>
              <a:rPr lang="es-PY" sz="1600" dirty="0" smtClean="0">
                <a:solidFill>
                  <a:schemeClr val="tx1"/>
                </a:solidFill>
              </a:rPr>
              <a:t>. Guía sobre el uso para la mejora y determinación de la capacidad del proceso.</a:t>
            </a:r>
          </a:p>
        </p:txBody>
      </p:sp>
      <p:cxnSp>
        <p:nvCxnSpPr>
          <p:cNvPr id="15" name="14 Conector recto"/>
          <p:cNvCxnSpPr>
            <a:stCxn id="7" idx="2"/>
            <a:endCxn id="8" idx="0"/>
          </p:cNvCxnSpPr>
          <p:nvPr/>
        </p:nvCxnSpPr>
        <p:spPr>
          <a:xfrm rot="5400000">
            <a:off x="3810000" y="3314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8" idx="2"/>
            <a:endCxn id="10" idx="0"/>
          </p:cNvCxnSpPr>
          <p:nvPr/>
        </p:nvCxnSpPr>
        <p:spPr>
          <a:xfrm rot="16200000" flipH="1">
            <a:off x="3943350" y="4857750"/>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10" idx="3"/>
            <a:endCxn id="11" idx="1"/>
          </p:cNvCxnSpPr>
          <p:nvPr/>
        </p:nvCxnSpPr>
        <p:spPr>
          <a:xfrm>
            <a:off x="5257800" y="56769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8" idx="3"/>
            <a:endCxn id="9" idx="1"/>
          </p:cNvCxnSpPr>
          <p:nvPr/>
        </p:nvCxnSpPr>
        <p:spPr>
          <a:xfrm>
            <a:off x="5257800" y="41529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Forma"/>
          <p:cNvCxnSpPr>
            <a:stCxn id="12" idx="3"/>
            <a:endCxn id="8" idx="1"/>
          </p:cNvCxnSpPr>
          <p:nvPr/>
        </p:nvCxnSpPr>
        <p:spPr>
          <a:xfrm>
            <a:off x="2362200" y="3238500"/>
            <a:ext cx="685800" cy="914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26 Forma"/>
          <p:cNvCxnSpPr>
            <a:stCxn id="13" idx="3"/>
            <a:endCxn id="8" idx="1"/>
          </p:cNvCxnSpPr>
          <p:nvPr/>
        </p:nvCxnSpPr>
        <p:spPr>
          <a:xfrm flipV="1">
            <a:off x="2362200" y="4152900"/>
            <a:ext cx="685800" cy="1181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par>
                                <p:cTn id="19" presetID="9"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par>
                                <p:cTn id="22" presetID="9"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ssolve">
                                      <p:cBhvr>
                                        <p:cTn id="24" dur="500"/>
                                        <p:tgtEl>
                                          <p:spTgt spid="2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par>
                                <p:cTn id="42" presetID="9"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dissolve">
                                      <p:cBhvr>
                                        <p:cTn id="44" dur="500"/>
                                        <p:tgtEl>
                                          <p:spTgt spid="2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325441" y="80648"/>
            <a:ext cx="8494560" cy="1355183"/>
          </a:xfrm>
          <a:prstGeom prst="rect">
            <a:avLst/>
          </a:prstGeom>
          <a:noFill/>
          <a:ln w="9525">
            <a:noFill/>
            <a:round/>
            <a:headEnd/>
            <a:tailEnd/>
          </a:ln>
          <a:effectLst/>
        </p:spPr>
        <p:txBody>
          <a:bodyPr lIns="0" tIns="35203" rIns="0" bIns="0" anchor="ct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dirty="0">
                <a:solidFill>
                  <a:srgbClr val="000000"/>
                </a:solidFill>
                <a:ea typeface="MS Gothic" charset="-128"/>
              </a:rPr>
              <a:t>A </a:t>
            </a:r>
            <a:r>
              <a:rPr lang="en-US" sz="4000" dirty="0" err="1">
                <a:solidFill>
                  <a:srgbClr val="000000"/>
                </a:solidFill>
                <a:ea typeface="MS Gothic" charset="-128"/>
              </a:rPr>
              <a:t>nivel</a:t>
            </a:r>
            <a:r>
              <a:rPr lang="en-US" sz="4000" dirty="0">
                <a:solidFill>
                  <a:srgbClr val="000000"/>
                </a:solidFill>
                <a:ea typeface="MS Gothic" charset="-128"/>
              </a:rPr>
              <a:t> regional</a:t>
            </a:r>
          </a:p>
        </p:txBody>
      </p:sp>
      <p:sp>
        <p:nvSpPr>
          <p:cNvPr id="19458"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4FF6CB55-371F-4215-B470-4A5FA61F6B73}" type="slidenum">
              <a:rPr lang="en-US" b="1">
                <a:solidFill>
                  <a:srgbClr val="000000"/>
                </a:solidFill>
              </a:rPr>
              <a:pPr>
                <a:tabLst>
                  <a:tab pos="656650" algn="l"/>
                </a:tabLst>
              </a:pPr>
              <a:t>17</a:t>
            </a:fld>
            <a:endParaRPr lang="en-US" b="1" dirty="0">
              <a:solidFill>
                <a:srgbClr val="000000"/>
              </a:solidFill>
            </a:endParaRPr>
          </a:p>
        </p:txBody>
      </p:sp>
      <p:pic>
        <p:nvPicPr>
          <p:cNvPr id="19673" name="Picture 217" descr="file:///F:/Tesis/Graficos/selo%20mpsbr.png"/>
          <p:cNvPicPr>
            <a:picLocks noChangeAspect="1" noChangeArrowheads="1"/>
          </p:cNvPicPr>
          <p:nvPr/>
        </p:nvPicPr>
        <p:blipFill>
          <a:blip r:link="rId3" cstate="print"/>
          <a:srcRect/>
          <a:stretch>
            <a:fillRect/>
          </a:stretch>
        </p:blipFill>
        <p:spPr bwMode="auto">
          <a:xfrm>
            <a:off x="381001" y="457200"/>
            <a:ext cx="914400" cy="694435"/>
          </a:xfrm>
          <a:prstGeom prst="rect">
            <a:avLst/>
          </a:prstGeom>
          <a:noFill/>
          <a:ln w="9525">
            <a:noFill/>
            <a:round/>
            <a:headEnd/>
            <a:tailEnd/>
          </a:ln>
          <a:effectLst/>
        </p:spPr>
      </p:pic>
      <p:pic>
        <p:nvPicPr>
          <p:cNvPr id="19674" name="Picture 218" descr="file:///F:/Tesis/Graficos/moprosoft.gif"/>
          <p:cNvPicPr>
            <a:picLocks noChangeAspect="1" noChangeArrowheads="1"/>
          </p:cNvPicPr>
          <p:nvPr/>
        </p:nvPicPr>
        <p:blipFill>
          <a:blip r:link="rId4" cstate="print"/>
          <a:srcRect/>
          <a:stretch>
            <a:fillRect/>
          </a:stretch>
        </p:blipFill>
        <p:spPr bwMode="auto">
          <a:xfrm>
            <a:off x="6491520" y="609600"/>
            <a:ext cx="2652480" cy="578941"/>
          </a:xfrm>
          <a:prstGeom prst="rect">
            <a:avLst/>
          </a:prstGeom>
          <a:noFill/>
          <a:ln w="9525">
            <a:noFill/>
            <a:round/>
            <a:headEnd/>
            <a:tailEnd/>
          </a:ln>
          <a:effectLst/>
        </p:spPr>
      </p:pic>
      <p:grpSp>
        <p:nvGrpSpPr>
          <p:cNvPr id="2" name="Group 219"/>
          <p:cNvGrpSpPr>
            <a:grpSpLocks/>
          </p:cNvGrpSpPr>
          <p:nvPr/>
        </p:nvGrpSpPr>
        <p:grpSpPr bwMode="auto">
          <a:xfrm>
            <a:off x="6043200" y="1651821"/>
            <a:ext cx="2491200" cy="4367979"/>
            <a:chOff x="4006" y="1506"/>
            <a:chExt cx="1730" cy="3033"/>
          </a:xfrm>
        </p:grpSpPr>
        <p:pic>
          <p:nvPicPr>
            <p:cNvPr id="19676" name="Picture 220"/>
            <p:cNvPicPr>
              <a:picLocks noChangeAspect="1" noChangeArrowheads="1"/>
            </p:cNvPicPr>
            <p:nvPr/>
          </p:nvPicPr>
          <p:blipFill>
            <a:blip r:embed="rId5" cstate="print"/>
            <a:srcRect/>
            <a:stretch>
              <a:fillRect/>
            </a:stretch>
          </p:blipFill>
          <p:spPr bwMode="auto">
            <a:xfrm>
              <a:off x="4845" y="1506"/>
              <a:ext cx="144" cy="154"/>
            </a:xfrm>
            <a:prstGeom prst="rect">
              <a:avLst/>
            </a:prstGeom>
            <a:noFill/>
            <a:ln w="9525">
              <a:noFill/>
              <a:round/>
              <a:headEnd/>
              <a:tailEnd/>
            </a:ln>
            <a:effectLst/>
          </p:spPr>
        </p:pic>
        <p:pic>
          <p:nvPicPr>
            <p:cNvPr id="19677" name="Picture 221"/>
            <p:cNvPicPr>
              <a:picLocks noChangeAspect="1" noChangeArrowheads="1"/>
            </p:cNvPicPr>
            <p:nvPr/>
          </p:nvPicPr>
          <p:blipFill>
            <a:blip r:embed="rId5" cstate="print"/>
            <a:srcRect/>
            <a:stretch>
              <a:fillRect/>
            </a:stretch>
          </p:blipFill>
          <p:spPr bwMode="auto">
            <a:xfrm>
              <a:off x="4006" y="1710"/>
              <a:ext cx="144" cy="154"/>
            </a:xfrm>
            <a:prstGeom prst="rect">
              <a:avLst/>
            </a:prstGeom>
            <a:noFill/>
            <a:ln w="9525">
              <a:noFill/>
              <a:round/>
              <a:headEnd/>
              <a:tailEnd/>
            </a:ln>
            <a:effectLst/>
          </p:spPr>
        </p:pic>
        <p:pic>
          <p:nvPicPr>
            <p:cNvPr id="19678" name="Picture 222"/>
            <p:cNvPicPr>
              <a:picLocks noChangeAspect="1" noChangeArrowheads="1"/>
            </p:cNvPicPr>
            <p:nvPr/>
          </p:nvPicPr>
          <p:blipFill>
            <a:blip r:embed="rId5" cstate="print"/>
            <a:srcRect/>
            <a:stretch>
              <a:fillRect/>
            </a:stretch>
          </p:blipFill>
          <p:spPr bwMode="auto">
            <a:xfrm>
              <a:off x="4006" y="1937"/>
              <a:ext cx="144" cy="154"/>
            </a:xfrm>
            <a:prstGeom prst="rect">
              <a:avLst/>
            </a:prstGeom>
            <a:noFill/>
            <a:ln w="9525">
              <a:noFill/>
              <a:round/>
              <a:headEnd/>
              <a:tailEnd/>
            </a:ln>
            <a:effectLst/>
          </p:spPr>
        </p:pic>
        <p:pic>
          <p:nvPicPr>
            <p:cNvPr id="19679" name="Picture 223"/>
            <p:cNvPicPr>
              <a:picLocks noChangeAspect="1" noChangeArrowheads="1"/>
            </p:cNvPicPr>
            <p:nvPr/>
          </p:nvPicPr>
          <p:blipFill>
            <a:blip r:embed="rId5" cstate="print"/>
            <a:srcRect/>
            <a:stretch>
              <a:fillRect/>
            </a:stretch>
          </p:blipFill>
          <p:spPr bwMode="auto">
            <a:xfrm>
              <a:off x="4006" y="2141"/>
              <a:ext cx="144" cy="154"/>
            </a:xfrm>
            <a:prstGeom prst="rect">
              <a:avLst/>
            </a:prstGeom>
            <a:noFill/>
            <a:ln w="9525">
              <a:noFill/>
              <a:round/>
              <a:headEnd/>
              <a:tailEnd/>
            </a:ln>
            <a:effectLst/>
          </p:spPr>
        </p:pic>
        <p:pic>
          <p:nvPicPr>
            <p:cNvPr id="19680" name="Picture 224"/>
            <p:cNvPicPr>
              <a:picLocks noChangeAspect="1" noChangeArrowheads="1"/>
            </p:cNvPicPr>
            <p:nvPr/>
          </p:nvPicPr>
          <p:blipFill>
            <a:blip r:embed="rId5" cstate="print"/>
            <a:srcRect/>
            <a:stretch>
              <a:fillRect/>
            </a:stretch>
          </p:blipFill>
          <p:spPr bwMode="auto">
            <a:xfrm>
              <a:off x="5571" y="2141"/>
              <a:ext cx="144" cy="154"/>
            </a:xfrm>
            <a:prstGeom prst="rect">
              <a:avLst/>
            </a:prstGeom>
            <a:noFill/>
            <a:ln w="9525">
              <a:noFill/>
              <a:round/>
              <a:headEnd/>
              <a:tailEnd/>
            </a:ln>
            <a:effectLst/>
          </p:spPr>
        </p:pic>
        <p:pic>
          <p:nvPicPr>
            <p:cNvPr id="19681" name="Picture 225"/>
            <p:cNvPicPr>
              <a:picLocks noChangeAspect="1" noChangeArrowheads="1"/>
            </p:cNvPicPr>
            <p:nvPr/>
          </p:nvPicPr>
          <p:blipFill>
            <a:blip r:embed="rId5" cstate="print"/>
            <a:srcRect/>
            <a:stretch>
              <a:fillRect/>
            </a:stretch>
          </p:blipFill>
          <p:spPr bwMode="auto">
            <a:xfrm>
              <a:off x="4006" y="1506"/>
              <a:ext cx="144" cy="154"/>
            </a:xfrm>
            <a:prstGeom prst="rect">
              <a:avLst/>
            </a:prstGeom>
            <a:noFill/>
            <a:ln w="9525">
              <a:noFill/>
              <a:round/>
              <a:headEnd/>
              <a:tailEnd/>
            </a:ln>
            <a:effectLst/>
          </p:spPr>
        </p:pic>
        <p:pic>
          <p:nvPicPr>
            <p:cNvPr id="19682" name="Picture 226"/>
            <p:cNvPicPr>
              <a:picLocks noChangeAspect="1" noChangeArrowheads="1"/>
            </p:cNvPicPr>
            <p:nvPr/>
          </p:nvPicPr>
          <p:blipFill>
            <a:blip r:embed="rId5" cstate="print"/>
            <a:srcRect/>
            <a:stretch>
              <a:fillRect/>
            </a:stretch>
          </p:blipFill>
          <p:spPr bwMode="auto">
            <a:xfrm>
              <a:off x="4006" y="2436"/>
              <a:ext cx="144" cy="154"/>
            </a:xfrm>
            <a:prstGeom prst="rect">
              <a:avLst/>
            </a:prstGeom>
            <a:noFill/>
            <a:ln w="9525">
              <a:noFill/>
              <a:round/>
              <a:headEnd/>
              <a:tailEnd/>
            </a:ln>
            <a:effectLst/>
          </p:spPr>
        </p:pic>
        <p:pic>
          <p:nvPicPr>
            <p:cNvPr id="19683" name="Picture 227"/>
            <p:cNvPicPr>
              <a:picLocks noChangeAspect="1" noChangeArrowheads="1"/>
            </p:cNvPicPr>
            <p:nvPr/>
          </p:nvPicPr>
          <p:blipFill>
            <a:blip r:embed="rId5" cstate="print"/>
            <a:srcRect/>
            <a:stretch>
              <a:fillRect/>
            </a:stretch>
          </p:blipFill>
          <p:spPr bwMode="auto">
            <a:xfrm>
              <a:off x="4868" y="2436"/>
              <a:ext cx="144" cy="154"/>
            </a:xfrm>
            <a:prstGeom prst="rect">
              <a:avLst/>
            </a:prstGeom>
            <a:noFill/>
            <a:ln w="9525">
              <a:noFill/>
              <a:round/>
              <a:headEnd/>
              <a:tailEnd/>
            </a:ln>
            <a:effectLst/>
          </p:spPr>
        </p:pic>
        <p:pic>
          <p:nvPicPr>
            <p:cNvPr id="19684" name="Picture 228"/>
            <p:cNvPicPr>
              <a:picLocks noChangeAspect="1" noChangeArrowheads="1"/>
            </p:cNvPicPr>
            <p:nvPr/>
          </p:nvPicPr>
          <p:blipFill>
            <a:blip r:embed="rId5" cstate="print"/>
            <a:srcRect/>
            <a:stretch>
              <a:fillRect/>
            </a:stretch>
          </p:blipFill>
          <p:spPr bwMode="auto">
            <a:xfrm>
              <a:off x="4006" y="2708"/>
              <a:ext cx="144" cy="154"/>
            </a:xfrm>
            <a:prstGeom prst="rect">
              <a:avLst/>
            </a:prstGeom>
            <a:noFill/>
            <a:ln w="9525">
              <a:noFill/>
              <a:round/>
              <a:headEnd/>
              <a:tailEnd/>
            </a:ln>
            <a:effectLst/>
          </p:spPr>
        </p:pic>
        <p:pic>
          <p:nvPicPr>
            <p:cNvPr id="19685" name="Picture 229"/>
            <p:cNvPicPr>
              <a:picLocks noChangeAspect="1" noChangeArrowheads="1"/>
            </p:cNvPicPr>
            <p:nvPr/>
          </p:nvPicPr>
          <p:blipFill>
            <a:blip r:embed="rId5" cstate="print"/>
            <a:srcRect/>
            <a:stretch>
              <a:fillRect/>
            </a:stretch>
          </p:blipFill>
          <p:spPr bwMode="auto">
            <a:xfrm>
              <a:off x="5593" y="2708"/>
              <a:ext cx="144" cy="154"/>
            </a:xfrm>
            <a:prstGeom prst="rect">
              <a:avLst/>
            </a:prstGeom>
            <a:noFill/>
            <a:ln w="9525">
              <a:noFill/>
              <a:round/>
              <a:headEnd/>
              <a:tailEnd/>
            </a:ln>
            <a:effectLst/>
          </p:spPr>
        </p:pic>
        <p:pic>
          <p:nvPicPr>
            <p:cNvPr id="19686" name="Picture 230"/>
            <p:cNvPicPr>
              <a:picLocks noChangeAspect="1" noChangeArrowheads="1"/>
            </p:cNvPicPr>
            <p:nvPr/>
          </p:nvPicPr>
          <p:blipFill>
            <a:blip r:embed="rId5" cstate="print"/>
            <a:srcRect/>
            <a:stretch>
              <a:fillRect/>
            </a:stretch>
          </p:blipFill>
          <p:spPr bwMode="auto">
            <a:xfrm>
              <a:off x="4006" y="2934"/>
              <a:ext cx="144" cy="154"/>
            </a:xfrm>
            <a:prstGeom prst="rect">
              <a:avLst/>
            </a:prstGeom>
            <a:noFill/>
            <a:ln w="9525">
              <a:noFill/>
              <a:round/>
              <a:headEnd/>
              <a:tailEnd/>
            </a:ln>
            <a:effectLst/>
          </p:spPr>
        </p:pic>
        <p:pic>
          <p:nvPicPr>
            <p:cNvPr id="19687" name="Picture 231"/>
            <p:cNvPicPr>
              <a:picLocks noChangeAspect="1" noChangeArrowheads="1"/>
            </p:cNvPicPr>
            <p:nvPr/>
          </p:nvPicPr>
          <p:blipFill>
            <a:blip r:embed="rId5" cstate="print"/>
            <a:srcRect/>
            <a:stretch>
              <a:fillRect/>
            </a:stretch>
          </p:blipFill>
          <p:spPr bwMode="auto">
            <a:xfrm>
              <a:off x="5593" y="2934"/>
              <a:ext cx="144" cy="154"/>
            </a:xfrm>
            <a:prstGeom prst="rect">
              <a:avLst/>
            </a:prstGeom>
            <a:noFill/>
            <a:ln w="9525">
              <a:noFill/>
              <a:round/>
              <a:headEnd/>
              <a:tailEnd/>
            </a:ln>
            <a:effectLst/>
          </p:spPr>
        </p:pic>
        <p:pic>
          <p:nvPicPr>
            <p:cNvPr id="19688" name="Picture 232"/>
            <p:cNvPicPr>
              <a:picLocks noChangeAspect="1" noChangeArrowheads="1"/>
            </p:cNvPicPr>
            <p:nvPr/>
          </p:nvPicPr>
          <p:blipFill>
            <a:blip r:embed="rId5" cstate="print"/>
            <a:srcRect/>
            <a:stretch>
              <a:fillRect/>
            </a:stretch>
          </p:blipFill>
          <p:spPr bwMode="auto">
            <a:xfrm>
              <a:off x="5593" y="3229"/>
              <a:ext cx="144" cy="154"/>
            </a:xfrm>
            <a:prstGeom prst="rect">
              <a:avLst/>
            </a:prstGeom>
            <a:noFill/>
            <a:ln w="9525">
              <a:noFill/>
              <a:round/>
              <a:headEnd/>
              <a:tailEnd/>
            </a:ln>
            <a:effectLst/>
          </p:spPr>
        </p:pic>
        <p:pic>
          <p:nvPicPr>
            <p:cNvPr id="19689" name="Picture 233"/>
            <p:cNvPicPr>
              <a:picLocks noChangeAspect="1" noChangeArrowheads="1"/>
            </p:cNvPicPr>
            <p:nvPr/>
          </p:nvPicPr>
          <p:blipFill>
            <a:blip r:embed="rId5" cstate="print"/>
            <a:srcRect/>
            <a:stretch>
              <a:fillRect/>
            </a:stretch>
          </p:blipFill>
          <p:spPr bwMode="auto">
            <a:xfrm>
              <a:off x="4845" y="3501"/>
              <a:ext cx="144" cy="154"/>
            </a:xfrm>
            <a:prstGeom prst="rect">
              <a:avLst/>
            </a:prstGeom>
            <a:noFill/>
            <a:ln w="9525">
              <a:noFill/>
              <a:round/>
              <a:headEnd/>
              <a:tailEnd/>
            </a:ln>
            <a:effectLst/>
          </p:spPr>
        </p:pic>
        <p:pic>
          <p:nvPicPr>
            <p:cNvPr id="19690" name="Picture 234"/>
            <p:cNvPicPr>
              <a:picLocks noChangeAspect="1" noChangeArrowheads="1"/>
            </p:cNvPicPr>
            <p:nvPr/>
          </p:nvPicPr>
          <p:blipFill>
            <a:blip r:embed="rId5" cstate="print"/>
            <a:srcRect/>
            <a:stretch>
              <a:fillRect/>
            </a:stretch>
          </p:blipFill>
          <p:spPr bwMode="auto">
            <a:xfrm>
              <a:off x="4845" y="3728"/>
              <a:ext cx="144" cy="154"/>
            </a:xfrm>
            <a:prstGeom prst="rect">
              <a:avLst/>
            </a:prstGeom>
            <a:noFill/>
            <a:ln w="9525">
              <a:noFill/>
              <a:round/>
              <a:headEnd/>
              <a:tailEnd/>
            </a:ln>
            <a:effectLst/>
          </p:spPr>
        </p:pic>
        <p:pic>
          <p:nvPicPr>
            <p:cNvPr id="19691" name="Picture 235"/>
            <p:cNvPicPr>
              <a:picLocks noChangeAspect="1" noChangeArrowheads="1"/>
            </p:cNvPicPr>
            <p:nvPr/>
          </p:nvPicPr>
          <p:blipFill>
            <a:blip r:embed="rId5" cstate="print"/>
            <a:srcRect/>
            <a:stretch>
              <a:fillRect/>
            </a:stretch>
          </p:blipFill>
          <p:spPr bwMode="auto">
            <a:xfrm>
              <a:off x="4845" y="4023"/>
              <a:ext cx="144" cy="154"/>
            </a:xfrm>
            <a:prstGeom prst="rect">
              <a:avLst/>
            </a:prstGeom>
            <a:noFill/>
            <a:ln w="9525">
              <a:noFill/>
              <a:round/>
              <a:headEnd/>
              <a:tailEnd/>
            </a:ln>
            <a:effectLst/>
          </p:spPr>
        </p:pic>
        <p:pic>
          <p:nvPicPr>
            <p:cNvPr id="19692" name="Picture 236"/>
            <p:cNvPicPr>
              <a:picLocks noChangeAspect="1" noChangeArrowheads="1"/>
            </p:cNvPicPr>
            <p:nvPr/>
          </p:nvPicPr>
          <p:blipFill>
            <a:blip r:embed="rId5" cstate="print"/>
            <a:srcRect/>
            <a:stretch>
              <a:fillRect/>
            </a:stretch>
          </p:blipFill>
          <p:spPr bwMode="auto">
            <a:xfrm>
              <a:off x="4029" y="4386"/>
              <a:ext cx="144" cy="154"/>
            </a:xfrm>
            <a:prstGeom prst="rect">
              <a:avLst/>
            </a:prstGeom>
            <a:noFill/>
            <a:ln w="9525">
              <a:noFill/>
              <a:round/>
              <a:headEnd/>
              <a:tailEnd/>
            </a:ln>
            <a:effectLst/>
          </p:spPr>
        </p:pic>
      </p:grpSp>
      <p:graphicFrame>
        <p:nvGraphicFramePr>
          <p:cNvPr id="25" name="24 Tabla"/>
          <p:cNvGraphicFramePr>
            <a:graphicFrameLocks noGrp="1"/>
          </p:cNvGraphicFramePr>
          <p:nvPr/>
        </p:nvGraphicFramePr>
        <p:xfrm>
          <a:off x="0" y="1397000"/>
          <a:ext cx="9144000" cy="5171440"/>
        </p:xfrm>
        <a:graphic>
          <a:graphicData uri="http://schemas.openxmlformats.org/drawingml/2006/table">
            <a:tbl>
              <a:tblPr firstRow="1" bandRow="1">
                <a:tableStyleId>{21E4AEA4-8DFA-4A89-87EB-49C32662AFE0}</a:tableStyleId>
              </a:tblPr>
              <a:tblGrid>
                <a:gridCol w="609600"/>
                <a:gridCol w="4191000"/>
                <a:gridCol w="1752600"/>
                <a:gridCol w="1143000"/>
                <a:gridCol w="1447800"/>
              </a:tblGrid>
              <a:tr h="370840">
                <a:tc>
                  <a:txBody>
                    <a:bodyPr/>
                    <a:lstStyle/>
                    <a:p>
                      <a:endParaRPr lang="en-US" dirty="0"/>
                    </a:p>
                  </a:txBody>
                  <a:tcPr/>
                </a:tc>
                <a:tc>
                  <a:txBody>
                    <a:bodyPr/>
                    <a:lstStyle/>
                    <a:p>
                      <a:endParaRPr lang="en-US"/>
                    </a:p>
                  </a:txBody>
                  <a:tcPr/>
                </a:tc>
                <a:tc>
                  <a:txBody>
                    <a:bodyPr/>
                    <a:lstStyle/>
                    <a:p>
                      <a:r>
                        <a:rPr lang="es-PY" sz="1600" baseline="0" dirty="0" smtClean="0"/>
                        <a:t>MOPROSOFT</a:t>
                      </a:r>
                      <a:endParaRPr lang="en-US" sz="1600" baseline="0" dirty="0"/>
                    </a:p>
                  </a:txBody>
                  <a:tcPr/>
                </a:tc>
                <a:tc>
                  <a:txBody>
                    <a:bodyPr/>
                    <a:lstStyle/>
                    <a:p>
                      <a:r>
                        <a:rPr lang="es-PY" sz="1600" baseline="0" dirty="0" smtClean="0"/>
                        <a:t>MPS.BR</a:t>
                      </a:r>
                      <a:endParaRPr lang="en-US" sz="1600" baseline="0" dirty="0"/>
                    </a:p>
                  </a:txBody>
                  <a:tcPr/>
                </a:tc>
                <a:tc>
                  <a:txBody>
                    <a:bodyPr/>
                    <a:lstStyle/>
                    <a:p>
                      <a:r>
                        <a:rPr lang="es-PY" sz="1600" baseline="0" dirty="0" smtClean="0"/>
                        <a:t>PERUANA</a:t>
                      </a:r>
                      <a:endParaRPr lang="en-US" sz="1600" baseline="0" dirty="0"/>
                    </a:p>
                  </a:txBody>
                  <a:tcPr/>
                </a:tc>
              </a:tr>
              <a:tr h="370840">
                <a:tc>
                  <a:txBody>
                    <a:bodyPr/>
                    <a:lstStyle/>
                    <a:p>
                      <a:r>
                        <a:rPr lang="es-PY" sz="1300" dirty="0" smtClean="0"/>
                        <a:t>1</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propósitos del proceso</a:t>
                      </a:r>
                    </a:p>
                  </a:txBody>
                  <a:tcPr/>
                </a:tc>
                <a:tc>
                  <a:txBody>
                    <a:bodyPr/>
                    <a:lstStyle/>
                    <a:p>
                      <a:endParaRPr lang="en-US" sz="1300" dirty="0"/>
                    </a:p>
                  </a:txBody>
                  <a:tcPr/>
                </a:tc>
                <a:tc>
                  <a:txBody>
                    <a:bodyPr/>
                    <a:lstStyle/>
                    <a:p>
                      <a:endParaRPr lang="en-US" sz="1300" dirty="0"/>
                    </a:p>
                  </a:txBody>
                  <a:tcPr/>
                </a:tc>
                <a:tc>
                  <a:txBody>
                    <a:bodyPr/>
                    <a:lstStyle/>
                    <a:p>
                      <a:endParaRPr lang="en-US" sz="1300" dirty="0"/>
                    </a:p>
                  </a:txBody>
                  <a:tcPr/>
                </a:tc>
              </a:tr>
              <a:tr h="370840">
                <a:tc>
                  <a:txBody>
                    <a:bodyPr/>
                    <a:lstStyle/>
                    <a:p>
                      <a:r>
                        <a:rPr lang="es-PY" sz="1300" dirty="0" smtClean="0"/>
                        <a:t>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Entradas/Salidas de cada proceso</a:t>
                      </a:r>
                    </a:p>
                  </a:txBody>
                  <a:tcPr/>
                </a:tc>
                <a:tc>
                  <a:txBody>
                    <a:bodyPr/>
                    <a:lstStyle/>
                    <a:p>
                      <a:endParaRPr lang="en-US" sz="1300"/>
                    </a:p>
                  </a:txBody>
                  <a:tcPr/>
                </a:tc>
                <a:tc>
                  <a:txBody>
                    <a:bodyPr/>
                    <a:lstStyle/>
                    <a:p>
                      <a:endParaRPr lang="en-US" sz="1300" dirty="0"/>
                    </a:p>
                  </a:txBody>
                  <a:tcPr/>
                </a:tc>
                <a:tc>
                  <a:txBody>
                    <a:bodyPr/>
                    <a:lstStyle/>
                    <a:p>
                      <a:endParaRPr lang="en-US" sz="1300" dirty="0"/>
                    </a:p>
                  </a:txBody>
                  <a:tcPr/>
                </a:tc>
              </a:tr>
              <a:tr h="370840">
                <a:tc>
                  <a:txBody>
                    <a:bodyPr/>
                    <a:lstStyle/>
                    <a:p>
                      <a:r>
                        <a:rPr lang="es-PY" sz="1300" dirty="0" smtClean="0"/>
                        <a:t>3</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300" kern="1200" dirty="0" err="1" smtClean="0">
                          <a:solidFill>
                            <a:schemeClr val="dk1"/>
                          </a:solidFill>
                          <a:latin typeface="+mn-lt"/>
                          <a:ea typeface="+mn-ea"/>
                          <a:cs typeface="+mn-cs"/>
                        </a:rPr>
                        <a:t>Definición</a:t>
                      </a:r>
                      <a:r>
                        <a:rPr kumimoji="0" lang="en-US" sz="1300" kern="1200" dirty="0" smtClean="0">
                          <a:solidFill>
                            <a:schemeClr val="dk1"/>
                          </a:solidFill>
                          <a:latin typeface="+mn-lt"/>
                          <a:ea typeface="+mn-ea"/>
                          <a:cs typeface="+mn-cs"/>
                        </a:rPr>
                        <a:t> de roles</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4</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300" kern="1200" dirty="0" err="1" smtClean="0">
                          <a:solidFill>
                            <a:schemeClr val="dk1"/>
                          </a:solidFill>
                          <a:latin typeface="+mn-lt"/>
                          <a:ea typeface="+mn-ea"/>
                          <a:cs typeface="+mn-cs"/>
                        </a:rPr>
                        <a:t>Definición</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específica</a:t>
                      </a:r>
                      <a:r>
                        <a:rPr kumimoji="0" lang="en-US" sz="1300" kern="1200" dirty="0" smtClean="0">
                          <a:solidFill>
                            <a:schemeClr val="dk1"/>
                          </a:solidFill>
                          <a:latin typeface="+mn-lt"/>
                          <a:ea typeface="+mn-ea"/>
                          <a:cs typeface="+mn-cs"/>
                        </a:rPr>
                        <a:t> de </a:t>
                      </a:r>
                      <a:r>
                        <a:rPr kumimoji="0" lang="en-US" sz="1300" kern="1200" dirty="0" err="1" smtClean="0">
                          <a:solidFill>
                            <a:schemeClr val="dk1"/>
                          </a:solidFill>
                          <a:latin typeface="+mn-lt"/>
                          <a:ea typeface="+mn-ea"/>
                          <a:cs typeface="+mn-cs"/>
                        </a:rPr>
                        <a:t>actividades</a:t>
                      </a:r>
                      <a:endParaRPr kumimoji="0" lang="en-US" sz="1300" kern="1200" dirty="0" smtClean="0">
                        <a:solidFill>
                          <a:schemeClr val="dk1"/>
                        </a:solidFill>
                        <a:latin typeface="+mn-lt"/>
                        <a:ea typeface="+mn-ea"/>
                        <a:cs typeface="+mn-cs"/>
                      </a:endParaRP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5</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específica de validaciones y verificaciones por actividad</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6</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estructura de documentos</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7</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Descripción de tareas por actividad</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8</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criterios de evaluación de requerimientos</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9</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300" kern="1200" dirty="0" err="1" smtClean="0">
                          <a:solidFill>
                            <a:schemeClr val="dk1"/>
                          </a:solidFill>
                          <a:latin typeface="+mn-lt"/>
                          <a:ea typeface="+mn-ea"/>
                          <a:cs typeface="+mn-cs"/>
                        </a:rPr>
                        <a:t>Fundamentación</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teórica</a:t>
                      </a:r>
                      <a:r>
                        <a:rPr kumimoji="0" lang="en-US" sz="1300" kern="1200" dirty="0" smtClean="0">
                          <a:solidFill>
                            <a:schemeClr val="dk1"/>
                          </a:solidFill>
                          <a:latin typeface="+mn-lt"/>
                          <a:ea typeface="+mn-ea"/>
                          <a:cs typeface="+mn-cs"/>
                        </a:rPr>
                        <a:t> del </a:t>
                      </a:r>
                      <a:r>
                        <a:rPr kumimoji="0" lang="en-US" sz="1300" kern="1200" dirty="0" err="1" smtClean="0">
                          <a:solidFill>
                            <a:schemeClr val="dk1"/>
                          </a:solidFill>
                          <a:latin typeface="+mn-lt"/>
                          <a:ea typeface="+mn-ea"/>
                          <a:cs typeface="+mn-cs"/>
                        </a:rPr>
                        <a:t>proceso</a:t>
                      </a:r>
                      <a:endParaRPr kumimoji="0" lang="en-US" sz="1300" kern="1200" dirty="0" smtClean="0">
                        <a:solidFill>
                          <a:schemeClr val="dk1"/>
                        </a:solidFill>
                        <a:latin typeface="+mn-lt"/>
                        <a:ea typeface="+mn-ea"/>
                        <a:cs typeface="+mn-cs"/>
                      </a:endParaRP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10</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objetivos y resultados esperados</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11</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Sugerencia de herramientas y métodos para lograr objetivos</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12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Utilización de gráficos para definir tareas del proceso</a:t>
                      </a:r>
                    </a:p>
                  </a:txBody>
                  <a:tcPr/>
                </a:tc>
                <a:tc>
                  <a:txBody>
                    <a:bodyPr/>
                    <a:lstStyle/>
                    <a:p>
                      <a:endParaRPr lang="en-US" sz="1300" dirty="0"/>
                    </a:p>
                  </a:txBody>
                  <a:tcPr/>
                </a:tc>
                <a:tc>
                  <a:txBody>
                    <a:bodyPr/>
                    <a:lstStyle/>
                    <a:p>
                      <a:endParaRPr lang="en-US" sz="1300" dirty="0"/>
                    </a:p>
                  </a:txBody>
                  <a:tcPr/>
                </a:tc>
                <a:tc>
                  <a:txBody>
                    <a:bodyPr/>
                    <a:lstStyle/>
                    <a:p>
                      <a:endParaRPr lang="en-US" sz="13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a:t>
            </a:r>
            <a:r>
              <a:rPr lang="en-US" dirty="0" err="1"/>
              <a:t>nivel</a:t>
            </a:r>
            <a:r>
              <a:rPr lang="en-US" dirty="0"/>
              <a:t> regional</a:t>
            </a:r>
          </a:p>
        </p:txBody>
      </p:sp>
      <p:sp>
        <p:nvSpPr>
          <p:cNvPr id="20482" name="Rectangle 2"/>
          <p:cNvSpPr>
            <a:spLocks noGrp="1" noChangeArrowheads="1"/>
          </p:cNvSpPr>
          <p:nvPr>
            <p:ph type="body" idx="1"/>
          </p:nvPr>
        </p:nvSpPr>
        <p:spPr>
          <a:xfrm>
            <a:off x="533400" y="1371600"/>
            <a:ext cx="8000640" cy="4526396"/>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Light MECPDS</a:t>
            </a:r>
          </a:p>
        </p:txBody>
      </p:sp>
      <p:sp>
        <p:nvSpPr>
          <p:cNvPr id="20484" name="Text Box 4"/>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3B846EA-8541-486D-9D94-0B049FA76F32}" type="slidenum">
              <a:rPr lang="en-US" b="1">
                <a:solidFill>
                  <a:srgbClr val="000000"/>
                </a:solidFill>
              </a:rPr>
              <a:pPr>
                <a:tabLst>
                  <a:tab pos="656650" algn="l"/>
                </a:tabLst>
              </a:pPr>
              <a:t>18</a:t>
            </a:fld>
            <a:endParaRPr lang="en-US" b="1" dirty="0">
              <a:solidFill>
                <a:srgbClr val="000000"/>
              </a:solidFill>
            </a:endParaRPr>
          </a:p>
        </p:txBody>
      </p:sp>
      <p:graphicFrame>
        <p:nvGraphicFramePr>
          <p:cNvPr id="6" name="5 Diagrama"/>
          <p:cNvGraphicFramePr/>
          <p:nvPr/>
        </p:nvGraphicFramePr>
        <p:xfrm>
          <a:off x="914400" y="2133600"/>
          <a:ext cx="73914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graphicEl>
                                              <a:dgm id="{6971D711-7EB4-4D36-A261-079A04699010}"/>
                                            </p:graphicEl>
                                          </p:spTgt>
                                        </p:tgtEl>
                                        <p:attrNameLst>
                                          <p:attrName>style.visibility</p:attrName>
                                        </p:attrNameLst>
                                      </p:cBhvr>
                                      <p:to>
                                        <p:strVal val="visible"/>
                                      </p:to>
                                    </p:set>
                                    <p:animEffect transition="in" filter="dissolve">
                                      <p:cBhvr>
                                        <p:cTn id="7" dur="500"/>
                                        <p:tgtEl>
                                          <p:spTgt spid="6">
                                            <p:graphicEl>
                                              <a:dgm id="{6971D711-7EB4-4D36-A261-079A0469901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graphicEl>
                                              <a:dgm id="{6806EB96-3821-48F9-86F3-043958945545}"/>
                                            </p:graphicEl>
                                          </p:spTgt>
                                        </p:tgtEl>
                                        <p:attrNameLst>
                                          <p:attrName>style.visibility</p:attrName>
                                        </p:attrNameLst>
                                      </p:cBhvr>
                                      <p:to>
                                        <p:strVal val="visible"/>
                                      </p:to>
                                    </p:set>
                                    <p:animEffect transition="in" filter="dissolve">
                                      <p:cBhvr>
                                        <p:cTn id="12" dur="500"/>
                                        <p:tgtEl>
                                          <p:spTgt spid="6">
                                            <p:graphicEl>
                                              <a:dgm id="{6806EB96-3821-48F9-86F3-04395894554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graphicEl>
                                              <a:dgm id="{B80BF2F8-6788-405E-9E67-56BE83F84D8E}"/>
                                            </p:graphicEl>
                                          </p:spTgt>
                                        </p:tgtEl>
                                        <p:attrNameLst>
                                          <p:attrName>style.visibility</p:attrName>
                                        </p:attrNameLst>
                                      </p:cBhvr>
                                      <p:to>
                                        <p:strVal val="visible"/>
                                      </p:to>
                                    </p:set>
                                    <p:animEffect transition="in" filter="dissolve">
                                      <p:cBhvr>
                                        <p:cTn id="17" dur="500"/>
                                        <p:tgtEl>
                                          <p:spTgt spid="6">
                                            <p:graphicEl>
                                              <a:dgm id="{B80BF2F8-6788-405E-9E67-56BE83F84D8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smtClean="0">
                <a:solidFill>
                  <a:schemeClr val="accent6">
                    <a:lumMod val="50000"/>
                  </a:schemeClr>
                </a:solidFill>
                <a:effectLst>
                  <a:outerShdw blurRad="38100" dist="38100" dir="2700000" algn="tl">
                    <a:srgbClr val="C0C0C0"/>
                  </a:outerShdw>
                </a:effectLst>
              </a:rPr>
              <a:t>Bases del </a:t>
            </a:r>
            <a:r>
              <a:rPr lang="en-US" sz="4400" dirty="0" err="1" smtClean="0">
                <a:solidFill>
                  <a:schemeClr val="accent6">
                    <a:lumMod val="50000"/>
                  </a:schemeClr>
                </a:solidFill>
                <a:effectLst>
                  <a:outerShdw blurRad="38100" dist="38100" dir="2700000" algn="tl">
                    <a:srgbClr val="C0C0C0"/>
                  </a:outerShdw>
                </a:effectLst>
              </a:rPr>
              <a:t>modelo</a:t>
            </a:r>
            <a:r>
              <a:rPr lang="en-US" sz="4400" dirty="0" smtClean="0">
                <a:solidFill>
                  <a:schemeClr val="accent6">
                    <a:lumMod val="50000"/>
                  </a:schemeClr>
                </a:solidFill>
                <a:effectLst>
                  <a:outerShdw blurRad="38100" dist="38100" dir="2700000" algn="tl">
                    <a:srgbClr val="C0C0C0"/>
                  </a:outerShdw>
                </a:effectLst>
              </a:rPr>
              <a:t> </a:t>
            </a:r>
            <a:r>
              <a:rPr lang="en-US" sz="4400" dirty="0" err="1" smtClean="0">
                <a:solidFill>
                  <a:schemeClr val="accent6">
                    <a:lumMod val="50000"/>
                  </a:schemeClr>
                </a:solidFill>
                <a:effectLst>
                  <a:outerShdw blurRad="38100" dist="38100" dir="2700000" algn="tl">
                    <a:srgbClr val="C0C0C0"/>
                  </a:outerShdw>
                </a:effectLst>
              </a:rPr>
              <a:t>propuesto</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Contenido</a:t>
            </a:r>
            <a:endParaRPr lang="en-US" dirty="0"/>
          </a:p>
        </p:txBody>
      </p:sp>
      <p:sp>
        <p:nvSpPr>
          <p:cNvPr id="4098" name="Rectangle 2"/>
          <p:cNvSpPr>
            <a:spLocks noGrp="1" noChangeArrowheads="1"/>
          </p:cNvSpPr>
          <p:nvPr>
            <p:ph type="body" idx="1"/>
          </p:nvPr>
        </p:nvSpPr>
        <p:spPr>
          <a:xfrm>
            <a:off x="561600" y="1295400"/>
            <a:ext cx="8000640" cy="5090231"/>
          </a:xfrm>
          <a:ln/>
        </p:spPr>
        <p:txBody>
          <a:bodyPr lIns="82945" tIns="19201" rIns="82945" bIns="41473">
            <a:normAutofit fontScale="92500"/>
          </a:bodyPr>
          <a:lstStyle/>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Introducción.</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Análisis actual e informes oficiales.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Objetivo principal y específico.</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Modelos de procesos tradicionales.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Modelos de mejora de procesos.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Bases del modelo propuesto.</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Procesos.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Caso de prueba.</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Conclusiones y aportes.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Trabajos futuros.</a:t>
            </a:r>
            <a:endParaRPr lang="es-ES" sz="2200" dirty="0"/>
          </a:p>
        </p:txBody>
      </p:sp>
      <p:sp>
        <p:nvSpPr>
          <p:cNvPr id="409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5E63AEAC-1A2A-4014-9128-9EAFD3C0D6FF}" type="slidenum">
              <a:rPr lang="en-US" b="1">
                <a:solidFill>
                  <a:srgbClr val="000000"/>
                </a:solidFill>
              </a:rPr>
              <a:pPr>
                <a:tabLst>
                  <a:tab pos="656650" algn="l"/>
                </a:tabLst>
              </a:pPr>
              <a:t>2</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2530" name="Rectangle 2"/>
          <p:cNvSpPr>
            <a:spLocks noGrp="1" noChangeArrowheads="1"/>
          </p:cNvSpPr>
          <p:nvPr>
            <p:ph type="body" idx="1"/>
          </p:nvPr>
        </p:nvSpPr>
        <p:spPr>
          <a:xfrm>
            <a:off x="561600" y="1524001"/>
            <a:ext cx="8000640" cy="493075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Incorporación de tres procesos relacionados con el desarrollo de software como parte un modelo de calidad inicial</a:t>
            </a:r>
            <a:r>
              <a:rPr lang="es-ES" dirty="0" smtClean="0"/>
              <a:t>.</a:t>
            </a:r>
            <a:endParaRPr lang="es-ES" dirty="0"/>
          </a:p>
        </p:txBody>
      </p:sp>
      <p:sp>
        <p:nvSpPr>
          <p:cNvPr id="2253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5F1BE2B-7083-45BE-AB89-8BEB603CDA9E}" type="slidenum">
              <a:rPr lang="en-US" b="1">
                <a:solidFill>
                  <a:srgbClr val="000000"/>
                </a:solidFill>
              </a:rPr>
              <a:pPr>
                <a:tabLst>
                  <a:tab pos="656650" algn="l"/>
                </a:tabLst>
              </a:pPr>
              <a:t>20</a:t>
            </a:fld>
            <a:endParaRPr lang="en-US" b="1" dirty="0">
              <a:solidFill>
                <a:srgbClr val="000000"/>
              </a:solidFill>
            </a:endParaRPr>
          </a:p>
        </p:txBody>
      </p:sp>
      <p:graphicFrame>
        <p:nvGraphicFramePr>
          <p:cNvPr id="5" name="4 Diagrama"/>
          <p:cNvGraphicFramePr/>
          <p:nvPr/>
        </p:nvGraphicFramePr>
        <p:xfrm>
          <a:off x="914400" y="3429000"/>
          <a:ext cx="7315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3554"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93091E55-E383-4045-B62C-397B32EF9E1B}" type="slidenum">
              <a:rPr lang="en-US" b="1">
                <a:solidFill>
                  <a:srgbClr val="000000"/>
                </a:solidFill>
              </a:rPr>
              <a:pPr>
                <a:tabLst>
                  <a:tab pos="656650" algn="l"/>
                </a:tabLst>
              </a:pPr>
              <a:t>21</a:t>
            </a:fld>
            <a:endParaRPr lang="en-US" b="1" dirty="0">
              <a:solidFill>
                <a:srgbClr val="000000"/>
              </a:solidFill>
            </a:endParaRPr>
          </a:p>
        </p:txBody>
      </p:sp>
      <p:sp>
        <p:nvSpPr>
          <p:cNvPr id="31" name="30 Rectángulo redondeado"/>
          <p:cNvSpPr/>
          <p:nvPr/>
        </p:nvSpPr>
        <p:spPr>
          <a:xfrm>
            <a:off x="533400" y="4267200"/>
            <a:ext cx="1981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Relevamiento de requerimientos</a:t>
            </a:r>
            <a:endParaRPr lang="en-US" sz="1600" dirty="0">
              <a:solidFill>
                <a:schemeClr val="tx1"/>
              </a:solidFill>
            </a:endParaRPr>
          </a:p>
        </p:txBody>
      </p:sp>
      <p:sp>
        <p:nvSpPr>
          <p:cNvPr id="32" name="31 Rectángulo redondeado"/>
          <p:cNvSpPr/>
          <p:nvPr/>
        </p:nvSpPr>
        <p:spPr>
          <a:xfrm>
            <a:off x="2743200" y="4267200"/>
            <a:ext cx="1981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Administración de requerimientos</a:t>
            </a:r>
            <a:endParaRPr lang="en-US" sz="1600" dirty="0">
              <a:solidFill>
                <a:schemeClr val="tx1"/>
              </a:solidFill>
            </a:endParaRPr>
          </a:p>
        </p:txBody>
      </p:sp>
      <p:sp>
        <p:nvSpPr>
          <p:cNvPr id="33" name="32 Rectángulo redondeado"/>
          <p:cNvSpPr/>
          <p:nvPr/>
        </p:nvSpPr>
        <p:spPr>
          <a:xfrm>
            <a:off x="5029200" y="4267200"/>
            <a:ext cx="16764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Análisis y diseño</a:t>
            </a:r>
            <a:endParaRPr lang="en-US" sz="1600" dirty="0">
              <a:solidFill>
                <a:schemeClr val="tx1"/>
              </a:solidFill>
            </a:endParaRPr>
          </a:p>
        </p:txBody>
      </p:sp>
      <p:sp>
        <p:nvSpPr>
          <p:cNvPr id="34" name="33 Rectángulo redondeado"/>
          <p:cNvSpPr/>
          <p:nvPr/>
        </p:nvSpPr>
        <p:spPr>
          <a:xfrm>
            <a:off x="2743200" y="5715000"/>
            <a:ext cx="1981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err="1" smtClean="0">
                <a:solidFill>
                  <a:schemeClr val="tx1"/>
                </a:solidFill>
              </a:rPr>
              <a:t>Matríz</a:t>
            </a:r>
            <a:r>
              <a:rPr lang="es-PY" sz="1600" dirty="0" smtClean="0">
                <a:solidFill>
                  <a:schemeClr val="tx1"/>
                </a:solidFill>
              </a:rPr>
              <a:t> de evaluación</a:t>
            </a:r>
            <a:endParaRPr lang="en-US" sz="1600" dirty="0">
              <a:solidFill>
                <a:schemeClr val="tx1"/>
              </a:solidFill>
            </a:endParaRPr>
          </a:p>
        </p:txBody>
      </p:sp>
      <p:cxnSp>
        <p:nvCxnSpPr>
          <p:cNvPr id="36" name="35 Forma"/>
          <p:cNvCxnSpPr>
            <a:stCxn id="31" idx="2"/>
            <a:endCxn id="34" idx="1"/>
          </p:cNvCxnSpPr>
          <p:nvPr/>
        </p:nvCxnSpPr>
        <p:spPr>
          <a:xfrm rot="16200000" flipH="1">
            <a:off x="1600200" y="4953000"/>
            <a:ext cx="1066800" cy="1219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37 Conector angular"/>
          <p:cNvCxnSpPr>
            <a:stCxn id="32" idx="2"/>
            <a:endCxn id="34" idx="0"/>
          </p:cNvCxnSpPr>
          <p:nvPr/>
        </p:nvCxnSpPr>
        <p:spPr>
          <a:xfrm rot="5400000">
            <a:off x="3390900" y="5372100"/>
            <a:ext cx="6858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39 Forma"/>
          <p:cNvCxnSpPr>
            <a:stCxn id="33" idx="2"/>
            <a:endCxn id="34" idx="3"/>
          </p:cNvCxnSpPr>
          <p:nvPr/>
        </p:nvCxnSpPr>
        <p:spPr>
          <a:xfrm rot="5400000">
            <a:off x="4762500" y="4991100"/>
            <a:ext cx="1066800" cy="11430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2" name="41 Rectángulo redondeado"/>
          <p:cNvSpPr/>
          <p:nvPr/>
        </p:nvSpPr>
        <p:spPr>
          <a:xfrm>
            <a:off x="11430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ISO 12207</a:t>
            </a:r>
            <a:endParaRPr lang="en-US" sz="1600" dirty="0">
              <a:solidFill>
                <a:schemeClr val="tx1"/>
              </a:solidFill>
            </a:endParaRPr>
          </a:p>
        </p:txBody>
      </p:sp>
      <p:sp>
        <p:nvSpPr>
          <p:cNvPr id="43" name="42 Rectángulo redondeado"/>
          <p:cNvSpPr/>
          <p:nvPr/>
        </p:nvSpPr>
        <p:spPr>
          <a:xfrm>
            <a:off x="29718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MOPROSOFT</a:t>
            </a:r>
            <a:endParaRPr lang="en-US" sz="1600" dirty="0">
              <a:solidFill>
                <a:schemeClr val="tx1"/>
              </a:solidFill>
            </a:endParaRPr>
          </a:p>
        </p:txBody>
      </p:sp>
      <p:sp>
        <p:nvSpPr>
          <p:cNvPr id="44" name="43 Rectángulo redondeado"/>
          <p:cNvSpPr/>
          <p:nvPr/>
        </p:nvSpPr>
        <p:spPr>
          <a:xfrm>
            <a:off x="48006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MPS-BR</a:t>
            </a:r>
            <a:endParaRPr lang="en-US" sz="1600" dirty="0">
              <a:solidFill>
                <a:schemeClr val="tx1"/>
              </a:solidFill>
            </a:endParaRPr>
          </a:p>
        </p:txBody>
      </p:sp>
      <p:cxnSp>
        <p:nvCxnSpPr>
          <p:cNvPr id="52" name="51 Conector angular"/>
          <p:cNvCxnSpPr>
            <a:stCxn id="43" idx="2"/>
            <a:endCxn id="31" idx="0"/>
          </p:cNvCxnSpPr>
          <p:nvPr/>
        </p:nvCxnSpPr>
        <p:spPr>
          <a:xfrm rot="5400000">
            <a:off x="2266950" y="2762250"/>
            <a:ext cx="762000" cy="2247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53 Conector angular"/>
          <p:cNvCxnSpPr>
            <a:stCxn id="43" idx="2"/>
            <a:endCxn id="33" idx="0"/>
          </p:cNvCxnSpPr>
          <p:nvPr/>
        </p:nvCxnSpPr>
        <p:spPr>
          <a:xfrm rot="16200000" flipH="1">
            <a:off x="4438650" y="2838450"/>
            <a:ext cx="762000" cy="20955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2" idx="2"/>
            <a:endCxn id="31" idx="0"/>
          </p:cNvCxnSpPr>
          <p:nvPr/>
        </p:nvCxnSpPr>
        <p:spPr>
          <a:xfrm rot="5400000">
            <a:off x="1352550" y="3676650"/>
            <a:ext cx="762000" cy="419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5" name="64 Conector angular"/>
          <p:cNvCxnSpPr>
            <a:stCxn id="44" idx="2"/>
            <a:endCxn id="33" idx="0"/>
          </p:cNvCxnSpPr>
          <p:nvPr/>
        </p:nvCxnSpPr>
        <p:spPr>
          <a:xfrm rot="16200000" flipH="1">
            <a:off x="5353050" y="3752850"/>
            <a:ext cx="762000" cy="266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7" name="66 Conector angular"/>
          <p:cNvCxnSpPr>
            <a:stCxn id="32" idx="0"/>
            <a:endCxn id="43" idx="2"/>
          </p:cNvCxnSpPr>
          <p:nvPr/>
        </p:nvCxnSpPr>
        <p:spPr>
          <a:xfrm rot="5400000" flipH="1" flipV="1">
            <a:off x="3371850" y="3867150"/>
            <a:ext cx="762000" cy="38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8" name="67 Rectángulo redondeado"/>
          <p:cNvSpPr/>
          <p:nvPr/>
        </p:nvSpPr>
        <p:spPr>
          <a:xfrm>
            <a:off x="3276600" y="22860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CMMI</a:t>
            </a:r>
            <a:endParaRPr lang="en-US" sz="1600" dirty="0">
              <a:solidFill>
                <a:schemeClr val="tx1"/>
              </a:solidFill>
            </a:endParaRPr>
          </a:p>
        </p:txBody>
      </p:sp>
      <p:sp>
        <p:nvSpPr>
          <p:cNvPr id="69" name="68 Rectángulo redondeado"/>
          <p:cNvSpPr/>
          <p:nvPr/>
        </p:nvSpPr>
        <p:spPr>
          <a:xfrm>
            <a:off x="3276600" y="16764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400" dirty="0" smtClean="0">
                <a:solidFill>
                  <a:schemeClr val="tx1"/>
                </a:solidFill>
              </a:rPr>
              <a:t>ISO 9000</a:t>
            </a:r>
            <a:endParaRPr lang="en-US" sz="1400" dirty="0">
              <a:solidFill>
                <a:schemeClr val="tx1"/>
              </a:solidFill>
            </a:endParaRPr>
          </a:p>
        </p:txBody>
      </p:sp>
      <p:sp>
        <p:nvSpPr>
          <p:cNvPr id="70" name="69 Rectángulo redondeado"/>
          <p:cNvSpPr/>
          <p:nvPr/>
        </p:nvSpPr>
        <p:spPr>
          <a:xfrm>
            <a:off x="5029200" y="22860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CMMI</a:t>
            </a:r>
            <a:endParaRPr lang="en-US" sz="1600" dirty="0">
              <a:solidFill>
                <a:schemeClr val="tx1"/>
              </a:solidFill>
            </a:endParaRPr>
          </a:p>
        </p:txBody>
      </p:sp>
      <p:sp>
        <p:nvSpPr>
          <p:cNvPr id="71" name="70 Rectángulo redondeado"/>
          <p:cNvSpPr/>
          <p:nvPr/>
        </p:nvSpPr>
        <p:spPr>
          <a:xfrm>
            <a:off x="5029200" y="16764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400" dirty="0" smtClean="0">
                <a:solidFill>
                  <a:schemeClr val="tx1"/>
                </a:solidFill>
              </a:rPr>
              <a:t>ISO 12207</a:t>
            </a:r>
            <a:endParaRPr lang="en-US" sz="1400" dirty="0">
              <a:solidFill>
                <a:schemeClr val="tx1"/>
              </a:solidFill>
            </a:endParaRPr>
          </a:p>
        </p:txBody>
      </p:sp>
      <p:sp>
        <p:nvSpPr>
          <p:cNvPr id="72" name="71 Rectángulo redondeado"/>
          <p:cNvSpPr/>
          <p:nvPr/>
        </p:nvSpPr>
        <p:spPr>
          <a:xfrm>
            <a:off x="73914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Light MECPDS</a:t>
            </a:r>
            <a:endParaRPr lang="en-US" sz="1600" dirty="0">
              <a:solidFill>
                <a:schemeClr val="tx1"/>
              </a:solidFill>
            </a:endParaRPr>
          </a:p>
        </p:txBody>
      </p:sp>
      <p:cxnSp>
        <p:nvCxnSpPr>
          <p:cNvPr id="74" name="73 Forma"/>
          <p:cNvCxnSpPr>
            <a:stCxn id="72" idx="2"/>
            <a:endCxn id="34" idx="3"/>
          </p:cNvCxnSpPr>
          <p:nvPr/>
        </p:nvCxnSpPr>
        <p:spPr>
          <a:xfrm rot="5400000">
            <a:off x="5162550" y="3067050"/>
            <a:ext cx="2590800" cy="34671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5" name="74 Rectángulo redondeado"/>
          <p:cNvSpPr/>
          <p:nvPr/>
        </p:nvSpPr>
        <p:spPr>
          <a:xfrm>
            <a:off x="7620000" y="22860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400" dirty="0" smtClean="0">
                <a:solidFill>
                  <a:schemeClr val="tx1"/>
                </a:solidFill>
              </a:rPr>
              <a:t>ISO 15504</a:t>
            </a:r>
            <a:endParaRPr lang="en-US" sz="1400" dirty="0">
              <a:solidFill>
                <a:schemeClr val="tx1"/>
              </a:solidFill>
            </a:endParaRPr>
          </a:p>
        </p:txBody>
      </p:sp>
      <p:sp>
        <p:nvSpPr>
          <p:cNvPr id="76" name="75 Rectángulo"/>
          <p:cNvSpPr/>
          <p:nvPr/>
        </p:nvSpPr>
        <p:spPr>
          <a:xfrm>
            <a:off x="228600" y="3657600"/>
            <a:ext cx="7010400" cy="2971800"/>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ox(in)">
                                      <p:cBhvr>
                                        <p:cTn id="7" dur="1000"/>
                                        <p:tgtEl>
                                          <p:spTgt spid="42"/>
                                        </p:tgtEl>
                                      </p:cBhvr>
                                    </p:animEffect>
                                  </p:childTnLst>
                                </p:cTn>
                              </p:par>
                              <p:par>
                                <p:cTn id="8" presetID="4" presetClass="entr" presetSubtype="16"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box(in)">
                                      <p:cBhvr>
                                        <p:cTn id="10" dur="1000"/>
                                        <p:tgtEl>
                                          <p:spTgt spid="6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box(in)">
                                      <p:cBhvr>
                                        <p:cTn id="13" dur="1000"/>
                                        <p:tgtEl>
                                          <p:spTgt spid="7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ox(in)">
                                      <p:cBhvr>
                                        <p:cTn id="16" dur="1000"/>
                                        <p:tgtEl>
                                          <p:spTgt spid="4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ox(in)">
                                      <p:cBhvr>
                                        <p:cTn id="19" dur="1000"/>
                                        <p:tgtEl>
                                          <p:spTgt spid="44"/>
                                        </p:tgtEl>
                                      </p:cBhvr>
                                    </p:animEffect>
                                  </p:childTnLst>
                                </p:cTn>
                              </p:par>
                              <p:par>
                                <p:cTn id="20" presetID="4" presetClass="entr" presetSubtype="16" fill="hold"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ox(in)">
                                      <p:cBhvr>
                                        <p:cTn id="22" dur="1000"/>
                                        <p:tgtEl>
                                          <p:spTgt spid="65"/>
                                        </p:tgtEl>
                                      </p:cBhvr>
                                    </p:animEffect>
                                  </p:childTnLst>
                                </p:cTn>
                              </p:par>
                              <p:par>
                                <p:cTn id="23" presetID="4" presetClass="entr" presetSubtype="16"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box(in)">
                                      <p:cBhvr>
                                        <p:cTn id="25" dur="1000"/>
                                        <p:tgtEl>
                                          <p:spTgt spid="6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box(in)">
                                      <p:cBhvr>
                                        <p:cTn id="28" dur="1000"/>
                                        <p:tgtEl>
                                          <p:spTgt spid="72"/>
                                        </p:tgtEl>
                                      </p:cBhvr>
                                    </p:animEffect>
                                  </p:childTnLst>
                                </p:cTn>
                              </p:par>
                              <p:par>
                                <p:cTn id="29" presetID="4" presetClass="entr" presetSubtype="16"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box(in)">
                                      <p:cBhvr>
                                        <p:cTn id="31" dur="1000"/>
                                        <p:tgtEl>
                                          <p:spTgt spid="74"/>
                                        </p:tgtEl>
                                      </p:cBhvr>
                                    </p:animEffect>
                                  </p:childTnLst>
                                </p:cTn>
                              </p:par>
                              <p:par>
                                <p:cTn id="32" presetID="4" presetClass="entr" presetSubtype="16"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box(in)">
                                      <p:cBhvr>
                                        <p:cTn id="34" dur="1000"/>
                                        <p:tgtEl>
                                          <p:spTgt spid="52"/>
                                        </p:tgtEl>
                                      </p:cBhvr>
                                    </p:animEffect>
                                  </p:childTnLst>
                                </p:cTn>
                              </p:par>
                              <p:par>
                                <p:cTn id="35" presetID="4" presetClass="entr" presetSubtype="16"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ox(in)">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wipe(down)">
                                      <p:cBhvr>
                                        <p:cTn id="42" dur="500"/>
                                        <p:tgtEl>
                                          <p:spTgt spid="6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down)">
                                      <p:cBhvr>
                                        <p:cTn id="45" dur="500"/>
                                        <p:tgtEl>
                                          <p:spTgt spid="6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wipe(down)">
                                      <p:cBhvr>
                                        <p:cTn id="48" dur="500"/>
                                        <p:tgtEl>
                                          <p:spTgt spid="7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down)">
                                      <p:cBhvr>
                                        <p:cTn id="51" dur="500"/>
                                        <p:tgtEl>
                                          <p:spTgt spid="7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down)">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68" grpId="0" animBg="1"/>
      <p:bldP spid="69" grpId="0" animBg="1"/>
      <p:bldP spid="70" grpId="0" animBg="1"/>
      <p:bldP spid="71" grpId="0" animBg="1"/>
      <p:bldP spid="72" grpId="0" animBg="1"/>
      <p:bldP spid="75" grpId="0" animBg="1"/>
      <p:bldP spid="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4578" name="Rectangle 2"/>
          <p:cNvSpPr>
            <a:spLocks noGrp="1" noChangeArrowheads="1"/>
          </p:cNvSpPr>
          <p:nvPr>
            <p:ph type="body" idx="1"/>
          </p:nvPr>
        </p:nvSpPr>
        <p:spPr>
          <a:xfrm>
            <a:off x="561600" y="1781468"/>
            <a:ext cx="8000640" cy="46344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Patrón de descripción de procesos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Nombre del proceso</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Propósito y objetivos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Fundamentación teórica</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Roles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Actividades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Flujos Alternos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Recomendaciones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Diagrama de flujo de procesos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Matriz de evaluación</a:t>
            </a:r>
          </a:p>
        </p:txBody>
      </p:sp>
      <p:sp>
        <p:nvSpPr>
          <p:cNvPr id="2457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BEAB0759-9514-49AD-A84F-02AFEA500A08}" type="slidenum">
              <a:rPr lang="en-US" b="1">
                <a:solidFill>
                  <a:srgbClr val="000000"/>
                </a:solidFill>
              </a:rPr>
              <a:pPr>
                <a:tabLst>
                  <a:tab pos="656650" algn="l"/>
                </a:tabLst>
              </a:pPr>
              <a:t>22</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5602" name="Rectangle 2"/>
          <p:cNvSpPr>
            <a:spLocks noGrp="1" noChangeArrowheads="1"/>
          </p:cNvSpPr>
          <p:nvPr>
            <p:ph type="body" idx="1"/>
          </p:nvPr>
        </p:nvSpPr>
        <p:spPr>
          <a:xfrm>
            <a:off x="476641" y="4535036"/>
            <a:ext cx="4292640" cy="2515944"/>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Lst>
            </a:pPr>
            <a:r>
              <a:rPr lang="en-US" dirty="0" err="1"/>
              <a:t>Nivel</a:t>
            </a:r>
            <a:r>
              <a:rPr lang="en-US" dirty="0"/>
              <a:t> 0 – </a:t>
            </a:r>
            <a:r>
              <a:rPr lang="en-US" dirty="0" err="1"/>
              <a:t>Incompleto</a:t>
            </a:r>
            <a:endParaRPr lang="en-US" dirty="0"/>
          </a:p>
          <a:p>
            <a:pPr marL="391686" indent="-293764">
              <a:buSzPct val="45000"/>
              <a:buFont typeface="Wingdings" charset="2"/>
              <a:buChar char=""/>
              <a:tabLst>
                <a:tab pos="656650" algn="l"/>
                <a:tab pos="1313299" algn="l"/>
                <a:tab pos="1969949" algn="l"/>
                <a:tab pos="2626599" algn="l"/>
                <a:tab pos="3283248" algn="l"/>
                <a:tab pos="3939898" algn="l"/>
              </a:tabLst>
            </a:pPr>
            <a:r>
              <a:rPr lang="en-US" dirty="0" err="1"/>
              <a:t>Nivel</a:t>
            </a:r>
            <a:r>
              <a:rPr lang="en-US" dirty="0"/>
              <a:t> 1 – </a:t>
            </a:r>
            <a:r>
              <a:rPr lang="en-US" dirty="0" err="1"/>
              <a:t>Realizado</a:t>
            </a:r>
            <a:endParaRPr lang="en-US" dirty="0"/>
          </a:p>
          <a:p>
            <a:pPr marL="391686" indent="-293764">
              <a:buSzPct val="45000"/>
              <a:buFont typeface="Wingdings" charset="2"/>
              <a:buChar char=""/>
              <a:tabLst>
                <a:tab pos="656650" algn="l"/>
                <a:tab pos="1313299" algn="l"/>
                <a:tab pos="1969949" algn="l"/>
                <a:tab pos="2626599" algn="l"/>
                <a:tab pos="3283248" algn="l"/>
                <a:tab pos="3939898" algn="l"/>
              </a:tabLst>
            </a:pPr>
            <a:r>
              <a:rPr lang="en-US" dirty="0" err="1"/>
              <a:t>Nivel</a:t>
            </a:r>
            <a:r>
              <a:rPr lang="en-US" dirty="0"/>
              <a:t> 2 - </a:t>
            </a:r>
            <a:r>
              <a:rPr lang="en-US" dirty="0" err="1"/>
              <a:t>Administrado</a:t>
            </a:r>
            <a:endParaRPr lang="en-US" dirty="0"/>
          </a:p>
        </p:txBody>
      </p:sp>
      <p:sp>
        <p:nvSpPr>
          <p:cNvPr id="25603" name="Text Box 3"/>
          <p:cNvSpPr txBox="1">
            <a:spLocks noChangeArrowheads="1"/>
          </p:cNvSpPr>
          <p:nvPr/>
        </p:nvSpPr>
        <p:spPr bwMode="auto">
          <a:xfrm>
            <a:off x="4976640" y="4562399"/>
            <a:ext cx="4292640" cy="2515945"/>
          </a:xfrm>
          <a:prstGeom prst="rect">
            <a:avLst/>
          </a:prstGeom>
          <a:noFill/>
          <a:ln w="9525">
            <a:noFill/>
            <a:round/>
            <a:headEnd/>
            <a:tailEnd/>
          </a:ln>
          <a:effectLst/>
        </p:spPr>
        <p:txBody>
          <a:bodyPr lIns="0" tIns="20802" rIns="0" bIns="0"/>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Lst>
            </a:pPr>
            <a:r>
              <a:rPr lang="en-US" sz="2400" i="1" dirty="0">
                <a:solidFill>
                  <a:srgbClr val="000000"/>
                </a:solidFill>
                <a:ea typeface="MS Gothic" charset="-128"/>
              </a:rPr>
              <a:t>No </a:t>
            </a:r>
            <a:r>
              <a:rPr lang="en-US" sz="2400" i="1" dirty="0" err="1">
                <a:solidFill>
                  <a:srgbClr val="000000"/>
                </a:solidFill>
                <a:ea typeface="MS Gothic" charset="-128"/>
              </a:rPr>
              <a:t>Implementado</a:t>
            </a:r>
            <a:r>
              <a:rPr lang="en-US" sz="2400" i="1" dirty="0">
                <a:solidFill>
                  <a:srgbClr val="000000"/>
                </a:solidFill>
                <a:ea typeface="MS Gothic" charset="-128"/>
              </a:rPr>
              <a:t> (0-50%)</a:t>
            </a:r>
          </a:p>
          <a:p>
            <a:pPr marL="391686" indent="-293764">
              <a:spcAft>
                <a:spcPts val="1293"/>
              </a:spcAft>
              <a:buSzPct val="45000"/>
              <a:buFont typeface="Wingdings" charset="2"/>
              <a:buChar char=""/>
              <a:tabLst>
                <a:tab pos="656650" algn="l"/>
                <a:tab pos="1313299" algn="l"/>
                <a:tab pos="1969949" algn="l"/>
                <a:tab pos="2626599" algn="l"/>
                <a:tab pos="3283248" algn="l"/>
                <a:tab pos="3939898" algn="l"/>
              </a:tabLst>
            </a:pPr>
            <a:r>
              <a:rPr lang="en-US" sz="2400" i="1" dirty="0" err="1">
                <a:solidFill>
                  <a:srgbClr val="000000"/>
                </a:solidFill>
                <a:ea typeface="MS Gothic" charset="-128"/>
              </a:rPr>
              <a:t>Parcialmente</a:t>
            </a:r>
            <a:r>
              <a:rPr lang="en-US" sz="2400" i="1" dirty="0">
                <a:solidFill>
                  <a:srgbClr val="000000"/>
                </a:solidFill>
                <a:ea typeface="MS Gothic" charset="-128"/>
              </a:rPr>
              <a:t> </a:t>
            </a:r>
            <a:r>
              <a:rPr lang="en-US" sz="2400" i="1" dirty="0" err="1">
                <a:solidFill>
                  <a:srgbClr val="000000"/>
                </a:solidFill>
                <a:ea typeface="MS Gothic" charset="-128"/>
              </a:rPr>
              <a:t>Implementado</a:t>
            </a:r>
            <a:r>
              <a:rPr lang="en-US" sz="2400" i="1" dirty="0">
                <a:solidFill>
                  <a:srgbClr val="000000"/>
                </a:solidFill>
                <a:ea typeface="MS Gothic" charset="-128"/>
              </a:rPr>
              <a:t> (51%-84%)</a:t>
            </a:r>
          </a:p>
          <a:p>
            <a:pPr marL="391686" indent="-293764">
              <a:spcAft>
                <a:spcPts val="1293"/>
              </a:spcAft>
              <a:buSzPct val="45000"/>
              <a:buFont typeface="Wingdings" charset="2"/>
              <a:buChar char=""/>
              <a:tabLst>
                <a:tab pos="656650" algn="l"/>
                <a:tab pos="1313299" algn="l"/>
                <a:tab pos="1969949" algn="l"/>
                <a:tab pos="2626599" algn="l"/>
                <a:tab pos="3283248" algn="l"/>
                <a:tab pos="3939898" algn="l"/>
              </a:tabLst>
            </a:pPr>
            <a:r>
              <a:rPr lang="en-US" sz="2400" i="1" dirty="0" err="1">
                <a:solidFill>
                  <a:srgbClr val="000000"/>
                </a:solidFill>
                <a:ea typeface="MS Gothic" charset="-128"/>
              </a:rPr>
              <a:t>Implementado</a:t>
            </a:r>
            <a:r>
              <a:rPr lang="en-US" sz="2400" i="1" dirty="0">
                <a:solidFill>
                  <a:srgbClr val="000000"/>
                </a:solidFill>
                <a:ea typeface="MS Gothic" charset="-128"/>
              </a:rPr>
              <a:t> (85%-100%)</a:t>
            </a:r>
          </a:p>
        </p:txBody>
      </p:sp>
      <p:sp>
        <p:nvSpPr>
          <p:cNvPr id="25604" name="Text Box 4"/>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AB8992A7-C6A2-4ED0-BAD7-96779CEA8F34}" type="slidenum">
              <a:rPr lang="en-US" b="1">
                <a:solidFill>
                  <a:srgbClr val="000000"/>
                </a:solidFill>
              </a:rPr>
              <a:pPr>
                <a:tabLst>
                  <a:tab pos="656650" algn="l"/>
                </a:tabLst>
              </a:pPr>
              <a:t>23</a:t>
            </a:fld>
            <a:endParaRPr lang="en-US" b="1" dirty="0">
              <a:solidFill>
                <a:srgbClr val="000000"/>
              </a:solidFill>
            </a:endParaRPr>
          </a:p>
        </p:txBody>
      </p:sp>
      <p:graphicFrame>
        <p:nvGraphicFramePr>
          <p:cNvPr id="25605" name="Group 5"/>
          <p:cNvGraphicFramePr>
            <a:graphicFrameLocks noGrp="1"/>
          </p:cNvGraphicFramePr>
          <p:nvPr/>
        </p:nvGraphicFramePr>
        <p:xfrm>
          <a:off x="304800" y="1902440"/>
          <a:ext cx="8558708" cy="2322677"/>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25602"/>
                                        </p:tgtEl>
                                        <p:attrNameLst>
                                          <p:attrName>style.visibility</p:attrName>
                                        </p:attrNameLst>
                                      </p:cBhvr>
                                      <p:to>
                                        <p:strVal val="visible"/>
                                      </p:to>
                                    </p:set>
                                    <p:animEffect transition="in" filter="dissolve">
                                      <p:cBhvr additive="repl">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additive="repl">
                                        <p:cTn id="11" dur="1" fill="hold">
                                          <p:stCondLst>
                                            <p:cond delay="0"/>
                                          </p:stCondLst>
                                        </p:cTn>
                                        <p:tgtEl>
                                          <p:spTgt spid="25603"/>
                                        </p:tgtEl>
                                        <p:attrNameLst>
                                          <p:attrName>style.visibility</p:attrName>
                                        </p:attrNameLst>
                                      </p:cBhvr>
                                      <p:to>
                                        <p:strVal val="visible"/>
                                      </p:to>
                                    </p:set>
                                    <p:animEffect transition="in" filter="dissolve">
                                      <p:cBhvr additive="repl">
                                        <p:cTn id="12"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PY" dirty="0" smtClean="0">
                <a:solidFill>
                  <a:schemeClr val="accent6">
                    <a:lumMod val="50000"/>
                  </a:schemeClr>
                </a:solidFill>
              </a:rPr>
              <a:t>Procesos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27650" name="Rectangle 2"/>
          <p:cNvSpPr>
            <a:spLocks noGrp="1" noChangeArrowheads="1"/>
          </p:cNvSpPr>
          <p:nvPr>
            <p:ph type="body" idx="1"/>
          </p:nvPr>
        </p:nvSpPr>
        <p:spPr>
          <a:xfrm>
            <a:off x="561600" y="1600201"/>
            <a:ext cx="8000640" cy="4800600"/>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Propósito</a:t>
            </a:r>
            <a:r>
              <a:rPr lang="en-US" dirty="0"/>
              <a:t> y </a:t>
            </a:r>
            <a:r>
              <a:rPr lang="en-US" dirty="0" err="1"/>
              <a:t>objetivos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err="1"/>
              <a:t>Obtención</a:t>
            </a:r>
            <a:r>
              <a:rPr lang="en-US" sz="2000" dirty="0"/>
              <a:t> de </a:t>
            </a:r>
            <a:r>
              <a:rPr lang="en-US" sz="2000" dirty="0" err="1"/>
              <a:t>datos</a:t>
            </a:r>
            <a:r>
              <a:rPr lang="en-US" sz="2000" dirty="0"/>
              <a:t> de </a:t>
            </a:r>
            <a:r>
              <a:rPr lang="en-US" sz="2000" dirty="0" err="1"/>
              <a:t>requerimientos</a:t>
            </a:r>
            <a:r>
              <a:rPr lang="en-US" sz="2000" dirty="0"/>
              <a:t> </a:t>
            </a:r>
            <a:r>
              <a:rPr lang="en-US" sz="2000" dirty="0" err="1"/>
              <a:t>claros</a:t>
            </a:r>
            <a:r>
              <a:rPr lang="en-US" sz="2000" dirty="0"/>
              <a:t> y </a:t>
            </a:r>
            <a:r>
              <a:rPr lang="en-US" sz="2000" dirty="0" err="1"/>
              <a:t>bien</a:t>
            </a:r>
            <a:r>
              <a:rPr lang="en-US" sz="2000" dirty="0"/>
              <a:t> </a:t>
            </a:r>
            <a:r>
              <a:rPr lang="en-US" sz="2000" dirty="0" err="1" smtClean="0"/>
              <a:t>definidos</a:t>
            </a:r>
            <a:endParaRPr lang="en-US" sz="2000" dirty="0" smtClean="0"/>
          </a:p>
          <a:p>
            <a:pPr marL="783372" lvl="1" indent="-293764">
              <a:lnSpc>
                <a:spcPct val="140000"/>
              </a:lnSpc>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p>
          <a:p>
            <a:pPr marL="391686"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Roles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Líder</a:t>
            </a:r>
            <a:r>
              <a:rPr lang="en-US" sz="1900" dirty="0"/>
              <a:t> de </a:t>
            </a:r>
            <a:r>
              <a:rPr lang="en-US" sz="1900" dirty="0" err="1"/>
              <a:t>proyecto</a:t>
            </a:r>
            <a:endParaRPr lang="en-US" sz="1900"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Encargado</a:t>
            </a:r>
            <a:r>
              <a:rPr lang="en-US" sz="1900" dirty="0"/>
              <a:t> de </a:t>
            </a:r>
            <a:r>
              <a:rPr lang="en-US" sz="1900" dirty="0" err="1"/>
              <a:t>documentación</a:t>
            </a:r>
            <a:r>
              <a:rPr lang="en-US" sz="1900" dirty="0"/>
              <a:t> </a:t>
            </a:r>
          </a:p>
          <a:p>
            <a:pPr marL="783372" lvl="1" indent="-293764">
              <a:lnSpc>
                <a:spcPct val="140000"/>
              </a:lnSpc>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Equipo</a:t>
            </a:r>
            <a:r>
              <a:rPr lang="en-US" sz="1900" dirty="0"/>
              <a:t> de </a:t>
            </a:r>
            <a:r>
              <a:rPr lang="en-US" sz="1900" dirty="0" err="1"/>
              <a:t>requerimientos</a:t>
            </a:r>
            <a:endParaRPr lang="en-US" sz="1900" dirty="0"/>
          </a:p>
          <a:p>
            <a:pPr marL="783372" lvl="1" indent="-293764">
              <a:lnSpc>
                <a:spcPct val="140000"/>
              </a:lnSpc>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Cliente</a:t>
            </a:r>
            <a:endParaRPr lang="en-US" sz="1900" dirty="0"/>
          </a:p>
          <a:p>
            <a:pPr marL="783372" lvl="1" indent="-293764">
              <a:lnSpc>
                <a:spcPct val="140000"/>
              </a:lnSpc>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Usuario</a:t>
            </a:r>
            <a:endParaRPr lang="en-US" sz="1900" dirty="0"/>
          </a:p>
        </p:txBody>
      </p:sp>
      <p:sp>
        <p:nvSpPr>
          <p:cNvPr id="2765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BD5A3C49-3348-4C51-B5F7-7C236A884135}" type="slidenum">
              <a:rPr lang="en-US" b="1">
                <a:solidFill>
                  <a:srgbClr val="000000"/>
                </a:solidFill>
              </a:rPr>
              <a:pPr>
                <a:tabLst>
                  <a:tab pos="656650" algn="l"/>
                </a:tabLst>
              </a:pPr>
              <a:t>25</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28674"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Recomendaciones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Documentación</a:t>
            </a:r>
            <a:r>
              <a:rPr lang="en-US" dirty="0"/>
              <a:t> de </a:t>
            </a:r>
            <a:r>
              <a:rPr lang="en-US" dirty="0" err="1"/>
              <a:t>requerimientos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Formulario</a:t>
            </a:r>
            <a:r>
              <a:rPr lang="en-US" dirty="0"/>
              <a:t> de </a:t>
            </a:r>
            <a:r>
              <a:rPr lang="en-US" dirty="0" err="1"/>
              <a:t>registro</a:t>
            </a:r>
            <a:r>
              <a:rPr lang="en-US" dirty="0"/>
              <a:t> de solicitudes de </a:t>
            </a:r>
            <a:r>
              <a:rPr lang="en-US" dirty="0" err="1"/>
              <a:t>clientes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Documento</a:t>
            </a:r>
            <a:r>
              <a:rPr lang="en-US" dirty="0"/>
              <a:t> de </a:t>
            </a:r>
            <a:r>
              <a:rPr lang="en-US" dirty="0" err="1"/>
              <a:t>estudio</a:t>
            </a:r>
            <a:r>
              <a:rPr lang="en-US" dirty="0"/>
              <a:t> de </a:t>
            </a:r>
            <a:r>
              <a:rPr lang="en-US" dirty="0" err="1"/>
              <a:t>factibilidad</a:t>
            </a:r>
            <a:r>
              <a:rPr lang="en-US" dirty="0"/>
              <a:t> y </a:t>
            </a:r>
            <a:r>
              <a:rPr lang="en-US" dirty="0" err="1"/>
              <a:t>viabilidad</a:t>
            </a:r>
            <a:endParaRPr lang="en-US" dirty="0"/>
          </a:p>
        </p:txBody>
      </p:sp>
      <p:sp>
        <p:nvSpPr>
          <p:cNvPr id="2867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3B2AC8E-770F-4B42-A08D-954E55A8AD4C}" type="slidenum">
              <a:rPr lang="en-US" b="1">
                <a:solidFill>
                  <a:srgbClr val="000000"/>
                </a:solidFill>
              </a:rPr>
              <a:pPr>
                <a:tabLst>
                  <a:tab pos="656650" algn="l"/>
                </a:tabLst>
              </a:pPr>
              <a:t>26</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2969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27</a:t>
            </a:fld>
            <a:endParaRPr lang="en-US" b="1" dirty="0">
              <a:solidFill>
                <a:srgbClr val="000000"/>
              </a:solidFill>
            </a:endParaRPr>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a:hlinkClick r:id="rId4" action="ppaction://hlinkpres?slideindex=1&amp;slidetitle="/>
          </p:cNvP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42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Terminador"/>
          <p:cNvSpPr/>
          <p:nvPr/>
        </p:nvSpPr>
        <p:spPr>
          <a:xfrm>
            <a:off x="838200" y="1752600"/>
            <a:ext cx="1066800" cy="5334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err="1" smtClean="0"/>
              <a:t>Inicio</a:t>
            </a:r>
            <a:endParaRPr lang="en-US" sz="1400" b="1" dirty="0"/>
          </a:p>
        </p:txBody>
      </p:sp>
      <p:cxnSp>
        <p:nvCxnSpPr>
          <p:cNvPr id="43" name="42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28</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838200" y="22860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RR.1. </a:t>
            </a:r>
            <a:r>
              <a:rPr lang="es-ES" sz="1400" b="1" dirty="0" smtClean="0">
                <a:latin typeface="Arial" pitchFamily="34" charset="0"/>
                <a:cs typeface="Arial" pitchFamily="34" charset="0"/>
              </a:rPr>
              <a:t>Presentar las necesidades y características requeridas</a:t>
            </a:r>
          </a:p>
        </p:txBody>
      </p:sp>
      <p:cxnSp>
        <p:nvCxnSpPr>
          <p:cNvPr id="47" name="46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29</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Introducción</a:t>
            </a:r>
            <a:endParaRPr lang="en-US" dirty="0"/>
          </a:p>
        </p:txBody>
      </p:sp>
      <p:pic>
        <p:nvPicPr>
          <p:cNvPr id="5122" name="Picture 2" descr="file:///F:/Tesis/Graficos/ISO3.gif"/>
          <p:cNvPicPr>
            <a:picLocks noChangeAspect="1" noChangeArrowheads="1"/>
          </p:cNvPicPr>
          <p:nvPr/>
        </p:nvPicPr>
        <p:blipFill>
          <a:blip r:link="rId3" cstate="print"/>
          <a:srcRect/>
          <a:stretch>
            <a:fillRect/>
          </a:stretch>
        </p:blipFill>
        <p:spPr bwMode="auto">
          <a:xfrm>
            <a:off x="584640" y="3318109"/>
            <a:ext cx="1696320" cy="1480475"/>
          </a:xfrm>
          <a:prstGeom prst="rect">
            <a:avLst/>
          </a:prstGeom>
          <a:noFill/>
          <a:ln w="9525">
            <a:noFill/>
            <a:round/>
            <a:headEnd/>
            <a:tailEnd/>
          </a:ln>
          <a:effectLst/>
        </p:spPr>
      </p:pic>
      <p:pic>
        <p:nvPicPr>
          <p:cNvPr id="5123" name="Picture 3" descr="file:///F:/Tesis/Graficos/iso9001.jpg"/>
          <p:cNvPicPr>
            <a:picLocks noChangeAspect="1" noChangeArrowheads="1"/>
          </p:cNvPicPr>
          <p:nvPr/>
        </p:nvPicPr>
        <p:blipFill>
          <a:blip r:link="rId4" cstate="print"/>
          <a:srcRect/>
          <a:stretch>
            <a:fillRect/>
          </a:stretch>
        </p:blipFill>
        <p:spPr bwMode="auto">
          <a:xfrm>
            <a:off x="2903040" y="3940253"/>
            <a:ext cx="1451520" cy="1244291"/>
          </a:xfrm>
          <a:prstGeom prst="rect">
            <a:avLst/>
          </a:prstGeom>
          <a:noFill/>
          <a:ln w="9525">
            <a:noFill/>
            <a:round/>
            <a:headEnd/>
            <a:tailEnd/>
          </a:ln>
          <a:effectLst/>
        </p:spPr>
      </p:pic>
      <p:pic>
        <p:nvPicPr>
          <p:cNvPr id="5124" name="Picture 4" descr="file:///F:/Tesis/Graficos/cmmi.png"/>
          <p:cNvPicPr>
            <a:picLocks noChangeAspect="1" noChangeArrowheads="1"/>
          </p:cNvPicPr>
          <p:nvPr/>
        </p:nvPicPr>
        <p:blipFill>
          <a:blip r:link="rId5" cstate="print"/>
          <a:srcRect/>
          <a:stretch>
            <a:fillRect/>
          </a:stretch>
        </p:blipFill>
        <p:spPr bwMode="auto">
          <a:xfrm>
            <a:off x="5391360" y="4147635"/>
            <a:ext cx="3110400" cy="2091100"/>
          </a:xfrm>
          <a:prstGeom prst="rect">
            <a:avLst/>
          </a:prstGeom>
          <a:noFill/>
          <a:ln w="9525">
            <a:noFill/>
            <a:round/>
            <a:headEnd/>
            <a:tailEnd/>
          </a:ln>
          <a:effectLst/>
        </p:spPr>
      </p:pic>
      <p:pic>
        <p:nvPicPr>
          <p:cNvPr id="5125" name="Picture 5" descr="file:///F:/Tesis/Graficos/moprosoft.gif"/>
          <p:cNvPicPr>
            <a:picLocks noChangeAspect="1" noChangeArrowheads="1"/>
          </p:cNvPicPr>
          <p:nvPr/>
        </p:nvPicPr>
        <p:blipFill>
          <a:blip r:link="rId6" cstate="print"/>
          <a:srcRect/>
          <a:stretch>
            <a:fillRect/>
          </a:stretch>
        </p:blipFill>
        <p:spPr bwMode="auto">
          <a:xfrm>
            <a:off x="829440" y="5599308"/>
            <a:ext cx="4147200" cy="829527"/>
          </a:xfrm>
          <a:prstGeom prst="rect">
            <a:avLst/>
          </a:prstGeom>
          <a:noFill/>
          <a:ln w="9525">
            <a:noFill/>
            <a:round/>
            <a:headEnd/>
            <a:tailEnd/>
          </a:ln>
          <a:effectLst/>
        </p:spPr>
      </p:pic>
      <p:pic>
        <p:nvPicPr>
          <p:cNvPr id="5126" name="Picture 6" descr="file:///F:/Tesis/Graficos/selo%20mpsbr.png"/>
          <p:cNvPicPr>
            <a:picLocks noChangeAspect="1" noChangeArrowheads="1"/>
          </p:cNvPicPr>
          <p:nvPr/>
        </p:nvPicPr>
        <p:blipFill>
          <a:blip r:link="rId7" cstate="print"/>
          <a:srcRect/>
          <a:stretch>
            <a:fillRect/>
          </a:stretch>
        </p:blipFill>
        <p:spPr bwMode="auto">
          <a:xfrm>
            <a:off x="5836320" y="1993170"/>
            <a:ext cx="1974240" cy="1356622"/>
          </a:xfrm>
          <a:prstGeom prst="rect">
            <a:avLst/>
          </a:prstGeom>
          <a:noFill/>
          <a:ln w="9525">
            <a:noFill/>
            <a:round/>
            <a:headEnd/>
            <a:tailEnd/>
          </a:ln>
          <a:effectLst/>
        </p:spPr>
      </p:pic>
      <p:pic>
        <p:nvPicPr>
          <p:cNvPr id="5127" name="Picture 7" descr="file:///F:/Tesis/Graficos/COMPETISOFT.PNG"/>
          <p:cNvPicPr>
            <a:picLocks noChangeAspect="1" noChangeArrowheads="1"/>
          </p:cNvPicPr>
          <p:nvPr/>
        </p:nvPicPr>
        <p:blipFill>
          <a:blip r:link="rId8" cstate="print"/>
          <a:srcRect/>
          <a:stretch>
            <a:fillRect/>
          </a:stretch>
        </p:blipFill>
        <p:spPr bwMode="auto">
          <a:xfrm>
            <a:off x="2695680" y="2281200"/>
            <a:ext cx="2767680" cy="1221248"/>
          </a:xfrm>
          <a:prstGeom prst="rect">
            <a:avLst/>
          </a:prstGeom>
          <a:noFill/>
          <a:ln w="9525">
            <a:noFill/>
            <a:round/>
            <a:headEnd/>
            <a:tailEnd/>
          </a:ln>
          <a:effectLst/>
        </p:spPr>
      </p:pic>
      <p:pic>
        <p:nvPicPr>
          <p:cNvPr id="5128" name="Picture 8" descr="file:///F:/Tesis/Graficos/logo%20IEC_2007.jpg"/>
          <p:cNvPicPr>
            <a:picLocks noChangeAspect="1" noChangeArrowheads="1"/>
          </p:cNvPicPr>
          <p:nvPr/>
        </p:nvPicPr>
        <p:blipFill>
          <a:blip r:link="rId9" cstate="print"/>
          <a:srcRect/>
          <a:stretch>
            <a:fillRect/>
          </a:stretch>
        </p:blipFill>
        <p:spPr bwMode="auto">
          <a:xfrm>
            <a:off x="1036800" y="1778588"/>
            <a:ext cx="959040" cy="917376"/>
          </a:xfrm>
          <a:prstGeom prst="rect">
            <a:avLst/>
          </a:prstGeom>
          <a:noFill/>
          <a:ln w="9525">
            <a:noFill/>
            <a:round/>
            <a:headEnd/>
            <a:tailEnd/>
          </a:ln>
          <a:effectLst/>
        </p:spPr>
      </p:pic>
      <p:sp>
        <p:nvSpPr>
          <p:cNvPr id="5129" name="Text Box 9"/>
          <p:cNvSpPr txBox="1">
            <a:spLocks noChangeArrowheads="1"/>
          </p:cNvSpPr>
          <p:nvPr/>
        </p:nvSpPr>
        <p:spPr bwMode="auto">
          <a:xfrm>
            <a:off x="8458561" y="6428835"/>
            <a:ext cx="1167840" cy="393162"/>
          </a:xfrm>
          <a:prstGeom prst="rect">
            <a:avLst/>
          </a:prstGeom>
          <a:noFill/>
          <a:ln w="9525">
            <a:noFill/>
            <a:round/>
            <a:headEnd/>
            <a:tailEnd/>
          </a:ln>
          <a:effectLst/>
        </p:spPr>
        <p:txBody>
          <a:bodyPr wrap="none" lIns="81639" tIns="55221" rIns="81639" bIns="40820"/>
          <a:lstStyle/>
          <a:p>
            <a:pPr>
              <a:tabLst>
                <a:tab pos="656650" algn="l"/>
              </a:tabLst>
            </a:pPr>
            <a:fld id="{925CEA79-B51B-4DE6-BA78-C7F7BC212EC9}" type="slidenum">
              <a:rPr lang="en-US" b="1">
                <a:solidFill>
                  <a:srgbClr val="000000"/>
                </a:solidFill>
              </a:rPr>
              <a:pPr>
                <a:tabLst>
                  <a:tab pos="656650" algn="l"/>
                </a:tabLst>
              </a:pPr>
              <a:t>3</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repl">
                                        <p:cTn id="6" dur="1" fill="hold">
                                          <p:stCondLst>
                                            <p:cond delay="0"/>
                                          </p:stCondLst>
                                        </p:cTn>
                                        <p:tgtEl>
                                          <p:spTgt spid="5122"/>
                                        </p:tgtEl>
                                        <p:attrNameLst>
                                          <p:attrName>style.visibility</p:attrName>
                                        </p:attrNameLst>
                                      </p:cBhvr>
                                      <p:to>
                                        <p:strVal val="visible"/>
                                      </p:to>
                                    </p:set>
                                    <p:animEffect transition="in" filter="randombar(horizontal)">
                                      <p:cBhvr additive="repl">
                                        <p:cTn id="7" dur="500"/>
                                        <p:tgtEl>
                                          <p:spTgt spid="5122"/>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additive="repl">
                                        <p:cTn id="10" dur="1" fill="hold">
                                          <p:stCondLst>
                                            <p:cond delay="0"/>
                                          </p:stCondLst>
                                        </p:cTn>
                                        <p:tgtEl>
                                          <p:spTgt spid="5128"/>
                                        </p:tgtEl>
                                        <p:attrNameLst>
                                          <p:attrName>style.visibility</p:attrName>
                                        </p:attrNameLst>
                                      </p:cBhvr>
                                      <p:to>
                                        <p:strVal val="visible"/>
                                      </p:to>
                                    </p:set>
                                    <p:animEffect transition="in" filter="strips(downLeft)">
                                      <p:cBhvr additive="repl">
                                        <p:cTn id="11" dur="500"/>
                                        <p:tgtEl>
                                          <p:spTgt spid="512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additive="repl">
                                        <p:cTn id="15" dur="1" fill="hold">
                                          <p:stCondLst>
                                            <p:cond delay="0"/>
                                          </p:stCondLst>
                                        </p:cTn>
                                        <p:tgtEl>
                                          <p:spTgt spid="5123"/>
                                        </p:tgtEl>
                                        <p:attrNameLst>
                                          <p:attrName>style.visibility</p:attrName>
                                        </p:attrNameLst>
                                      </p:cBhvr>
                                      <p:to>
                                        <p:strVal val="visible"/>
                                      </p:to>
                                    </p:set>
                                    <p:animEffect transition="in" filter="randombar(horizontal)">
                                      <p:cBhvr additive="repl">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additive="repl">
                                        <p:cTn id="20" dur="1" fill="hold">
                                          <p:stCondLst>
                                            <p:cond delay="0"/>
                                          </p:stCondLst>
                                        </p:cTn>
                                        <p:tgtEl>
                                          <p:spTgt spid="5124"/>
                                        </p:tgtEl>
                                        <p:attrNameLst>
                                          <p:attrName>style.visibility</p:attrName>
                                        </p:attrNameLst>
                                      </p:cBhvr>
                                      <p:to>
                                        <p:strVal val="visible"/>
                                      </p:to>
                                    </p:set>
                                    <p:animEffect transition="in" filter="barn(inHorizontal)">
                                      <p:cBhvr additive="repl">
                                        <p:cTn id="21" dur="500"/>
                                        <p:tgtEl>
                                          <p:spTgt spid="512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additive="repl">
                                        <p:cTn id="25" dur="1" fill="hold">
                                          <p:stCondLst>
                                            <p:cond delay="0"/>
                                          </p:stCondLst>
                                        </p:cTn>
                                        <p:tgtEl>
                                          <p:spTgt spid="5127"/>
                                        </p:tgtEl>
                                        <p:attrNameLst>
                                          <p:attrName>style.visibility</p:attrName>
                                        </p:attrNameLst>
                                      </p:cBhvr>
                                      <p:to>
                                        <p:strVal val="visible"/>
                                      </p:to>
                                    </p:set>
                                    <p:animEffect transition="in" filter="box(in)">
                                      <p:cBhvr additive="repl">
                                        <p:cTn id="26" dur="500"/>
                                        <p:tgtEl>
                                          <p:spTgt spid="5127"/>
                                        </p:tgtEl>
                                      </p:cBhvr>
                                    </p:animEffect>
                                  </p:childTnLst>
                                </p:cTn>
                              </p:par>
                              <p:par>
                                <p:cTn id="27" presetID="4" presetClass="entr" presetSubtype="16" fill="hold" nodeType="withEffect">
                                  <p:stCondLst>
                                    <p:cond delay="0"/>
                                  </p:stCondLst>
                                  <p:childTnLst>
                                    <p:set>
                                      <p:cBhvr additive="repl">
                                        <p:cTn id="28" dur="1" fill="hold">
                                          <p:stCondLst>
                                            <p:cond delay="0"/>
                                          </p:stCondLst>
                                        </p:cTn>
                                        <p:tgtEl>
                                          <p:spTgt spid="5126"/>
                                        </p:tgtEl>
                                        <p:attrNameLst>
                                          <p:attrName>style.visibility</p:attrName>
                                        </p:attrNameLst>
                                      </p:cBhvr>
                                      <p:to>
                                        <p:strVal val="visible"/>
                                      </p:to>
                                    </p:set>
                                    <p:animEffect transition="in" filter="box(in)">
                                      <p:cBhvr additive="repl">
                                        <p:cTn id="29" dur="500"/>
                                        <p:tgtEl>
                                          <p:spTgt spid="5126"/>
                                        </p:tgtEl>
                                      </p:cBhvr>
                                    </p:animEffect>
                                  </p:childTnLst>
                                </p:cTn>
                              </p:par>
                              <p:par>
                                <p:cTn id="30" presetID="4" presetClass="entr" presetSubtype="16" fill="hold" nodeType="withEffect">
                                  <p:stCondLst>
                                    <p:cond delay="0"/>
                                  </p:stCondLst>
                                  <p:childTnLst>
                                    <p:set>
                                      <p:cBhvr additive="repl">
                                        <p:cTn id="31" dur="1" fill="hold">
                                          <p:stCondLst>
                                            <p:cond delay="0"/>
                                          </p:stCondLst>
                                        </p:cTn>
                                        <p:tgtEl>
                                          <p:spTgt spid="5125"/>
                                        </p:tgtEl>
                                        <p:attrNameLst>
                                          <p:attrName>style.visibility</p:attrName>
                                        </p:attrNameLst>
                                      </p:cBhvr>
                                      <p:to>
                                        <p:strVal val="visible"/>
                                      </p:to>
                                    </p:set>
                                    <p:animEffect transition="in" filter="box(in)">
                                      <p:cBhvr additive="repl">
                                        <p:cTn id="32"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14478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RR.2. </a:t>
            </a:r>
            <a:r>
              <a:rPr lang="es-ES" sz="1400" b="1" dirty="0" smtClean="0">
                <a:latin typeface="Arial" pitchFamily="34" charset="0"/>
                <a:cs typeface="Arial" pitchFamily="34" charset="0"/>
              </a:rPr>
              <a:t>Registrar necesidades del cliente</a:t>
            </a:r>
          </a:p>
        </p:txBody>
      </p:sp>
      <p:cxnSp>
        <p:nvCxnSpPr>
          <p:cNvPr id="47" name="46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30</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19812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RR.3. </a:t>
            </a:r>
            <a:r>
              <a:rPr lang="es-ES" sz="1400" b="1" dirty="0" smtClean="0">
                <a:latin typeface="Arial" pitchFamily="34" charset="0"/>
                <a:cs typeface="Arial" pitchFamily="34" charset="0"/>
              </a:rPr>
              <a:t>Redactar/Modificar documento BASE de requerimientos</a:t>
            </a:r>
            <a:endParaRPr lang="en-US" sz="1400" dirty="0"/>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31</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Marcador de número de diapositiva"/>
          <p:cNvSpPr>
            <a:spLocks noGrp="1"/>
          </p:cNvSpPr>
          <p:nvPr>
            <p:ph type="sldNum" sz="quarter" idx="12"/>
          </p:nvPr>
        </p:nvSpPr>
        <p:spPr>
          <a:xfrm>
            <a:off x="8305800" y="6477000"/>
            <a:ext cx="762000" cy="365760"/>
          </a:xfrm>
        </p:spPr>
        <p:txBody>
          <a:bodyPr/>
          <a:lstStyle/>
          <a:p>
            <a:r>
              <a:rPr kumimoji="0" lang="en-US" dirty="0" smtClean="0">
                <a:solidFill>
                  <a:schemeClr val="tx1"/>
                </a:solidFill>
              </a:rPr>
              <a:t>27</a:t>
            </a:r>
            <a:endParaRPr kumimoji="0" lang="en-US" dirty="0">
              <a:solidFill>
                <a:schemeClr val="tx1"/>
              </a:solidFill>
            </a:endParaRPr>
          </a:p>
        </p:txBody>
      </p:sp>
      <p:sp>
        <p:nvSpPr>
          <p:cNvPr id="26" name="25 Proceso alternativo"/>
          <p:cNvSpPr/>
          <p:nvPr/>
        </p:nvSpPr>
        <p:spPr>
          <a:xfrm>
            <a:off x="1828800" y="5181600"/>
            <a:ext cx="1676400" cy="10668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RR.4. </a:t>
            </a:r>
            <a:r>
              <a:rPr lang="es-ES" sz="1400" b="1" dirty="0" smtClean="0">
                <a:latin typeface="Arial" pitchFamily="34" charset="0"/>
                <a:cs typeface="Arial" pitchFamily="34" charset="0"/>
              </a:rPr>
              <a:t>Analizar la documentación BASE</a:t>
            </a: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2743200" y="4191000"/>
            <a:ext cx="1828800" cy="1143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RR.5. </a:t>
            </a:r>
            <a:r>
              <a:rPr lang="es-ES" sz="1400" b="1" dirty="0" smtClean="0">
                <a:latin typeface="Arial" pitchFamily="34" charset="0"/>
                <a:cs typeface="Arial" pitchFamily="34" charset="0"/>
              </a:rPr>
              <a:t>Realizar estudio de viabilidad de implementación</a:t>
            </a: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33</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27 Decisión"/>
          <p:cNvSpPr/>
          <p:nvPr/>
        </p:nvSpPr>
        <p:spPr>
          <a:xfrm>
            <a:off x="3505200" y="4114800"/>
            <a:ext cx="1752600" cy="9144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Factible</a:t>
            </a:r>
            <a:endParaRPr lang="en-US" sz="1400" b="1" dirty="0">
              <a:latin typeface="Arial" pitchFamily="34" charset="0"/>
              <a:cs typeface="Arial" pitchFamily="34" charset="0"/>
            </a:endParaRP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34</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733800" y="3048000"/>
            <a:ext cx="1905000" cy="11430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b="1" dirty="0" smtClean="0">
                <a:latin typeface="Arial" pitchFamily="34" charset="0"/>
                <a:cs typeface="Arial" pitchFamily="34" charset="0"/>
              </a:rPr>
              <a:t>RR.5.a. </a:t>
            </a:r>
            <a:r>
              <a:rPr lang="es-ES" sz="14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46 Forma"/>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35</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3581400" y="2133600"/>
            <a:ext cx="1447800" cy="9906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b="1" dirty="0" smtClean="0">
                <a:latin typeface="Arial" pitchFamily="34" charset="0"/>
                <a:cs typeface="Arial" pitchFamily="34" charset="0"/>
              </a:rPr>
              <a:t>RR.5.b. </a:t>
            </a:r>
            <a:r>
              <a:rPr lang="es-ES" sz="1400" b="1" dirty="0" smtClean="0">
                <a:latin typeface="Arial" pitchFamily="34" charset="0"/>
                <a:cs typeface="Arial" pitchFamily="34" charset="0"/>
              </a:rPr>
              <a:t>Analizar estudio de viabilidad</a:t>
            </a: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36</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3886200"/>
            <a:ext cx="1676400" cy="1143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RR.6. Análisis</a:t>
            </a:r>
            <a:r>
              <a:rPr lang="es-ES" sz="1400" b="1" dirty="0" smtClean="0">
                <a:latin typeface="Arial" pitchFamily="34" charset="0"/>
                <a:cs typeface="Arial" pitchFamily="34" charset="0"/>
              </a:rPr>
              <a:t> </a:t>
            </a:r>
            <a:r>
              <a:rPr lang="es-PY" sz="1400" b="1" dirty="0" smtClean="0">
                <a:latin typeface="Arial" pitchFamily="34" charset="0"/>
                <a:cs typeface="Arial" pitchFamily="34" charset="0"/>
              </a:rPr>
              <a:t>g</a:t>
            </a:r>
            <a:r>
              <a:rPr lang="es-ES" sz="1400" b="1" dirty="0" err="1" smtClean="0">
                <a:latin typeface="Arial" pitchFamily="34" charset="0"/>
                <a:cs typeface="Arial" pitchFamily="34" charset="0"/>
              </a:rPr>
              <a:t>eneral</a:t>
            </a:r>
            <a:r>
              <a:rPr lang="es-ES" sz="14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37</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Marcador de número de diapositiva"/>
          <p:cNvSpPr>
            <a:spLocks noGrp="1"/>
          </p:cNvSpPr>
          <p:nvPr>
            <p:ph type="sldNum" sz="quarter" idx="12"/>
          </p:nvPr>
        </p:nvSpPr>
        <p:spPr>
          <a:xfrm>
            <a:off x="8305800" y="6477000"/>
            <a:ext cx="762000" cy="365760"/>
          </a:xfrm>
        </p:spPr>
        <p:txBody>
          <a:bodyPr/>
          <a:lstStyle/>
          <a:p>
            <a:r>
              <a:rPr kumimoji="0" lang="en-US" dirty="0" smtClean="0">
                <a:solidFill>
                  <a:schemeClr val="tx1"/>
                </a:solidFill>
              </a:rPr>
              <a:t>27</a:t>
            </a:r>
            <a:endParaRPr kumimoji="0" lang="en-US" dirty="0">
              <a:solidFill>
                <a:schemeClr val="tx1"/>
              </a:solidFill>
            </a:endParaRPr>
          </a:p>
        </p:txBody>
      </p:sp>
      <p:sp>
        <p:nvSpPr>
          <p:cNvPr id="30" name="29 Proceso alternativo"/>
          <p:cNvSpPr/>
          <p:nvPr/>
        </p:nvSpPr>
        <p:spPr>
          <a:xfrm>
            <a:off x="4724400" y="5181600"/>
            <a:ext cx="19050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RR.7. </a:t>
            </a:r>
            <a:r>
              <a:rPr lang="es-ES" sz="1400" b="1" dirty="0" smtClean="0">
                <a:latin typeface="Arial" pitchFamily="34" charset="0"/>
                <a:cs typeface="Arial" pitchFamily="34" charset="0"/>
              </a:rPr>
              <a:t>Redactar/Modificar de documentación OFICIAL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46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30 Proceso alternativo"/>
          <p:cNvSpPr/>
          <p:nvPr/>
        </p:nvSpPr>
        <p:spPr>
          <a:xfrm>
            <a:off x="6019800" y="5562600"/>
            <a:ext cx="16002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RR.8. </a:t>
            </a:r>
            <a:r>
              <a:rPr lang="es-ES" sz="1400" b="1" dirty="0" smtClean="0">
                <a:latin typeface="Arial" pitchFamily="34" charset="0"/>
                <a:cs typeface="Arial" pitchFamily="34" charset="0"/>
              </a:rPr>
              <a:t>Verificar documentación</a:t>
            </a:r>
          </a:p>
        </p:txBody>
      </p: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39</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actual e </a:t>
            </a:r>
            <a:r>
              <a:rPr lang="en-US" dirty="0" err="1"/>
              <a:t>informes</a:t>
            </a:r>
            <a:r>
              <a:rPr lang="en-US" dirty="0"/>
              <a:t> </a:t>
            </a:r>
            <a:r>
              <a:rPr lang="en-US" dirty="0" err="1"/>
              <a:t>oficiales</a:t>
            </a:r>
            <a:endParaRPr lang="en-US" dirty="0"/>
          </a:p>
        </p:txBody>
      </p:sp>
      <p:sp>
        <p:nvSpPr>
          <p:cNvPr id="6146" name="Rectangle 2"/>
          <p:cNvSpPr>
            <a:spLocks noGrp="1" noChangeArrowheads="1"/>
          </p:cNvSpPr>
          <p:nvPr>
            <p:ph type="body" idx="1"/>
          </p:nvPr>
        </p:nvSpPr>
        <p:spPr>
          <a:xfrm>
            <a:off x="561600" y="1447800"/>
            <a:ext cx="8000640" cy="5743323"/>
          </a:xfrm>
          <a:ln/>
        </p:spPr>
        <p:txBody>
          <a:bodyPr lIns="82945" tIns="41473" rIns="82945" bIns="41473"/>
          <a:lstStyle/>
          <a:p>
            <a:pPr marL="391686" indent="-293764">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Internacional</a:t>
            </a:r>
            <a:r>
              <a:rPr lang="en-US" dirty="0"/>
              <a:t> </a:t>
            </a:r>
            <a:r>
              <a:rPr lang="en-US" sz="2000" i="1" dirty="0"/>
              <a:t>(The Chaos Report  2007-2009)</a:t>
            </a:r>
          </a:p>
          <a:p>
            <a:pPr marL="1175057" lvl="2" indent="-195843">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chemeClr val="tx1"/>
                </a:solidFill>
              </a:rPr>
              <a:t>35% - 32%  </a:t>
            </a:r>
            <a:r>
              <a:rPr lang="en-US" dirty="0" err="1">
                <a:solidFill>
                  <a:schemeClr val="tx1"/>
                </a:solidFill>
              </a:rPr>
              <a:t>proyectos</a:t>
            </a:r>
            <a:r>
              <a:rPr lang="en-US" dirty="0">
                <a:solidFill>
                  <a:schemeClr val="tx1"/>
                </a:solidFill>
              </a:rPr>
              <a:t> </a:t>
            </a:r>
            <a:r>
              <a:rPr lang="en-US" dirty="0" err="1">
                <a:solidFill>
                  <a:schemeClr val="tx1"/>
                </a:solidFill>
              </a:rPr>
              <a:t>exitosos</a:t>
            </a:r>
            <a:r>
              <a:rPr lang="en-US" dirty="0">
                <a:solidFill>
                  <a:schemeClr val="tx1"/>
                </a:solidFill>
              </a:rPr>
              <a:t>.</a:t>
            </a:r>
          </a:p>
          <a:p>
            <a:pPr marL="1175057" lvl="2" indent="-195843">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chemeClr val="tx1"/>
                </a:solidFill>
              </a:rPr>
              <a:t>46%  - 44% </a:t>
            </a:r>
            <a:r>
              <a:rPr lang="en-US" dirty="0" err="1">
                <a:solidFill>
                  <a:schemeClr val="tx1"/>
                </a:solidFill>
              </a:rPr>
              <a:t>sobrepasan</a:t>
            </a:r>
            <a:r>
              <a:rPr lang="en-US" dirty="0">
                <a:solidFill>
                  <a:schemeClr val="tx1"/>
                </a:solidFill>
              </a:rPr>
              <a:t> </a:t>
            </a:r>
            <a:r>
              <a:rPr lang="en-US" dirty="0" err="1">
                <a:solidFill>
                  <a:schemeClr val="tx1"/>
                </a:solidFill>
              </a:rPr>
              <a:t>costos</a:t>
            </a:r>
            <a:r>
              <a:rPr lang="en-US" dirty="0">
                <a:solidFill>
                  <a:schemeClr val="tx1"/>
                </a:solidFill>
              </a:rPr>
              <a:t> y </a:t>
            </a:r>
            <a:r>
              <a:rPr lang="en-US" dirty="0" err="1">
                <a:solidFill>
                  <a:schemeClr val="tx1"/>
                </a:solidFill>
              </a:rPr>
              <a:t>plazos</a:t>
            </a:r>
            <a:r>
              <a:rPr lang="en-US" dirty="0">
                <a:solidFill>
                  <a:schemeClr val="tx1"/>
                </a:solidFill>
              </a:rPr>
              <a:t>, </a:t>
            </a:r>
            <a:r>
              <a:rPr lang="en-US" dirty="0" err="1">
                <a:solidFill>
                  <a:schemeClr val="tx1"/>
                </a:solidFill>
              </a:rPr>
              <a:t>parcialmente</a:t>
            </a:r>
            <a:r>
              <a:rPr lang="en-US" dirty="0">
                <a:solidFill>
                  <a:schemeClr val="tx1"/>
                </a:solidFill>
              </a:rPr>
              <a:t> </a:t>
            </a:r>
            <a:r>
              <a:rPr lang="en-US" dirty="0" err="1">
                <a:solidFill>
                  <a:schemeClr val="tx1"/>
                </a:solidFill>
              </a:rPr>
              <a:t>requerimientos</a:t>
            </a:r>
            <a:r>
              <a:rPr lang="en-US" dirty="0">
                <a:solidFill>
                  <a:schemeClr val="tx1"/>
                </a:solidFill>
              </a:rPr>
              <a:t>.</a:t>
            </a:r>
          </a:p>
          <a:p>
            <a:pPr marL="1175057" lvl="2" indent="-195843">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chemeClr val="tx1"/>
                </a:solidFill>
              </a:rPr>
              <a:t>19% - 24%  no </a:t>
            </a:r>
            <a:r>
              <a:rPr lang="en-US" dirty="0" err="1">
                <a:solidFill>
                  <a:schemeClr val="tx1"/>
                </a:solidFill>
              </a:rPr>
              <a:t>llegan</a:t>
            </a:r>
            <a:r>
              <a:rPr lang="en-US" dirty="0">
                <a:solidFill>
                  <a:schemeClr val="tx1"/>
                </a:solidFill>
              </a:rPr>
              <a:t> a </a:t>
            </a:r>
            <a:r>
              <a:rPr lang="en-US" dirty="0" err="1">
                <a:solidFill>
                  <a:schemeClr val="tx1"/>
                </a:solidFill>
              </a:rPr>
              <a:t>culminarse</a:t>
            </a:r>
            <a:r>
              <a:rPr lang="en-US" dirty="0">
                <a:solidFill>
                  <a:schemeClr val="tx1"/>
                </a:solidFill>
              </a:rPr>
              <a:t>.</a:t>
            </a:r>
          </a:p>
          <a:p>
            <a:pPr marL="391686" indent="-293764">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391686" indent="-293764">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Reportes</a:t>
            </a:r>
            <a:r>
              <a:rPr lang="en-US" dirty="0" smtClean="0"/>
              <a:t> </a:t>
            </a:r>
            <a:r>
              <a:rPr lang="en-US" dirty="0" err="1" smtClean="0"/>
              <a:t>nacionales</a:t>
            </a:r>
            <a:endParaRPr lang="en-US" dirty="0"/>
          </a:p>
          <a:p>
            <a:pPr marL="1175057" lvl="2" indent="-195843">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1175057" lvl="2" indent="-195843">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1175057" lvl="2" indent="-195843">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lgn="ctr">
              <a:buClr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1500" i="1" dirty="0"/>
              <a:t>El 83% de las empresas del sector no posee certificación de ningún tipo. El 17% ha declarado que sus empresas poseen la certificación de calidad ISO 9001:2000. </a:t>
            </a:r>
          </a:p>
        </p:txBody>
      </p:sp>
      <p:sp>
        <p:nvSpPr>
          <p:cNvPr id="6147" name="Text Box 3"/>
          <p:cNvSpPr txBox="1">
            <a:spLocks noChangeArrowheads="1"/>
          </p:cNvSpPr>
          <p:nvPr/>
        </p:nvSpPr>
        <p:spPr bwMode="auto">
          <a:xfrm>
            <a:off x="8458561" y="6428835"/>
            <a:ext cx="1167840" cy="424845"/>
          </a:xfrm>
          <a:prstGeom prst="rect">
            <a:avLst/>
          </a:prstGeom>
          <a:noFill/>
          <a:ln w="9525">
            <a:noFill/>
            <a:round/>
            <a:headEnd/>
            <a:tailEnd/>
          </a:ln>
          <a:effectLst/>
        </p:spPr>
        <p:txBody>
          <a:bodyPr wrap="none" lIns="81639" tIns="55221" rIns="81639" bIns="40820"/>
          <a:lstStyle/>
          <a:p>
            <a:pPr>
              <a:tabLst>
                <a:tab pos="656650" algn="l"/>
              </a:tabLst>
            </a:pPr>
            <a:fld id="{7D312EF9-3A0D-4C09-A503-4BD66471C3E3}" type="slidenum">
              <a:rPr lang="en-US" b="1">
                <a:solidFill>
                  <a:srgbClr val="000000"/>
                </a:solidFill>
              </a:rPr>
              <a:pPr>
                <a:tabLst>
                  <a:tab pos="656650" algn="l"/>
                </a:tabLst>
              </a:pPr>
              <a:t>4</a:t>
            </a:fld>
            <a:endParaRPr lang="en-US" b="1" dirty="0">
              <a:solidFill>
                <a:srgbClr val="000000"/>
              </a:solidFill>
            </a:endParaRPr>
          </a:p>
        </p:txBody>
      </p:sp>
      <p:pic>
        <p:nvPicPr>
          <p:cNvPr id="6148" name="Picture 4" descr="file:///F:/Tesis/Graficos/3815_noti_imagen1_08.07.10-logo-rediex.jpg"/>
          <p:cNvPicPr>
            <a:picLocks noChangeAspect="1" noChangeArrowheads="1"/>
          </p:cNvPicPr>
          <p:nvPr/>
        </p:nvPicPr>
        <p:blipFill>
          <a:blip r:link="rId3" cstate="print"/>
          <a:srcRect/>
          <a:stretch>
            <a:fillRect/>
          </a:stretch>
        </p:blipFill>
        <p:spPr bwMode="auto">
          <a:xfrm>
            <a:off x="1238400" y="4495800"/>
            <a:ext cx="3116160" cy="1075793"/>
          </a:xfrm>
          <a:prstGeom prst="rect">
            <a:avLst/>
          </a:prstGeom>
          <a:noFill/>
          <a:ln w="9525">
            <a:noFill/>
            <a:round/>
            <a:headEnd/>
            <a:tailEnd/>
          </a:ln>
          <a:effectLst/>
        </p:spPr>
      </p:pic>
      <p:pic>
        <p:nvPicPr>
          <p:cNvPr id="6149" name="Picture 5" descr="file:///F:/Tesis/Graficos/ctip_logo.gif"/>
          <p:cNvPicPr>
            <a:picLocks noChangeAspect="1" noChangeArrowheads="1"/>
          </p:cNvPicPr>
          <p:nvPr/>
        </p:nvPicPr>
        <p:blipFill>
          <a:blip r:link="rId4" cstate="print"/>
          <a:srcRect/>
          <a:stretch>
            <a:fillRect/>
          </a:stretch>
        </p:blipFill>
        <p:spPr bwMode="auto">
          <a:xfrm>
            <a:off x="5063040" y="4685899"/>
            <a:ext cx="2194560" cy="846809"/>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146">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146">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6146">
                                            <p:txEl>
                                              <p:pRg st="9" end="9"/>
                                            </p:txEl>
                                          </p:spTgt>
                                        </p:tgtEl>
                                        <p:attrNameLst>
                                          <p:attrName>style.visibility</p:attrName>
                                        </p:attrNameLst>
                                      </p:cBhvr>
                                      <p:to>
                                        <p:strVal val="visible"/>
                                      </p:to>
                                    </p:set>
                                  </p:childTnLst>
                                </p:cTn>
                              </p:par>
                              <p:par>
                                <p:cTn id="21" presetID="6" presetClass="entr" presetSubtype="16" fill="hold" nodeType="withEffect">
                                  <p:stCondLst>
                                    <p:cond delay="0"/>
                                  </p:stCondLst>
                                  <p:childTnLst>
                                    <p:set>
                                      <p:cBhvr additive="repl">
                                        <p:cTn id="22" dur="1" fill="hold">
                                          <p:stCondLst>
                                            <p:cond delay="0"/>
                                          </p:stCondLst>
                                        </p:cTn>
                                        <p:tgtEl>
                                          <p:spTgt spid="6148"/>
                                        </p:tgtEl>
                                        <p:attrNameLst>
                                          <p:attrName>style.visibility</p:attrName>
                                        </p:attrNameLst>
                                      </p:cBhvr>
                                      <p:to>
                                        <p:strVal val="visible"/>
                                      </p:to>
                                    </p:set>
                                    <p:animEffect transition="in" filter="circle(in)">
                                      <p:cBhvr additive="repl">
                                        <p:cTn id="23" dur="2000"/>
                                        <p:tgtEl>
                                          <p:spTgt spid="6148"/>
                                        </p:tgtEl>
                                      </p:cBhvr>
                                    </p:animEffect>
                                  </p:childTnLst>
                                </p:cTn>
                              </p:par>
                              <p:par>
                                <p:cTn id="24" presetID="6" presetClass="entr" presetSubtype="16" fill="hold" nodeType="withEffect">
                                  <p:stCondLst>
                                    <p:cond delay="0"/>
                                  </p:stCondLst>
                                  <p:childTnLst>
                                    <p:set>
                                      <p:cBhvr additive="repl">
                                        <p:cTn id="25" dur="1" fill="hold">
                                          <p:stCondLst>
                                            <p:cond delay="0"/>
                                          </p:stCondLst>
                                        </p:cTn>
                                        <p:tgtEl>
                                          <p:spTgt spid="6149"/>
                                        </p:tgtEl>
                                        <p:attrNameLst>
                                          <p:attrName>style.visibility</p:attrName>
                                        </p:attrNameLst>
                                      </p:cBhvr>
                                      <p:to>
                                        <p:strVal val="visible"/>
                                      </p:to>
                                    </p:set>
                                    <p:animEffect transition="in" filter="circle(in)">
                                      <p:cBhvr additive="repl">
                                        <p:cTn id="26" dur="20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6934200" y="5105400"/>
            <a:ext cx="1981200" cy="8382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Correcto</a:t>
            </a:r>
            <a:endParaRPr lang="en-US" sz="14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Marcador de número de diapositiva"/>
          <p:cNvSpPr>
            <a:spLocks noGrp="1"/>
          </p:cNvSpPr>
          <p:nvPr>
            <p:ph type="sldNum" sz="quarter" idx="12"/>
          </p:nvPr>
        </p:nvSpPr>
        <p:spPr>
          <a:xfrm>
            <a:off x="8305800" y="6477000"/>
            <a:ext cx="762000" cy="365760"/>
          </a:xfrm>
        </p:spPr>
        <p:txBody>
          <a:bodyPr/>
          <a:lstStyle/>
          <a:p>
            <a:r>
              <a:rPr kumimoji="0" lang="en-US" dirty="0" smtClean="0">
                <a:solidFill>
                  <a:schemeClr val="tx1"/>
                </a:solidFill>
              </a:rPr>
              <a:t>27</a:t>
            </a:r>
            <a:endParaRPr kumimoji="0" 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29 Proceso alternativo"/>
          <p:cNvSpPr/>
          <p:nvPr/>
        </p:nvSpPr>
        <p:spPr>
          <a:xfrm>
            <a:off x="4419600" y="5181600"/>
            <a:ext cx="2057400" cy="8382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b="1" dirty="0" smtClean="0">
                <a:latin typeface="Arial" pitchFamily="34" charset="0"/>
                <a:cs typeface="Arial" pitchFamily="34" charset="0"/>
              </a:rPr>
              <a:t>RR.7. </a:t>
            </a:r>
            <a:r>
              <a:rPr lang="es-ES" sz="1400" b="1" dirty="0" smtClean="0">
                <a:latin typeface="Arial" pitchFamily="34" charset="0"/>
                <a:cs typeface="Arial" pitchFamily="34" charset="0"/>
              </a:rPr>
              <a:t>Redactar/Modificar de documentación OFICIAL </a:t>
            </a:r>
          </a:p>
        </p:txBody>
      </p: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41</a:t>
            </a:fld>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6934200" y="3276600"/>
            <a:ext cx="16002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RR.9. </a:t>
            </a:r>
            <a:r>
              <a:rPr lang="es-ES" sz="14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45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42</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1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6781800" y="2286000"/>
            <a:ext cx="1905000" cy="762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400" b="1" dirty="0" smtClean="0">
                <a:latin typeface="Arial" pitchFamily="34" charset="0"/>
                <a:cs typeface="Arial" pitchFamily="34" charset="0"/>
              </a:rPr>
              <a:t>RR.10. Aceptación de documentación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43</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documentación presentada</a:t>
            </a:r>
          </a:p>
        </p:txBody>
      </p:sp>
      <p:sp>
        <p:nvSpPr>
          <p:cNvPr id="38" name="37 Terminador"/>
          <p:cNvSpPr/>
          <p:nvPr/>
        </p:nvSpPr>
        <p:spPr>
          <a:xfrm>
            <a:off x="7315200" y="1752600"/>
            <a:ext cx="990600" cy="6096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t>Fin</a:t>
            </a:r>
            <a:endParaRPr lang="en-US" sz="14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44</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dissolve">
                                      <p:cBhvr>
                                        <p:cTn id="7" dur="10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30722"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0544E8B2-2B18-4C1D-8325-8E9AD1775BED}" type="slidenum">
              <a:rPr lang="en-US" b="1" smtClean="0">
                <a:solidFill>
                  <a:srgbClr val="000000"/>
                </a:solidFill>
              </a:rPr>
              <a:pPr>
                <a:tabLst>
                  <a:tab pos="656650" algn="l"/>
                </a:tabLst>
              </a:pPr>
              <a:t>45</a:t>
            </a:fld>
            <a:endParaRPr lang="en-US" b="1" dirty="0">
              <a:solidFill>
                <a:srgbClr val="000000"/>
              </a:solidFill>
            </a:endParaRPr>
          </a:p>
        </p:txBody>
      </p:sp>
      <p:graphicFrame>
        <p:nvGraphicFramePr>
          <p:cNvPr id="224" name="Group 5"/>
          <p:cNvGraphicFramePr>
            <a:graphicFrameLocks noGrp="1"/>
          </p:cNvGraphicFramePr>
          <p:nvPr/>
        </p:nvGraphicFramePr>
        <p:xfrm>
          <a:off x="304800" y="1219200"/>
          <a:ext cx="8558708" cy="5485373"/>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10">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Estudio de viabilidad de implementación y documentaciones de fundamentación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Documentaciones detallas por reuniones con clientes (Formulario y otros)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Documentación formal de requerimientos de sistema y del software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Documentación formal de requerimientos de sistema y del software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Control de versiones de documentaciones.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2.2</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Control de integridad de documentaciones.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2.3</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Control de consistencias entre documentación formal y formularios y registro por  reuniones o solicitudes.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1600" kern="1200" dirty="0" smtClean="0">
                          <a:solidFill>
                            <a:schemeClr val="tx1"/>
                          </a:solidFill>
                          <a:latin typeface="Arial" pitchFamily="34" charset="0"/>
                          <a:ea typeface="+mn-ea"/>
                          <a:cs typeface="Arial" pitchFamily="34" charset="0"/>
                        </a:rPr>
                        <a:t>Control de </a:t>
                      </a:r>
                      <a:r>
                        <a:rPr kumimoji="0" lang="en-US" sz="1600" kern="1200" dirty="0" err="1" smtClean="0">
                          <a:solidFill>
                            <a:schemeClr val="tx1"/>
                          </a:solidFill>
                          <a:latin typeface="Arial" pitchFamily="34" charset="0"/>
                          <a:ea typeface="+mn-ea"/>
                          <a:cs typeface="Arial" pitchFamily="34" charset="0"/>
                        </a:rPr>
                        <a:t>cronograma</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trabajo</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1600" kern="1200" dirty="0" err="1" smtClean="0">
                          <a:solidFill>
                            <a:schemeClr val="tx1"/>
                          </a:solidFill>
                          <a:latin typeface="Arial" pitchFamily="34" charset="0"/>
                          <a:ea typeface="+mn-ea"/>
                          <a:cs typeface="Arial" pitchFamily="34" charset="0"/>
                        </a:rPr>
                        <a:t>Documentación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tareas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realizadas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por</a:t>
                      </a:r>
                      <a:r>
                        <a:rPr kumimoji="0" lang="en-US" sz="1600" kern="1200" dirty="0" smtClean="0">
                          <a:solidFill>
                            <a:schemeClr val="tx1"/>
                          </a:solidFill>
                          <a:latin typeface="Arial" pitchFamily="34" charset="0"/>
                          <a:ea typeface="+mn-ea"/>
                          <a:cs typeface="Arial" pitchFamily="34" charset="0"/>
                        </a:rPr>
                        <a:t> roles o </a:t>
                      </a:r>
                      <a:r>
                        <a:rPr kumimoji="0" lang="en-US" sz="1600" kern="1200" dirty="0" err="1" smtClean="0">
                          <a:solidFill>
                            <a:schemeClr val="tx1"/>
                          </a:solidFill>
                          <a:latin typeface="Arial" pitchFamily="34" charset="0"/>
                          <a:ea typeface="+mn-ea"/>
                          <a:cs typeface="Arial" pitchFamily="34" charset="0"/>
                        </a:rPr>
                        <a:t>usuarios</a:t>
                      </a:r>
                      <a:r>
                        <a:rPr kumimoji="0" lang="en-US" sz="1600" kern="1200" dirty="0" smtClean="0">
                          <a:solidFill>
                            <a:schemeClr val="tx1"/>
                          </a:solidFill>
                          <a:latin typeface="Arial" pitchFamily="34" charset="0"/>
                          <a:ea typeface="+mn-ea"/>
                          <a:cs typeface="Arial" pitchFamily="34" charset="0"/>
                        </a:rPr>
                        <a:t>.</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2.6</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Estabilidad de los requerimientos durante el proceso.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1746" name="Rectangle 2"/>
          <p:cNvSpPr>
            <a:spLocks noGrp="1" noChangeArrowheads="1"/>
          </p:cNvSpPr>
          <p:nvPr>
            <p:ph type="body" idx="1"/>
          </p:nvPr>
        </p:nvSpPr>
        <p:spPr>
          <a:xfrm>
            <a:off x="561600" y="1749784"/>
            <a:ext cx="8000640" cy="4972842"/>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Propósito</a:t>
            </a:r>
            <a:r>
              <a:rPr lang="en-US" dirty="0"/>
              <a:t> y </a:t>
            </a:r>
            <a:r>
              <a:rPr lang="en-US" dirty="0" err="1"/>
              <a:t>objetivos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Administrar</a:t>
            </a:r>
            <a:r>
              <a:rPr lang="en-US" sz="1800" i="1" dirty="0"/>
              <a:t> los </a:t>
            </a:r>
            <a:r>
              <a:rPr lang="en-US" sz="1800" i="1" dirty="0" err="1"/>
              <a:t>posibles</a:t>
            </a:r>
            <a:r>
              <a:rPr lang="en-US" sz="1800" i="1" dirty="0"/>
              <a:t> </a:t>
            </a:r>
            <a:r>
              <a:rPr lang="en-US" sz="1800" i="1" dirty="0" err="1"/>
              <a:t>cambios</a:t>
            </a:r>
            <a:r>
              <a:rPr lang="en-US" sz="1800" i="1" dirty="0"/>
              <a:t> de </a:t>
            </a:r>
            <a:r>
              <a:rPr lang="en-US" sz="1800" i="1" dirty="0" err="1"/>
              <a:t>requerimientos</a:t>
            </a:r>
            <a:r>
              <a:rPr lang="en-US" sz="1800" i="1" dirty="0"/>
              <a:t> </a:t>
            </a:r>
            <a:r>
              <a:rPr lang="en-US" sz="1800" i="1" dirty="0" err="1"/>
              <a:t>durante</a:t>
            </a:r>
            <a:r>
              <a:rPr lang="en-US" sz="1800" i="1" dirty="0"/>
              <a:t> la </a:t>
            </a:r>
            <a:r>
              <a:rPr lang="en-US" sz="1800" i="1" dirty="0" err="1"/>
              <a:t>evolución</a:t>
            </a:r>
            <a:r>
              <a:rPr lang="en-US" sz="1800" i="1" dirty="0"/>
              <a:t> del </a:t>
            </a:r>
            <a:r>
              <a:rPr lang="en-US" sz="1800" i="1" dirty="0" err="1"/>
              <a:t>ciclo</a:t>
            </a:r>
            <a:r>
              <a:rPr lang="en-US" sz="1800" i="1" dirty="0"/>
              <a:t> de </a:t>
            </a:r>
            <a:r>
              <a:rPr lang="en-US" sz="1800" i="1" dirty="0" err="1"/>
              <a:t>desarrollo</a:t>
            </a:r>
            <a:r>
              <a:rPr lang="en-US" sz="1800" i="1" dirty="0"/>
              <a:t> del </a:t>
            </a:r>
            <a:r>
              <a:rPr lang="en-US" sz="1800" i="1" dirty="0" err="1"/>
              <a:t>proyecto</a:t>
            </a:r>
            <a:r>
              <a:rPr lang="en-US" sz="1800" i="1" dirty="0"/>
              <a:t>.</a:t>
            </a:r>
          </a:p>
          <a:p>
            <a:pPr marL="391686"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Roles</a:t>
            </a:r>
            <a:endParaRPr lang="en-US"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Líder</a:t>
            </a:r>
            <a:r>
              <a:rPr lang="en-US" sz="1800" i="1" dirty="0"/>
              <a:t> de </a:t>
            </a:r>
            <a:r>
              <a:rPr lang="en-US" sz="1800" i="1" dirty="0" err="1"/>
              <a:t>proyecto</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Encargado</a:t>
            </a:r>
            <a:r>
              <a:rPr lang="en-US" sz="1800" i="1" dirty="0"/>
              <a:t> de </a:t>
            </a:r>
            <a:r>
              <a:rPr lang="en-US" sz="1800" i="1" dirty="0" err="1"/>
              <a:t>documentación</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Equipo</a:t>
            </a:r>
            <a:r>
              <a:rPr lang="en-US" sz="1800" i="1" dirty="0"/>
              <a:t> de </a:t>
            </a:r>
            <a:r>
              <a:rPr lang="en-US" sz="1800" i="1" dirty="0" err="1"/>
              <a:t>requerimientos</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Cliente</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Usuario</a:t>
            </a:r>
            <a:endParaRPr lang="en-US" sz="1800" i="1" dirty="0"/>
          </a:p>
        </p:txBody>
      </p:sp>
      <p:sp>
        <p:nvSpPr>
          <p:cNvPr id="3174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54D81E50-B409-4302-890E-D8E914BE829F}" type="slidenum">
              <a:rPr lang="en-US" b="1">
                <a:solidFill>
                  <a:srgbClr val="000000"/>
                </a:solidFill>
              </a:rPr>
              <a:pPr>
                <a:tabLst>
                  <a:tab pos="656650" algn="l"/>
                </a:tabLst>
              </a:pPr>
              <a:t>46</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2770"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Recomendaciones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Formulario</a:t>
            </a:r>
            <a:r>
              <a:rPr lang="en-US" dirty="0"/>
              <a:t> de </a:t>
            </a:r>
            <a:r>
              <a:rPr lang="en-US" dirty="0" err="1"/>
              <a:t>cambio</a:t>
            </a:r>
            <a:r>
              <a:rPr lang="en-US" dirty="0"/>
              <a:t> o </a:t>
            </a:r>
            <a:r>
              <a:rPr lang="en-US" dirty="0" err="1"/>
              <a:t>ingreso</a:t>
            </a:r>
            <a:r>
              <a:rPr lang="en-US" dirty="0"/>
              <a:t> de </a:t>
            </a:r>
            <a:r>
              <a:rPr lang="en-US" dirty="0" err="1"/>
              <a:t>nuevos</a:t>
            </a:r>
            <a:r>
              <a:rPr lang="en-US" dirty="0"/>
              <a:t> </a:t>
            </a:r>
            <a:r>
              <a:rPr lang="en-US" dirty="0" err="1"/>
              <a:t>requerimientos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Documento</a:t>
            </a:r>
            <a:r>
              <a:rPr lang="en-US" dirty="0"/>
              <a:t> de </a:t>
            </a:r>
            <a:r>
              <a:rPr lang="en-US" dirty="0" err="1"/>
              <a:t>estudio</a:t>
            </a:r>
            <a:r>
              <a:rPr lang="en-US" dirty="0"/>
              <a:t> de </a:t>
            </a:r>
            <a:r>
              <a:rPr lang="en-US" dirty="0" err="1"/>
              <a:t>implementación</a:t>
            </a:r>
            <a:endParaRPr lang="en-US" dirty="0"/>
          </a:p>
        </p:txBody>
      </p:sp>
      <p:sp>
        <p:nvSpPr>
          <p:cNvPr id="3277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9BA69F58-F643-4B2C-8566-45241084E745}" type="slidenum">
              <a:rPr lang="en-US" b="1">
                <a:solidFill>
                  <a:srgbClr val="000000"/>
                </a:solidFill>
              </a:rPr>
              <a:pPr>
                <a:tabLst>
                  <a:tab pos="656650" algn="l"/>
                </a:tabLst>
              </a:pPr>
              <a:t>47</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48</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49</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5 Terminador"/>
          <p:cNvSpPr/>
          <p:nvPr/>
        </p:nvSpPr>
        <p:spPr>
          <a:xfrm>
            <a:off x="1295400" y="1676400"/>
            <a:ext cx="1066800" cy="5334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err="1" smtClean="0">
                <a:latin typeface="Arial" pitchFamily="34" charset="0"/>
                <a:cs typeface="Arial" pitchFamily="34" charset="0"/>
              </a:rPr>
              <a:t>Inicio</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actual e </a:t>
            </a:r>
            <a:r>
              <a:rPr lang="en-US" dirty="0" err="1"/>
              <a:t>informes</a:t>
            </a:r>
            <a:r>
              <a:rPr lang="en-US" dirty="0"/>
              <a:t> </a:t>
            </a:r>
            <a:r>
              <a:rPr lang="en-US" dirty="0" err="1"/>
              <a:t>oficiales</a:t>
            </a:r>
            <a:endParaRPr lang="en-US" dirty="0"/>
          </a:p>
        </p:txBody>
      </p:sp>
      <p:graphicFrame>
        <p:nvGraphicFramePr>
          <p:cNvPr id="4" name="4 Gráfico"/>
          <p:cNvGraphicFramePr/>
          <p:nvPr/>
        </p:nvGraphicFramePr>
        <p:xfrm>
          <a:off x="762000" y="1295400"/>
          <a:ext cx="7696200" cy="48005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50</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Proceso alternativo"/>
          <p:cNvSpPr/>
          <p:nvPr/>
        </p:nvSpPr>
        <p:spPr>
          <a:xfrm>
            <a:off x="1219200" y="21336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AR.1. </a:t>
            </a:r>
            <a:r>
              <a:rPr lang="es-ES" sz="1400" dirty="0" smtClean="0">
                <a:latin typeface="Arial" pitchFamily="34" charset="0"/>
                <a:cs typeface="Arial" pitchFamily="34" charset="0"/>
              </a:rPr>
              <a:t>Presentar modificaciones y/o características requeridas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51</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12954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AR.2. </a:t>
            </a:r>
            <a:r>
              <a:rPr lang="es-ES" sz="1400" dirty="0" smtClean="0">
                <a:latin typeface="Arial" pitchFamily="34" charset="0"/>
                <a:cs typeface="Arial" pitchFamily="34" charset="0"/>
              </a:rPr>
              <a:t>Registrar necesidades del cliente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52</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057400" y="3048000"/>
            <a:ext cx="16002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AR.3. </a:t>
            </a:r>
            <a:r>
              <a:rPr lang="es-ES" sz="1400" dirty="0" smtClean="0">
                <a:latin typeface="Arial" pitchFamily="34" charset="0"/>
                <a:cs typeface="Arial" pitchFamily="34" charset="0"/>
              </a:rPr>
              <a:t>Realizar estudio de implementación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53</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124200" y="3048000"/>
            <a:ext cx="1828800" cy="6858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Factible</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54</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1905000" cy="9144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latin typeface="Arial" pitchFamily="34" charset="0"/>
                <a:cs typeface="Arial" pitchFamily="34" charset="0"/>
              </a:rPr>
              <a:t>AR.3.a. </a:t>
            </a:r>
            <a:r>
              <a:rPr lang="es-ES" sz="1400" dirty="0" smtClean="0">
                <a:latin typeface="Arial" pitchFamily="34" charset="0"/>
                <a:cs typeface="Arial" pitchFamily="34" charset="0"/>
              </a:rPr>
              <a:t>Replantear la implementación según realidad y necesidades</a:t>
            </a:r>
          </a:p>
        </p:txBody>
      </p: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55</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1905000" cy="8382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latin typeface="Arial" pitchFamily="34" charset="0"/>
                <a:cs typeface="Arial" pitchFamily="34" charset="0"/>
              </a:rPr>
              <a:t>AR.3.b. </a:t>
            </a:r>
            <a:r>
              <a:rPr lang="es-ES" sz="1400" dirty="0" smtClean="0">
                <a:latin typeface="Arial" pitchFamily="34" charset="0"/>
                <a:cs typeface="Arial" pitchFamily="34" charset="0"/>
              </a:rPr>
              <a:t>Coordinar nuevos cambios según necesidades</a:t>
            </a:r>
          </a:p>
        </p:txBody>
      </p:sp>
      <p:cxnSp>
        <p:nvCxnSpPr>
          <p:cNvPr id="26" name="25 Forma"/>
          <p:cNvCxnSpPr>
            <a:stCxn id="22" idx="1"/>
            <a:endCxn id="13" idx="0"/>
          </p:cNvCxnSpPr>
          <p:nvPr/>
        </p:nvCxnSpPr>
        <p:spPr>
          <a:xfrm rot="10800000" flipV="1">
            <a:off x="2819400" y="2552700"/>
            <a:ext cx="1905000" cy="495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56</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2743200" y="3962400"/>
            <a:ext cx="22860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AR.4. </a:t>
            </a:r>
            <a:r>
              <a:rPr lang="es-ES" sz="14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57</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2971800" y="4876800"/>
            <a:ext cx="22860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AR.5. </a:t>
            </a:r>
            <a:r>
              <a:rPr lang="es-ES" sz="14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58</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4800600" y="4114800"/>
            <a:ext cx="13716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AR.6. </a:t>
            </a:r>
            <a:r>
              <a:rPr lang="es-ES" sz="1400" dirty="0" smtClean="0">
                <a:latin typeface="Arial" pitchFamily="34" charset="0"/>
                <a:cs typeface="Arial" pitchFamily="34" charset="0"/>
              </a:rPr>
              <a:t>Verificar consistencia del proyecto</a:t>
            </a:r>
          </a:p>
        </p:txBody>
      </p: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59</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172200" y="4114800"/>
            <a:ext cx="18288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AR.7. </a:t>
            </a:r>
            <a:r>
              <a:rPr lang="es-ES" sz="1400" dirty="0" smtClean="0">
                <a:latin typeface="Arial" pitchFamily="34" charset="0"/>
                <a:cs typeface="Arial" pitchFamily="34" charset="0"/>
              </a:rPr>
              <a:t>Registrar nuevos requerimientos o modificaciones</a:t>
            </a:r>
          </a:p>
        </p:txBody>
      </p: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actual e </a:t>
            </a:r>
            <a:r>
              <a:rPr lang="en-US" dirty="0" err="1"/>
              <a:t>informes</a:t>
            </a:r>
            <a:r>
              <a:rPr lang="en-US" dirty="0"/>
              <a:t> </a:t>
            </a:r>
            <a:r>
              <a:rPr lang="en-US" dirty="0" err="1"/>
              <a:t>oficiales</a:t>
            </a:r>
            <a:endParaRPr lang="en-US" dirty="0"/>
          </a:p>
        </p:txBody>
      </p:sp>
      <p:sp>
        <p:nvSpPr>
          <p:cNvPr id="8194"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C7224B6-C0A6-447C-93BF-2AFB3733B496}" type="slidenum">
              <a:rPr lang="en-US" b="1">
                <a:solidFill>
                  <a:srgbClr val="000000"/>
                </a:solidFill>
              </a:rPr>
              <a:pPr>
                <a:tabLst>
                  <a:tab pos="656650" algn="l"/>
                </a:tabLst>
              </a:pPr>
              <a:t>6</a:t>
            </a:fld>
            <a:endParaRPr lang="en-US" b="1" dirty="0">
              <a:solidFill>
                <a:srgbClr val="000000"/>
              </a:solidFill>
            </a:endParaRPr>
          </a:p>
        </p:txBody>
      </p:sp>
      <p:graphicFrame>
        <p:nvGraphicFramePr>
          <p:cNvPr id="5" name="1 Gráfico"/>
          <p:cNvGraphicFramePr/>
          <p:nvPr/>
        </p:nvGraphicFramePr>
        <p:xfrm>
          <a:off x="228600" y="1219200"/>
          <a:ext cx="8686800" cy="51911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5F3A317-1064-4FDF-8258-F06B15026BE2}" type="slidenum">
              <a:rPr lang="en-US" b="1">
                <a:solidFill>
                  <a:srgbClr val="000000"/>
                </a:solidFill>
              </a:rPr>
              <a:pPr>
                <a:tabLst>
                  <a:tab pos="656650" algn="l"/>
                </a:tabLst>
              </a:pPr>
              <a:t>60</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7696200" y="4191000"/>
            <a:ext cx="838200" cy="4572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latin typeface="Arial" pitchFamily="34" charset="0"/>
                <a:cs typeface="Arial" pitchFamily="34" charset="0"/>
              </a:rPr>
              <a:t>Fin</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4818"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DF31089-CA56-47C3-A19E-DDE9333F7EE9}" type="slidenum">
              <a:rPr lang="en-US" b="1">
                <a:solidFill>
                  <a:srgbClr val="000000"/>
                </a:solidFill>
              </a:rPr>
              <a:pPr>
                <a:tabLst>
                  <a:tab pos="656650" algn="l"/>
                </a:tabLst>
              </a:pPr>
              <a:t>61</a:t>
            </a:fld>
            <a:endParaRPr lang="en-US" b="1" dirty="0">
              <a:solidFill>
                <a:srgbClr val="000000"/>
              </a:solidFill>
            </a:endParaRPr>
          </a:p>
        </p:txBody>
      </p:sp>
      <p:graphicFrame>
        <p:nvGraphicFramePr>
          <p:cNvPr id="219" name="Group 5"/>
          <p:cNvGraphicFramePr>
            <a:graphicFrameLocks noGrp="1"/>
          </p:cNvGraphicFramePr>
          <p:nvPr/>
        </p:nvGraphicFramePr>
        <p:xfrm>
          <a:off x="304800" y="1650079"/>
          <a:ext cx="8558708" cy="4217321"/>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10">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Registro de modificaciones requeridas por el cliente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Estudio de factibilidad de implementación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tx1"/>
                          </a:solidFill>
                          <a:latin typeface="Arial" pitchFamily="34" charset="0"/>
                          <a:ea typeface="+mn-ea"/>
                          <a:cs typeface="Arial" pitchFamily="34" charset="0"/>
                        </a:rPr>
                        <a:t>Registro</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nuevos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requerimientos</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Negociación o replanteamiento de cambio.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 consistencia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tx1"/>
                          </a:solidFill>
                          <a:latin typeface="Arial" pitchFamily="34" charset="0"/>
                          <a:ea typeface="+mn-ea"/>
                          <a:cs typeface="Arial" pitchFamily="34" charset="0"/>
                        </a:rPr>
                        <a:t>Administración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nuevos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requerimientos</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2.2</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detallada de los cambios.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2.3</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detallada de estudio de factibilidad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latin typeface="Arial" pitchFamily="34" charset="0"/>
                          <a:ea typeface="+mn-ea"/>
                          <a:cs typeface="Arial" pitchFamily="34" charset="0"/>
                        </a:rPr>
                        <a:t>Control de </a:t>
                      </a:r>
                      <a:r>
                        <a:rPr kumimoji="0" lang="en-US" sz="1600" kern="1200" dirty="0" err="1" smtClean="0">
                          <a:solidFill>
                            <a:schemeClr val="tx1"/>
                          </a:solidFill>
                          <a:latin typeface="Arial" pitchFamily="34" charset="0"/>
                          <a:ea typeface="+mn-ea"/>
                          <a:cs typeface="Arial" pitchFamily="34" charset="0"/>
                        </a:rPr>
                        <a:t>cronograma</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trabajo</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 taras realizadas por roles y usuarios.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5842" name="Rectangle 2"/>
          <p:cNvSpPr>
            <a:spLocks noGrp="1" noChangeArrowheads="1"/>
          </p:cNvSpPr>
          <p:nvPr>
            <p:ph type="body" idx="1"/>
          </p:nvPr>
        </p:nvSpPr>
        <p:spPr>
          <a:xfrm>
            <a:off x="561600" y="1651854"/>
            <a:ext cx="8000640" cy="5044849"/>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Propósito</a:t>
            </a:r>
            <a:r>
              <a:rPr lang="en-US" dirty="0"/>
              <a:t> y </a:t>
            </a:r>
            <a:r>
              <a:rPr lang="en-US" dirty="0" err="1"/>
              <a:t>objetivos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Realizar</a:t>
            </a:r>
            <a:r>
              <a:rPr lang="en-US" sz="1800" i="1" dirty="0"/>
              <a:t> el </a:t>
            </a:r>
            <a:r>
              <a:rPr lang="en-US" sz="1800" i="1" dirty="0" err="1"/>
              <a:t>análisis</a:t>
            </a:r>
            <a:r>
              <a:rPr lang="en-US" sz="1800" i="1" dirty="0"/>
              <a:t> </a:t>
            </a:r>
            <a:r>
              <a:rPr lang="en-US" sz="1800" i="1" dirty="0" err="1"/>
              <a:t>detallado</a:t>
            </a:r>
            <a:r>
              <a:rPr lang="en-US" sz="1800" i="1" dirty="0"/>
              <a:t> de los </a:t>
            </a:r>
            <a:r>
              <a:rPr lang="en-US" sz="1800" i="1" dirty="0" err="1"/>
              <a:t>requerimientos</a:t>
            </a:r>
            <a:r>
              <a:rPr lang="en-US" sz="1800" i="1" dirty="0"/>
              <a:t> </a:t>
            </a:r>
            <a:r>
              <a:rPr lang="en-US" sz="1800" i="1" dirty="0" err="1"/>
              <a:t>obtenidos</a:t>
            </a:r>
            <a:r>
              <a:rPr lang="en-US" sz="1800" i="1" dirty="0"/>
              <a:t> en el </a:t>
            </a:r>
            <a:r>
              <a:rPr lang="en-US" sz="1800" i="1" dirty="0" err="1"/>
              <a:t>proceso</a:t>
            </a:r>
            <a:r>
              <a:rPr lang="en-US" sz="1800" i="1" dirty="0"/>
              <a:t> de </a:t>
            </a:r>
            <a:r>
              <a:rPr lang="en-US" sz="1800" i="1" dirty="0" err="1"/>
              <a:t>relevamiento</a:t>
            </a:r>
            <a:r>
              <a:rPr lang="en-US" sz="1800" i="1" dirty="0"/>
              <a:t> de </a:t>
            </a:r>
            <a:r>
              <a:rPr lang="en-US" sz="1800" i="1" dirty="0" err="1"/>
              <a:t>requerimientos</a:t>
            </a:r>
            <a:r>
              <a:rPr lang="en-US" sz="1800" i="1" dirty="0"/>
              <a:t> y </a:t>
            </a:r>
            <a:r>
              <a:rPr lang="en-US" sz="1800" i="1" dirty="0" err="1"/>
              <a:t>realizar</a:t>
            </a:r>
            <a:r>
              <a:rPr lang="en-US" sz="1800" i="1" dirty="0"/>
              <a:t> el </a:t>
            </a:r>
            <a:r>
              <a:rPr lang="en-US" sz="1800" i="1" dirty="0" err="1"/>
              <a:t>diseño</a:t>
            </a:r>
            <a:r>
              <a:rPr lang="en-US" sz="1800" i="1" dirty="0"/>
              <a:t> </a:t>
            </a:r>
            <a:r>
              <a:rPr lang="en-US" sz="1800" i="1" dirty="0" err="1"/>
              <a:t>detallado</a:t>
            </a:r>
            <a:r>
              <a:rPr lang="en-US" sz="1800" i="1" dirty="0"/>
              <a:t> de la </a:t>
            </a:r>
            <a:r>
              <a:rPr lang="en-US" sz="1800" i="1" dirty="0" err="1"/>
              <a:t>implementación</a:t>
            </a:r>
            <a:r>
              <a:rPr lang="en-US" sz="1800" i="1" dirty="0"/>
              <a:t> del </a:t>
            </a:r>
            <a:r>
              <a:rPr lang="en-US" sz="1800" i="1" dirty="0" err="1"/>
              <a:t>proyecto</a:t>
            </a:r>
            <a:r>
              <a:rPr lang="en-US" sz="1800" i="1" dirty="0"/>
              <a:t>.</a:t>
            </a:r>
          </a:p>
          <a:p>
            <a:pPr marL="391686"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Roles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Líder</a:t>
            </a:r>
            <a:r>
              <a:rPr lang="en-US" sz="1800" i="1" dirty="0"/>
              <a:t> de </a:t>
            </a:r>
            <a:r>
              <a:rPr lang="en-US" sz="1800" i="1" dirty="0" err="1"/>
              <a:t>proyecto</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Analistas</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Diseñadores</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Encargado</a:t>
            </a:r>
            <a:r>
              <a:rPr lang="en-US" sz="1800" i="1" dirty="0"/>
              <a:t> de </a:t>
            </a:r>
            <a:r>
              <a:rPr lang="en-US" sz="1800" i="1" dirty="0" err="1"/>
              <a:t>documentaciones</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Cliente</a:t>
            </a:r>
            <a:endParaRPr lang="en-US" sz="1800" i="1" dirty="0"/>
          </a:p>
        </p:txBody>
      </p:sp>
      <p:sp>
        <p:nvSpPr>
          <p:cNvPr id="358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36C9AD6-D5D9-492E-A4B7-D2E5962AD469}" type="slidenum">
              <a:rPr lang="en-US" b="1">
                <a:solidFill>
                  <a:srgbClr val="000000"/>
                </a:solidFill>
              </a:rPr>
              <a:pPr>
                <a:tabLst>
                  <a:tab pos="656650" algn="l"/>
                </a:tabLst>
              </a:pPr>
              <a:t>62</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63</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64</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5 Terminador"/>
          <p:cNvSpPr/>
          <p:nvPr/>
        </p:nvSpPr>
        <p:spPr>
          <a:xfrm>
            <a:off x="1066800" y="1447800"/>
            <a:ext cx="1143000" cy="6096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err="1" smtClean="0">
                <a:latin typeface="Arial" pitchFamily="34" charset="0"/>
                <a:cs typeface="Arial" pitchFamily="34" charset="0"/>
              </a:rPr>
              <a:t>Inicio</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65</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15240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AD.1.Realizar </a:t>
            </a:r>
            <a:r>
              <a:rPr lang="en-US" sz="1400" dirty="0" err="1" smtClean="0">
                <a:latin typeface="Arial" pitchFamily="34" charset="0"/>
                <a:cs typeface="Arial" pitchFamily="34" charset="0"/>
              </a:rPr>
              <a:t>distribuci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n-US" sz="1400" dirty="0" err="1" smtClean="0">
                <a:latin typeface="Arial" pitchFamily="34" charset="0"/>
                <a:cs typeface="Arial" pitchFamily="34" charset="0"/>
              </a:rPr>
              <a:t>actividades</a:t>
            </a:r>
            <a:endParaRPr lang="en-US" sz="1400" dirty="0" smtClean="0">
              <a:latin typeface="Arial" pitchFamily="34" charset="0"/>
              <a:cs typeface="Arial" pitchFamily="34" charset="0"/>
            </a:endParaRPr>
          </a:p>
        </p:txBody>
      </p: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66</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838200" y="2743200"/>
            <a:ext cx="16764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AD.2. </a:t>
            </a:r>
            <a:r>
              <a:rPr lang="en-US" sz="1400" dirty="0" err="1" smtClean="0">
                <a:latin typeface="Arial" pitchFamily="34" charset="0"/>
                <a:cs typeface="Arial" pitchFamily="34" charset="0"/>
              </a:rPr>
              <a:t>Analizar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Especificaci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n-US" sz="1400" dirty="0" err="1" smtClean="0">
                <a:latin typeface="Arial" pitchFamily="34" charset="0"/>
                <a:cs typeface="Arial" pitchFamily="34" charset="0"/>
              </a:rPr>
              <a:t>Requerimientos</a:t>
            </a:r>
            <a:endParaRPr lang="en-US" sz="1400" dirty="0" smtClean="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67</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752850" y="1619250"/>
            <a:ext cx="76200" cy="23241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1752600" y="2819400"/>
            <a:ext cx="17526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AD.3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Modificar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68</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1524000" y="43434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AD.4 </a:t>
            </a:r>
            <a:r>
              <a:rPr lang="en-US" sz="1400" dirty="0" err="1" smtClean="0">
                <a:latin typeface="Arial" pitchFamily="34" charset="0"/>
                <a:cs typeface="Arial" pitchFamily="34" charset="0"/>
              </a:rPr>
              <a:t>Realizar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correcci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y </a:t>
            </a:r>
            <a:r>
              <a:rPr lang="en-US" sz="1400" dirty="0" err="1" smtClean="0">
                <a:latin typeface="Arial" pitchFamily="34" charset="0"/>
                <a:cs typeface="Arial" pitchFamily="34" charset="0"/>
              </a:rPr>
              <a:t>estructuraci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s-PY" sz="1400" dirty="0" smtClean="0">
                <a:latin typeface="Arial" pitchFamily="34" charset="0"/>
                <a:cs typeface="Arial" pitchFamily="34" charset="0"/>
              </a:rPr>
              <a:t>d</a:t>
            </a:r>
            <a:r>
              <a:rPr lang="en-US" sz="1400" dirty="0" err="1" smtClean="0">
                <a:latin typeface="Arial" pitchFamily="34" charset="0"/>
                <a:cs typeface="Arial" pitchFamily="34" charset="0"/>
              </a:rPr>
              <a:t>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a:t>
            </a:r>
          </a:p>
        </p:txBody>
      </p: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69</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2895600" y="2819400"/>
            <a:ext cx="1828800" cy="1143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AD.5. </a:t>
            </a:r>
            <a:r>
              <a:rPr lang="en-US" sz="1400" dirty="0" err="1" smtClean="0">
                <a:latin typeface="Arial" pitchFamily="34" charset="0"/>
                <a:cs typeface="Arial" pitchFamily="34" charset="0"/>
              </a:rPr>
              <a:t>Verificar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consistencia</a:t>
            </a:r>
            <a:r>
              <a:rPr lang="en-US" sz="1400" dirty="0" smtClean="0">
                <a:latin typeface="Arial" pitchFamily="34" charset="0"/>
                <a:cs typeface="Arial" pitchFamily="34" charset="0"/>
              </a:rPr>
              <a:t> con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a:t>
            </a:r>
            <a:r>
              <a:rPr lang="es-PY" sz="1400" dirty="0" smtClean="0">
                <a:latin typeface="Arial" pitchFamily="34" charset="0"/>
                <a:cs typeface="Arial" pitchFamily="34" charset="0"/>
              </a:rPr>
              <a:t>d</a:t>
            </a:r>
            <a:r>
              <a:rPr lang="en-US" sz="1400" dirty="0" smtClean="0">
                <a:latin typeface="Arial" pitchFamily="34" charset="0"/>
                <a:cs typeface="Arial" pitchFamily="34" charset="0"/>
              </a:rPr>
              <a:t>e </a:t>
            </a:r>
            <a:r>
              <a:rPr lang="en-US" sz="1400" dirty="0" err="1" smtClean="0">
                <a:latin typeface="Arial" pitchFamily="34" charset="0"/>
                <a:cs typeface="Arial" pitchFamily="34" charset="0"/>
              </a:rPr>
              <a:t>requerimientos</a:t>
            </a:r>
            <a:endParaRPr lang="en-US" sz="1400" dirty="0" smtClean="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Objetivos</a:t>
            </a:r>
            <a:endParaRPr lang="en-US" dirty="0"/>
          </a:p>
        </p:txBody>
      </p:sp>
      <p:sp>
        <p:nvSpPr>
          <p:cNvPr id="921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0275433-F618-4A71-940C-4C38EB0E010D}" type="slidenum">
              <a:rPr lang="en-US" b="1">
                <a:solidFill>
                  <a:srgbClr val="000000"/>
                </a:solidFill>
              </a:rPr>
              <a:pPr>
                <a:tabLst>
                  <a:tab pos="656650" algn="l"/>
                </a:tabLst>
              </a:pPr>
              <a:t>7</a:t>
            </a:fld>
            <a:endParaRPr lang="en-US" b="1" dirty="0">
              <a:solidFill>
                <a:srgbClr val="000000"/>
              </a:solidFill>
            </a:endParaRPr>
          </a:p>
        </p:txBody>
      </p:sp>
      <p:graphicFrame>
        <p:nvGraphicFramePr>
          <p:cNvPr id="6" name="5 Diagrama"/>
          <p:cNvGraphicFramePr/>
          <p:nvPr/>
        </p:nvGraphicFramePr>
        <p:xfrm>
          <a:off x="457200" y="1447800"/>
          <a:ext cx="8382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70</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2438400" cy="9144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Consistente</a:t>
            </a:r>
            <a:endParaRPr lang="en-US" sz="1400" b="1" dirty="0">
              <a:latin typeface="Arial" pitchFamily="34" charset="0"/>
              <a:cs typeface="Arial" pitchFamily="34" charset="0"/>
            </a:endParaRPr>
          </a:p>
        </p:txBody>
      </p:sp>
      <p:cxnSp>
        <p:nvCxnSpPr>
          <p:cNvPr id="28" name="27 Conector angular"/>
          <p:cNvCxnSpPr>
            <a:stCxn id="24" idx="0"/>
            <a:endCxn id="15" idx="0"/>
          </p:cNvCxnSpPr>
          <p:nvPr/>
        </p:nvCxnSpPr>
        <p:spPr>
          <a:xfrm rot="16200000" flipH="1" flipV="1">
            <a:off x="3962400" y="1295400"/>
            <a:ext cx="76200" cy="29718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71</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752850" y="1619250"/>
            <a:ext cx="76200" cy="23241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1752600" y="2819400"/>
            <a:ext cx="1752600" cy="9144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dirty="0" smtClean="0">
                <a:latin typeface="Arial" pitchFamily="34" charset="0"/>
                <a:cs typeface="Arial" pitchFamily="34" charset="0"/>
              </a:rPr>
              <a:t>AD.3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Modificar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72</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191000" y="3733800"/>
            <a:ext cx="1676400" cy="762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AD.6.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 del </a:t>
            </a:r>
            <a:r>
              <a:rPr lang="en-US" sz="1400" dirty="0" err="1" smtClean="0">
                <a:latin typeface="Arial" pitchFamily="34" charset="0"/>
                <a:cs typeface="Arial" pitchFamily="34" charset="0"/>
              </a:rPr>
              <a:t>Proyecto</a:t>
            </a:r>
            <a:endParaRPr lang="en-US" sz="1400" dirty="0" smtClean="0">
              <a:latin typeface="Arial" pitchFamily="34" charset="0"/>
              <a:cs typeface="Arial" pitchFamily="34" charset="0"/>
            </a:endParaRPr>
          </a:p>
        </p:txBody>
      </p: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73</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3886200" y="52578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400" dirty="0" smtClean="0">
                <a:latin typeface="Arial" pitchFamily="34" charset="0"/>
                <a:cs typeface="Arial" pitchFamily="34" charset="0"/>
              </a:rPr>
              <a:t>AD.7. Verificar procesos y funcionalidades principales</a:t>
            </a:r>
            <a:endParaRPr lang="es-ES" sz="1400" dirty="0" smtClean="0">
              <a:latin typeface="Arial" pitchFamily="34" charset="0"/>
              <a:cs typeface="Arial" pitchFamily="34" charset="0"/>
            </a:endParaRPr>
          </a:p>
        </p:txBody>
      </p: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74</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029200" y="4724400"/>
            <a:ext cx="2209800" cy="8382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Culminado</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75</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191000" y="3733800"/>
            <a:ext cx="1676400" cy="7620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dirty="0" smtClean="0">
                <a:latin typeface="Arial" pitchFamily="34" charset="0"/>
                <a:cs typeface="Arial" pitchFamily="34" charset="0"/>
              </a:rPr>
              <a:t>AD.6.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 del </a:t>
            </a:r>
            <a:r>
              <a:rPr lang="en-US" sz="1400" dirty="0" err="1" smtClean="0">
                <a:latin typeface="Arial" pitchFamily="34" charset="0"/>
                <a:cs typeface="Arial" pitchFamily="34" charset="0"/>
              </a:rPr>
              <a:t>Proyecto</a:t>
            </a:r>
            <a:endParaRPr lang="en-US" sz="1400" dirty="0" smtClean="0">
              <a:latin typeface="Arial" pitchFamily="34" charset="0"/>
              <a:cs typeface="Arial" pitchFamily="34" charset="0"/>
            </a:endParaRPr>
          </a:p>
        </p:txBody>
      </p: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76</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553200" y="3810000"/>
            <a:ext cx="17526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AD.8. </a:t>
            </a:r>
            <a:r>
              <a:rPr lang="en-US" sz="1400" dirty="0" smtClean="0">
                <a:latin typeface="Arial" pitchFamily="34" charset="0"/>
                <a:cs typeface="Arial" pitchFamily="34" charset="0"/>
              </a:rPr>
              <a:t>A</a:t>
            </a:r>
            <a:r>
              <a:rPr lang="es-PY" sz="1400" dirty="0" err="1" smtClean="0">
                <a:latin typeface="Arial" pitchFamily="34" charset="0"/>
                <a:cs typeface="Arial" pitchFamily="34" charset="0"/>
              </a:rPr>
              <a:t>ña</a:t>
            </a:r>
            <a:r>
              <a:rPr lang="en-US" sz="1400" dirty="0" smtClean="0">
                <a:latin typeface="Arial" pitchFamily="34" charset="0"/>
                <a:cs typeface="Arial" pitchFamily="34" charset="0"/>
              </a:rPr>
              <a:t>dir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 al </a:t>
            </a:r>
            <a:r>
              <a:rPr lang="en-US" sz="1400" dirty="0" err="1" smtClean="0">
                <a:latin typeface="Arial" pitchFamily="34" charset="0"/>
                <a:cs typeface="Arial" pitchFamily="34" charset="0"/>
              </a:rPr>
              <a:t>Documento</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Análisi</a:t>
            </a:r>
            <a:r>
              <a:rPr lang="es-PY" sz="1400" dirty="0" smtClean="0">
                <a:latin typeface="Arial" pitchFamily="34" charset="0"/>
                <a:cs typeface="Arial" pitchFamily="34" charset="0"/>
              </a:rPr>
              <a:t>s</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a:t>
            </a:r>
          </a:p>
        </p:txBody>
      </p: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77</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sp>
        <p:nvSpPr>
          <p:cNvPr id="44" name="43 Proceso alternativo"/>
          <p:cNvSpPr/>
          <p:nvPr/>
        </p:nvSpPr>
        <p:spPr>
          <a:xfrm>
            <a:off x="6324600" y="4724400"/>
            <a:ext cx="23622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AD.9. </a:t>
            </a:r>
            <a:r>
              <a:rPr lang="en-US" sz="1400" dirty="0" err="1" smtClean="0">
                <a:latin typeface="Arial" pitchFamily="34" charset="0"/>
                <a:cs typeface="Arial" pitchFamily="34" charset="0"/>
              </a:rPr>
              <a:t>Realizar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correcci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y </a:t>
            </a:r>
            <a:r>
              <a:rPr lang="en-US" sz="1400" dirty="0" err="1" smtClean="0">
                <a:latin typeface="Arial" pitchFamily="34" charset="0"/>
                <a:cs typeface="Arial" pitchFamily="34" charset="0"/>
              </a:rPr>
              <a:t>estructuraci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An</a:t>
            </a:r>
            <a:r>
              <a:rPr lang="es-PY" sz="1400" dirty="0" smtClean="0">
                <a:latin typeface="Arial" pitchFamily="34" charset="0"/>
                <a:cs typeface="Arial" pitchFamily="34" charset="0"/>
              </a:rPr>
              <a:t>á</a:t>
            </a:r>
            <a:r>
              <a:rPr lang="en-US" sz="1400" dirty="0" err="1" smtClean="0">
                <a:latin typeface="Arial" pitchFamily="34" charset="0"/>
                <a:cs typeface="Arial" pitchFamily="34" charset="0"/>
              </a:rPr>
              <a:t>lisis</a:t>
            </a:r>
            <a:r>
              <a:rPr lang="en-US" sz="1400" dirty="0" smtClean="0">
                <a:latin typeface="Arial" pitchFamily="34" charset="0"/>
                <a:cs typeface="Arial" pitchFamily="34" charset="0"/>
              </a:rPr>
              <a:t> y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C9A6A28-72C0-49ED-8545-BAF4DE2026E9}" type="slidenum">
              <a:rPr lang="en-US" b="1">
                <a:solidFill>
                  <a:srgbClr val="000000"/>
                </a:solidFill>
              </a:rPr>
              <a:pPr>
                <a:tabLst>
                  <a:tab pos="656650" algn="l"/>
                </a:tabLst>
              </a:pPr>
              <a:t>78</a:t>
            </a:fld>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endParaRPr lang="es-ES" sz="600" dirty="0" smtClean="0">
              <a:latin typeface="Arial" pitchFamily="34" charset="0"/>
              <a:cs typeface="Arial" pitchFamily="34" charset="0"/>
            </a:endParaRP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7924800" y="4800600"/>
            <a:ext cx="990600" cy="4572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latin typeface="Arial" pitchFamily="34" charset="0"/>
                <a:cs typeface="Arial" pitchFamily="34" charset="0"/>
              </a:rPr>
              <a:t>Fin</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7890"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81F282F-B3CF-49A9-A477-773D9FE0B3B9}" type="slidenum">
              <a:rPr lang="en-US" b="1">
                <a:solidFill>
                  <a:srgbClr val="000000"/>
                </a:solidFill>
              </a:rPr>
              <a:pPr>
                <a:tabLst>
                  <a:tab pos="656650" algn="l"/>
                </a:tabLst>
              </a:pPr>
              <a:t>79</a:t>
            </a:fld>
            <a:endParaRPr lang="en-US" b="1" dirty="0">
              <a:solidFill>
                <a:srgbClr val="000000"/>
              </a:solidFill>
            </a:endParaRPr>
          </a:p>
        </p:txBody>
      </p:sp>
      <p:graphicFrame>
        <p:nvGraphicFramePr>
          <p:cNvPr id="220" name="Group 5"/>
          <p:cNvGraphicFramePr>
            <a:graphicFrameLocks noGrp="1"/>
          </p:cNvGraphicFramePr>
          <p:nvPr/>
        </p:nvGraphicFramePr>
        <p:xfrm>
          <a:off x="304800" y="1600200"/>
          <a:ext cx="8558708" cy="4452910"/>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10">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Distribución de trabajos y/o actividades.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Documentación de análisis/diseño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Utilización de modelos actuales y claros para el análisis y diseño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err="1" smtClean="0">
                          <a:solidFill>
                            <a:schemeClr val="tx1"/>
                          </a:solidFill>
                          <a:latin typeface="Arial" pitchFamily="34" charset="0"/>
                          <a:ea typeface="+mn-ea"/>
                          <a:cs typeface="Arial" pitchFamily="34" charset="0"/>
                        </a:rPr>
                        <a:t>Documentación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cambios</a:t>
                      </a:r>
                      <a:r>
                        <a:rPr kumimoji="0" lang="en-US" sz="1600" kern="1200" dirty="0" smtClean="0">
                          <a:solidFill>
                            <a:schemeClr val="tx1"/>
                          </a:solidFill>
                          <a:latin typeface="Arial" pitchFamily="34" charset="0"/>
                          <a:ea typeface="+mn-ea"/>
                          <a:cs typeface="Arial" pitchFamily="34"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Distribución detallada de trabajos y/o actividades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2.2</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Control de integridad de documentaciones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2.3</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err="1" smtClean="0">
                          <a:solidFill>
                            <a:schemeClr val="tx1"/>
                          </a:solidFill>
                          <a:latin typeface="Arial" pitchFamily="34" charset="0"/>
                          <a:ea typeface="+mn-ea"/>
                          <a:cs typeface="Arial" pitchFamily="34" charset="0"/>
                        </a:rPr>
                        <a:t>Modelos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detallados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según</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proyecto</a:t>
                      </a:r>
                      <a:r>
                        <a:rPr kumimoji="0" lang="en-US" sz="1600" kern="1200" dirty="0" smtClean="0">
                          <a:solidFill>
                            <a:schemeClr val="tx1"/>
                          </a:solidFill>
                          <a:latin typeface="Arial" pitchFamily="34" charset="0"/>
                          <a:ea typeface="+mn-ea"/>
                          <a:cs typeface="Arial" pitchFamily="34"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smtClean="0">
                          <a:solidFill>
                            <a:schemeClr val="tx1"/>
                          </a:solidFill>
                          <a:latin typeface="Arial" pitchFamily="34" charset="0"/>
                          <a:ea typeface="+mn-ea"/>
                          <a:cs typeface="Arial" pitchFamily="34" charset="0"/>
                        </a:rPr>
                        <a:t>Control de </a:t>
                      </a:r>
                      <a:r>
                        <a:rPr kumimoji="0" lang="en-US" sz="1600" kern="1200" dirty="0" err="1" smtClean="0">
                          <a:solidFill>
                            <a:schemeClr val="tx1"/>
                          </a:solidFill>
                          <a:latin typeface="Arial" pitchFamily="34" charset="0"/>
                          <a:ea typeface="+mn-ea"/>
                          <a:cs typeface="Arial" pitchFamily="34" charset="0"/>
                        </a:rPr>
                        <a:t>cronograma</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trabajo</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err="1" smtClean="0">
                          <a:solidFill>
                            <a:schemeClr val="tx1"/>
                          </a:solidFill>
                          <a:latin typeface="Arial" pitchFamily="34" charset="0"/>
                          <a:ea typeface="+mn-ea"/>
                          <a:cs typeface="Arial" pitchFamily="34" charset="0"/>
                        </a:rPr>
                        <a:t>Administración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actividades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designadas</a:t>
                      </a:r>
                      <a:r>
                        <a:rPr kumimoji="0" lang="en-US" sz="1600" kern="1200" dirty="0" smtClean="0">
                          <a:solidFill>
                            <a:schemeClr val="tx1"/>
                          </a:solidFill>
                          <a:latin typeface="Arial" pitchFamily="34" charset="0"/>
                          <a:ea typeface="+mn-ea"/>
                          <a:cs typeface="Arial" pitchFamily="34" charset="0"/>
                        </a:rPr>
                        <a:t> a </a:t>
                      </a:r>
                      <a:r>
                        <a:rPr kumimoji="0" lang="en-US" sz="1600" kern="1200" dirty="0" err="1" smtClean="0">
                          <a:solidFill>
                            <a:schemeClr val="tx1"/>
                          </a:solidFill>
                          <a:latin typeface="Arial" pitchFamily="34" charset="0"/>
                          <a:ea typeface="+mn-ea"/>
                          <a:cs typeface="Arial" pitchFamily="34" charset="0"/>
                        </a:rPr>
                        <a:t>cada</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rol</a:t>
                      </a:r>
                      <a:r>
                        <a:rPr kumimoji="0" lang="en-US" sz="1600" kern="1200" dirty="0" smtClean="0">
                          <a:solidFill>
                            <a:schemeClr val="tx1"/>
                          </a:solidFill>
                          <a:latin typeface="Arial" pitchFamily="34" charset="0"/>
                          <a:ea typeface="+mn-ea"/>
                          <a:cs typeface="Arial" pitchFamily="34"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2.6</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Control de trazabilidad entre los requerimientos y diseño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Objetivos</a:t>
            </a:r>
            <a:endParaRPr lang="en-US" dirty="0"/>
          </a:p>
        </p:txBody>
      </p:sp>
      <p:sp>
        <p:nvSpPr>
          <p:cNvPr id="102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9509CEC-D70D-4033-BDCD-9D73F9970B51}" type="slidenum">
              <a:rPr lang="en-US" b="1">
                <a:solidFill>
                  <a:srgbClr val="000000"/>
                </a:solidFill>
              </a:rPr>
              <a:pPr>
                <a:tabLst>
                  <a:tab pos="656650" algn="l"/>
                </a:tabLst>
              </a:pPr>
              <a:t>8</a:t>
            </a:fld>
            <a:endParaRPr lang="en-US" b="1" dirty="0">
              <a:solidFill>
                <a:srgbClr val="000000"/>
              </a:solidFill>
            </a:endParaRPr>
          </a:p>
        </p:txBody>
      </p:sp>
      <p:graphicFrame>
        <p:nvGraphicFramePr>
          <p:cNvPr id="7" name="6 Marcador de contenido"/>
          <p:cNvGraphicFramePr>
            <a:graphicFrameLocks noGrp="1"/>
          </p:cNvGraphicFramePr>
          <p:nvPr>
            <p:ph idx="1"/>
          </p:nvPr>
        </p:nvGraphicFramePr>
        <p:xfrm>
          <a:off x="457200" y="1600200"/>
          <a:ext cx="8382000" cy="4973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PY" dirty="0" smtClean="0">
                <a:solidFill>
                  <a:schemeClr val="accent6">
                    <a:lumMod val="50000"/>
                  </a:schemeClr>
                </a:solidFill>
              </a:rPr>
              <a:t>Caso de prueba</a:t>
            </a:r>
            <a:endParaRPr lang="en-US" dirty="0">
              <a:solidFill>
                <a:schemeClr val="accent6">
                  <a:lumMod val="50000"/>
                </a:schemeClr>
              </a:solidFill>
            </a:endParaRPr>
          </a:p>
        </p:txBody>
      </p:sp>
      <p:sp>
        <p:nvSpPr>
          <p:cNvPr id="3891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0B84F8F9-3994-4850-93E0-2A371963BA6F}" type="slidenum">
              <a:rPr lang="en-US" b="1">
                <a:solidFill>
                  <a:srgbClr val="000000"/>
                </a:solidFill>
              </a:rPr>
              <a:pPr>
                <a:tabLst>
                  <a:tab pos="656650" algn="l"/>
                </a:tabLst>
              </a:pPr>
              <a:t>80</a:t>
            </a:fld>
            <a:endParaRPr lang="en-US" b="1" dirty="0">
              <a:solidFill>
                <a:srgbClr val="000000"/>
              </a:solidFill>
            </a:endParaRPr>
          </a:p>
        </p:txBody>
      </p:sp>
      <p:sp>
        <p:nvSpPr>
          <p:cNvPr id="6" name="5 Marcador de texto"/>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39938"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FactPo</a:t>
            </a:r>
            <a:r>
              <a:rPr lang="en-US" dirty="0"/>
              <a:t> – </a:t>
            </a:r>
            <a:r>
              <a:rPr lang="en-US" dirty="0" err="1"/>
              <a:t>Sistema</a:t>
            </a:r>
            <a:r>
              <a:rPr lang="en-US" dirty="0"/>
              <a:t> de </a:t>
            </a:r>
            <a:r>
              <a:rPr lang="en-US" dirty="0" err="1"/>
              <a:t>Facturacion</a:t>
            </a:r>
            <a:r>
              <a:rPr lang="en-US" dirty="0"/>
              <a:t> de </a:t>
            </a:r>
            <a:r>
              <a:rPr lang="en-US" dirty="0" err="1"/>
              <a:t>Podas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Empresas</a:t>
            </a:r>
            <a:r>
              <a:rPr lang="en-US" dirty="0" smtClean="0"/>
              <a:t> </a:t>
            </a:r>
            <a:r>
              <a:rPr lang="en-US" dirty="0" err="1" smtClean="0"/>
              <a:t>dedicadas</a:t>
            </a:r>
            <a:r>
              <a:rPr lang="en-US" dirty="0" smtClean="0"/>
              <a:t> a la </a:t>
            </a:r>
            <a:r>
              <a:rPr lang="en-US" dirty="0" err="1" smtClean="0"/>
              <a:t>poda</a:t>
            </a:r>
            <a:r>
              <a:rPr lang="en-US" dirty="0" smtClean="0"/>
              <a:t>.</a:t>
            </a:r>
            <a:endParaRPr lang="en-US" dirty="0"/>
          </a:p>
          <a:p>
            <a:pPr marL="783372" lvl="1"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de </a:t>
            </a:r>
            <a:r>
              <a:rPr lang="en-US" dirty="0" err="1"/>
              <a:t>Puntos</a:t>
            </a:r>
            <a:r>
              <a:rPr lang="en-US" dirty="0"/>
              <a:t> de </a:t>
            </a:r>
            <a:r>
              <a:rPr lang="en-US" dirty="0" err="1"/>
              <a:t>Función</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Lenguaje</a:t>
            </a:r>
            <a:r>
              <a:rPr lang="en-US" dirty="0"/>
              <a:t> </a:t>
            </a:r>
            <a:r>
              <a:rPr lang="en-US" dirty="0" err="1"/>
              <a:t>orientado</a:t>
            </a:r>
            <a:r>
              <a:rPr lang="en-US" dirty="0"/>
              <a:t> a </a:t>
            </a:r>
            <a:r>
              <a:rPr lang="en-US" dirty="0" err="1"/>
              <a:t>objetos</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Seguridad</a:t>
            </a:r>
            <a:r>
              <a:rPr lang="en-US" dirty="0"/>
              <a:t>, </a:t>
            </a:r>
            <a:r>
              <a:rPr lang="en-US" dirty="0" err="1"/>
              <a:t>modularidad</a:t>
            </a:r>
            <a:r>
              <a:rPr lang="en-US" dirty="0"/>
              <a:t>, </a:t>
            </a:r>
            <a:r>
              <a:rPr lang="en-US" dirty="0" err="1"/>
              <a:t>comunicacion</a:t>
            </a:r>
            <a:r>
              <a:rPr lang="en-US" dirty="0"/>
              <a:t> a </a:t>
            </a:r>
            <a:r>
              <a:rPr lang="en-US" dirty="0" err="1"/>
              <a:t>datos</a:t>
            </a:r>
            <a:r>
              <a:rPr lang="en-US" dirty="0"/>
              <a:t>, </a:t>
            </a:r>
            <a:r>
              <a:rPr lang="en-US" dirty="0" err="1"/>
              <a:t>complejidad</a:t>
            </a:r>
            <a:r>
              <a:rPr lang="en-US" dirty="0"/>
              <a:t>.</a:t>
            </a:r>
          </a:p>
        </p:txBody>
      </p:sp>
      <p:sp>
        <p:nvSpPr>
          <p:cNvPr id="3993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B4E95630-634B-4823-81B8-657A2F65A619}" type="slidenum">
              <a:rPr lang="en-US" b="1">
                <a:solidFill>
                  <a:srgbClr val="000000"/>
                </a:solidFill>
              </a:rPr>
              <a:pPr>
                <a:tabLst>
                  <a:tab pos="656650" algn="l"/>
                </a:tabLst>
              </a:pPr>
              <a:t>81</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0962"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r>
              <a:rPr lang="en-US" dirty="0"/>
              <a:t> </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Reuniones</a:t>
            </a:r>
            <a:r>
              <a:rPr lang="en-US" dirty="0"/>
              <a:t> con el cliente:2</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Sistema</a:t>
            </a:r>
            <a:r>
              <a:rPr lang="en-US" dirty="0"/>
              <a:t> </a:t>
            </a:r>
            <a:r>
              <a:rPr lang="en-US" dirty="0" err="1"/>
              <a:t>existente</a:t>
            </a:r>
            <a:r>
              <a:rPr lang="en-US" dirty="0"/>
              <a:t>.</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Materiales</a:t>
            </a:r>
            <a:r>
              <a:rPr lang="en-US" dirty="0"/>
              <a:t> </a:t>
            </a:r>
            <a:r>
              <a:rPr lang="en-US" dirty="0" err="1"/>
              <a:t>proporcionados</a:t>
            </a:r>
            <a:r>
              <a:rPr lang="en-US" dirty="0"/>
              <a:t> </a:t>
            </a:r>
            <a:r>
              <a:rPr lang="en-US" dirty="0" err="1"/>
              <a:t>por</a:t>
            </a:r>
            <a:r>
              <a:rPr lang="en-US" dirty="0"/>
              <a:t> el </a:t>
            </a:r>
            <a:r>
              <a:rPr lang="en-US" dirty="0" err="1"/>
              <a:t>cliente</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Estudio</a:t>
            </a:r>
            <a:r>
              <a:rPr lang="en-US" dirty="0"/>
              <a:t> de </a:t>
            </a:r>
            <a:r>
              <a:rPr lang="en-US" dirty="0" err="1"/>
              <a:t>viabilidad</a:t>
            </a:r>
            <a:r>
              <a:rPr lang="en-US" dirty="0"/>
              <a:t> </a:t>
            </a:r>
            <a:r>
              <a:rPr lang="en-US" dirty="0" err="1"/>
              <a:t>básico</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Documento</a:t>
            </a:r>
            <a:r>
              <a:rPr lang="en-US" dirty="0"/>
              <a:t> de </a:t>
            </a:r>
            <a:r>
              <a:rPr lang="en-US" dirty="0" err="1"/>
              <a:t>requerimientos</a:t>
            </a:r>
            <a:r>
              <a:rPr lang="en-US" dirty="0"/>
              <a:t>.</a:t>
            </a:r>
          </a:p>
        </p:txBody>
      </p:sp>
      <p:sp>
        <p:nvSpPr>
          <p:cNvPr id="4096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58FC6DE5-A785-4EB6-993E-2065781F99BD}" type="slidenum">
              <a:rPr lang="en-US" b="1">
                <a:solidFill>
                  <a:srgbClr val="000000"/>
                </a:solidFill>
              </a:rPr>
              <a:pPr>
                <a:tabLst>
                  <a:tab pos="656650" algn="l"/>
                </a:tabLst>
              </a:pPr>
              <a:t>82</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1986"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EDE915D-7381-4E81-8C7A-3E84FDA7589F}" type="slidenum">
              <a:rPr lang="en-US" b="1">
                <a:solidFill>
                  <a:srgbClr val="000000"/>
                </a:solidFill>
              </a:rPr>
              <a:pPr>
                <a:tabLst>
                  <a:tab pos="656650" algn="l"/>
                </a:tabLst>
              </a:pPr>
              <a:t>83</a:t>
            </a:fld>
            <a:endParaRPr lang="en-US" b="1" dirty="0">
              <a:solidFill>
                <a:srgbClr val="000000"/>
              </a:solidFill>
            </a:endParaRPr>
          </a:p>
        </p:txBody>
      </p:sp>
      <p:graphicFrame>
        <p:nvGraphicFramePr>
          <p:cNvPr id="41987" name="Group 3"/>
          <p:cNvGraphicFramePr>
            <a:graphicFrameLocks noGrp="1"/>
          </p:cNvGraphicFramePr>
          <p:nvPr/>
        </p:nvGraphicFramePr>
        <p:xfrm>
          <a:off x="185760" y="1903880"/>
          <a:ext cx="8709120" cy="3933436"/>
        </p:xfrm>
        <a:graphic>
          <a:graphicData uri="http://schemas.openxmlformats.org/drawingml/2006/table">
            <a:tbl>
              <a:tblPr/>
              <a:tblGrid>
                <a:gridCol w="423840"/>
                <a:gridCol w="609600"/>
                <a:gridCol w="3640800"/>
                <a:gridCol w="807840"/>
                <a:gridCol w="639360"/>
                <a:gridCol w="665280"/>
                <a:gridCol w="1922400"/>
              </a:tblGrid>
              <a:tr h="331811">
                <a:tc>
                  <a:txBody>
                    <a:bodyPr/>
                    <a:lstStyle/>
                    <a:p>
                      <a:endParaRPr lang="en-US" sz="1600" dirty="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695253">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1.1</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Estudio de viabilidad de implementación y documentaciones de fundamentación</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Documento de estudio de viabilidad en formato definido</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1389746">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detallas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por</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reuniones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con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clientes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Formulario</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otros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92,5%</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Documentaciones por escrito de características y redacción de documentación de reunión con el cliente</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66083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Documentación formal de requerimientos de sistema y del software</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ERS</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489542">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1.4</a:t>
                      </a: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Evaluación</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validación</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los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requerimientos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con el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cliente</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Aceptación de ERS por parte del cliente</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3010"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A2E7EECD-E083-4383-B256-58800DB8BC11}" type="slidenum">
              <a:rPr lang="en-US" b="1">
                <a:solidFill>
                  <a:srgbClr val="000000"/>
                </a:solidFill>
              </a:rPr>
              <a:pPr>
                <a:tabLst>
                  <a:tab pos="656650" algn="l"/>
                </a:tabLst>
              </a:pPr>
              <a:t>84</a:t>
            </a:fld>
            <a:endParaRPr lang="en-US" b="1" dirty="0">
              <a:solidFill>
                <a:srgbClr val="000000"/>
              </a:solidFill>
            </a:endParaRPr>
          </a:p>
        </p:txBody>
      </p:sp>
      <p:graphicFrame>
        <p:nvGraphicFramePr>
          <p:cNvPr id="43011" name="Group 3"/>
          <p:cNvGraphicFramePr>
            <a:graphicFrameLocks noGrp="1"/>
          </p:cNvGraphicFramePr>
          <p:nvPr/>
        </p:nvGraphicFramePr>
        <p:xfrm>
          <a:off x="56161" y="1295400"/>
          <a:ext cx="8959680" cy="5289268"/>
        </p:xfrm>
        <a:graphic>
          <a:graphicData uri="http://schemas.openxmlformats.org/drawingml/2006/table">
            <a:tbl>
              <a:tblPr/>
              <a:tblGrid>
                <a:gridCol w="477239"/>
                <a:gridCol w="533400"/>
                <a:gridCol w="3146641"/>
                <a:gridCol w="751680"/>
                <a:gridCol w="876960"/>
                <a:gridCol w="648000"/>
                <a:gridCol w="2525760"/>
              </a:tblGrid>
              <a:tr h="331811">
                <a:tc>
                  <a:txBody>
                    <a:bodyPr/>
                    <a:lstStyle/>
                    <a:p>
                      <a:endParaRPr lang="en-US" sz="1600" dirty="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509137">
                <a:tc rowSpan="6">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2.1</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versiones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95%</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Utilización de SVN y planilla de versiones en ERS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2.2</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integridad</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80%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Verificaciones de documentación por rol</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2.3</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consistencias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entre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formal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formularios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registro</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por</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reuniones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o solicitudes.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50%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Verificaciones de documentación por roles definidos en el proceso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2.4</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cronograma</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trabajo</a:t>
                      </a: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66,67%</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Cronograma adjunto a ERS con principales fases del proceso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2.5</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Documentación de tareas realizadas por roles o usuarios.</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Planilla de control de versiones en ERS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2.6</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Estabilidad de los requerimientos durante el proceso.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No se presentan variaciones de requerimientos a los presentados por el cliente en las reuniones.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4034"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r>
              <a:rPr lang="en-US" dirty="0"/>
              <a:t> </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Descripción</a:t>
            </a:r>
            <a:r>
              <a:rPr lang="en-US" dirty="0"/>
              <a:t> </a:t>
            </a:r>
            <a:r>
              <a:rPr lang="en-US" dirty="0" err="1"/>
              <a:t>detallada</a:t>
            </a:r>
            <a:r>
              <a:rPr lang="en-US" dirty="0"/>
              <a:t> de </a:t>
            </a:r>
            <a:r>
              <a:rPr lang="en-US" dirty="0" err="1"/>
              <a:t>casos</a:t>
            </a:r>
            <a:r>
              <a:rPr lang="en-US" dirty="0"/>
              <a:t> de </a:t>
            </a:r>
            <a:r>
              <a:rPr lang="en-US" dirty="0" err="1"/>
              <a:t>uso</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de </a:t>
            </a:r>
            <a:r>
              <a:rPr lang="en-US" dirty="0" err="1"/>
              <a:t>clases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a:t>
            </a:r>
            <a:r>
              <a:rPr lang="en-US" dirty="0" err="1"/>
              <a:t>físico</a:t>
            </a:r>
            <a:r>
              <a:rPr lang="en-US" dirty="0"/>
              <a:t> de base de </a:t>
            </a:r>
            <a:r>
              <a:rPr lang="en-US" dirty="0" err="1"/>
              <a:t>datos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de </a:t>
            </a:r>
            <a:r>
              <a:rPr lang="en-US" dirty="0" err="1"/>
              <a:t>estados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de </a:t>
            </a:r>
            <a:r>
              <a:rPr lang="en-US" dirty="0" err="1"/>
              <a:t>componentes</a:t>
            </a:r>
            <a:r>
              <a:rPr lang="en-US" dirty="0"/>
              <a:t> y </a:t>
            </a:r>
            <a:r>
              <a:rPr lang="en-US" dirty="0" err="1"/>
              <a:t>despliegue</a:t>
            </a:r>
            <a:endParaRPr lang="en-US" dirty="0"/>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solidFill>
                <a:srgbClr val="FF0000"/>
              </a:solidFill>
            </a:endParaRPr>
          </a:p>
        </p:txBody>
      </p:sp>
      <p:sp>
        <p:nvSpPr>
          <p:cNvPr id="4403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F98BE73-C9B8-4EB9-B878-803702680A53}" type="slidenum">
              <a:rPr lang="en-US" b="1">
                <a:solidFill>
                  <a:srgbClr val="000000"/>
                </a:solidFill>
              </a:rPr>
              <a:pPr>
                <a:tabLst>
                  <a:tab pos="656650" algn="l"/>
                </a:tabLst>
              </a:pPr>
              <a:t>85</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5058"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54606E17-13E5-4F3F-AE93-03EB5BF73A22}" type="slidenum">
              <a:rPr lang="en-US" b="1">
                <a:solidFill>
                  <a:srgbClr val="000000"/>
                </a:solidFill>
              </a:rPr>
              <a:pPr>
                <a:tabLst>
                  <a:tab pos="656650" algn="l"/>
                </a:tabLst>
              </a:pPr>
              <a:t>86</a:t>
            </a:fld>
            <a:endParaRPr lang="en-US" b="1" dirty="0">
              <a:solidFill>
                <a:srgbClr val="000000"/>
              </a:solidFill>
            </a:endParaRPr>
          </a:p>
        </p:txBody>
      </p:sp>
      <p:graphicFrame>
        <p:nvGraphicFramePr>
          <p:cNvPr id="45059" name="Group 3"/>
          <p:cNvGraphicFramePr>
            <a:graphicFrameLocks noGrp="1"/>
          </p:cNvGraphicFramePr>
          <p:nvPr/>
        </p:nvGraphicFramePr>
        <p:xfrm>
          <a:off x="56161" y="2262478"/>
          <a:ext cx="8942400" cy="2854820"/>
        </p:xfrm>
        <a:graphic>
          <a:graphicData uri="http://schemas.openxmlformats.org/drawingml/2006/table">
            <a:tbl>
              <a:tblPr/>
              <a:tblGrid>
                <a:gridCol w="695520"/>
                <a:gridCol w="573120"/>
                <a:gridCol w="3667680"/>
                <a:gridCol w="750240"/>
                <a:gridCol w="663840"/>
                <a:gridCol w="571680"/>
                <a:gridCol w="2020320"/>
              </a:tblGrid>
              <a:tr h="331811">
                <a:tc>
                  <a:txBody>
                    <a:bodyPr/>
                    <a:lstStyle/>
                    <a:p>
                      <a:endParaRPr lang="en-US" sz="1600" dirty="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542642">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Distribución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trabajos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y/o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actividades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642">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análisis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diseño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del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proyecto</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103">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Utilización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modelos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actuales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claros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para</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el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análisis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diseño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del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proyecto</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1.4</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cambios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6082"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B9AFA63-1DD6-473F-B120-2549784A1DDC}" type="slidenum">
              <a:rPr lang="en-US" b="1">
                <a:solidFill>
                  <a:srgbClr val="000000"/>
                </a:solidFill>
              </a:rPr>
              <a:pPr>
                <a:tabLst>
                  <a:tab pos="656650" algn="l"/>
                </a:tabLst>
              </a:pPr>
              <a:t>87</a:t>
            </a:fld>
            <a:endParaRPr lang="en-US" b="1" dirty="0">
              <a:solidFill>
                <a:srgbClr val="000000"/>
              </a:solidFill>
            </a:endParaRPr>
          </a:p>
        </p:txBody>
      </p:sp>
      <p:graphicFrame>
        <p:nvGraphicFramePr>
          <p:cNvPr id="149" name="Group 3"/>
          <p:cNvGraphicFramePr>
            <a:graphicFrameLocks noGrp="1"/>
          </p:cNvGraphicFramePr>
          <p:nvPr/>
        </p:nvGraphicFramePr>
        <p:xfrm>
          <a:off x="56161" y="1295400"/>
          <a:ext cx="8959680" cy="5162002"/>
        </p:xfrm>
        <a:graphic>
          <a:graphicData uri="http://schemas.openxmlformats.org/drawingml/2006/table">
            <a:tbl>
              <a:tblPr/>
              <a:tblGrid>
                <a:gridCol w="477239"/>
                <a:gridCol w="533400"/>
                <a:gridCol w="3146641"/>
                <a:gridCol w="663359"/>
                <a:gridCol w="685800"/>
                <a:gridCol w="838200"/>
                <a:gridCol w="2615041"/>
              </a:tblGrid>
              <a:tr h="331811">
                <a:tc>
                  <a:txBody>
                    <a:bodyPr/>
                    <a:lstStyle/>
                    <a:p>
                      <a:endParaRPr lang="en-US" sz="1600" dirty="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509137">
                <a:tc rowSpan="6">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2.1</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s-ES" sz="1500" kern="1200" dirty="0" smtClean="0">
                          <a:solidFill>
                            <a:schemeClr val="tx1"/>
                          </a:solidFill>
                          <a:latin typeface="Arial" pitchFamily="34" charset="0"/>
                          <a:ea typeface="+mn-ea"/>
                          <a:cs typeface="Arial" pitchFamily="34" charset="0"/>
                        </a:rPr>
                        <a:t>Distribución detallada de trabajos y/o actividades</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500" i="1" kern="1200" dirty="0" smtClean="0">
                          <a:solidFill>
                            <a:schemeClr val="tx1"/>
                          </a:solidFill>
                          <a:latin typeface="Arial" pitchFamily="34" charset="0"/>
                          <a:ea typeface="+mn-ea"/>
                          <a:cs typeface="Arial" pitchFamily="34" charset="0"/>
                        </a:rPr>
                        <a:t>Documentación de distribución de trabajo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2.2</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s-ES" sz="1500" kern="1200" dirty="0" smtClean="0">
                          <a:solidFill>
                            <a:schemeClr val="tx1"/>
                          </a:solidFill>
                          <a:latin typeface="Arial" pitchFamily="34" charset="0"/>
                          <a:ea typeface="+mn-ea"/>
                          <a:cs typeface="Arial" pitchFamily="34" charset="0"/>
                        </a:rPr>
                        <a:t>Control de integridad de documentaciones</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50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Y" sz="1500" dirty="0" smtClean="0">
                          <a:latin typeface="Arial" pitchFamily="34" charset="0"/>
                          <a:cs typeface="Arial" pitchFamily="34" charset="0"/>
                        </a:rPr>
                        <a:t>0%</a:t>
                      </a:r>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kumimoji="0" lang="es-ES" sz="1500" i="1" kern="1200" dirty="0" smtClean="0">
                          <a:solidFill>
                            <a:schemeClr val="tx1"/>
                          </a:solidFill>
                          <a:latin typeface="Arial" pitchFamily="34" charset="0"/>
                          <a:ea typeface="+mn-ea"/>
                          <a:cs typeface="Arial" pitchFamily="34" charset="0"/>
                        </a:rPr>
                        <a:t>No se puede verificar el control de documentaciones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2.3</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kern="1200" dirty="0" err="1" smtClean="0">
                          <a:solidFill>
                            <a:schemeClr val="tx1"/>
                          </a:solidFill>
                          <a:latin typeface="Arial" pitchFamily="34" charset="0"/>
                          <a:ea typeface="+mn-ea"/>
                          <a:cs typeface="Arial" pitchFamily="34" charset="0"/>
                        </a:rPr>
                        <a:t>Modelos</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detallados</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según</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proyecto</a:t>
                      </a:r>
                      <a:r>
                        <a:rPr kumimoji="0" lang="en-US" sz="1500"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smtClean="0">
                          <a:solidFill>
                            <a:schemeClr val="tx1"/>
                          </a:solidFill>
                          <a:latin typeface="Arial" pitchFamily="34" charset="0"/>
                          <a:ea typeface="+mn-ea"/>
                          <a:cs typeface="Arial" pitchFamily="34" charset="0"/>
                        </a:rPr>
                        <a:t>60%</a:t>
                      </a: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i="1" kern="1200" dirty="0" err="1" smtClean="0">
                          <a:solidFill>
                            <a:schemeClr val="tx1"/>
                          </a:solidFill>
                          <a:latin typeface="Arial" pitchFamily="34" charset="0"/>
                          <a:ea typeface="+mn-ea"/>
                          <a:cs typeface="Arial" pitchFamily="34" charset="0"/>
                        </a:rPr>
                        <a:t>Detalle</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casos</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uso</a:t>
                      </a:r>
                      <a:r>
                        <a:rPr kumimoji="0" lang="en-US" sz="1500" i="1" kern="1200" dirty="0" smtClean="0">
                          <a:solidFill>
                            <a:schemeClr val="tx1"/>
                          </a:solidFill>
                          <a:latin typeface="Arial" pitchFamily="34" charset="0"/>
                          <a:ea typeface="+mn-ea"/>
                          <a:cs typeface="Arial" pitchFamily="34" charset="0"/>
                        </a:rPr>
                        <a:t> y general de </a:t>
                      </a:r>
                      <a:r>
                        <a:rPr kumimoji="0" lang="en-US" sz="1500" i="1" kern="1200" dirty="0" err="1" smtClean="0">
                          <a:solidFill>
                            <a:schemeClr val="tx1"/>
                          </a:solidFill>
                          <a:latin typeface="Arial" pitchFamily="34" charset="0"/>
                          <a:ea typeface="+mn-ea"/>
                          <a:cs typeface="Arial" pitchFamily="34" charset="0"/>
                        </a:rPr>
                        <a:t>diagramas</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actividades</a:t>
                      </a:r>
                      <a:r>
                        <a:rPr kumimoji="0" lang="en-US" sz="1500" i="1"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2.4</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kern="1200" dirty="0" smtClean="0">
                          <a:solidFill>
                            <a:schemeClr val="tx1"/>
                          </a:solidFill>
                          <a:latin typeface="Arial" pitchFamily="34" charset="0"/>
                          <a:ea typeface="+mn-ea"/>
                          <a:cs typeface="Arial" pitchFamily="34" charset="0"/>
                        </a:rPr>
                        <a:t>Control de </a:t>
                      </a:r>
                      <a:r>
                        <a:rPr kumimoji="0" lang="en-US" sz="1500" kern="1200" dirty="0" err="1" smtClean="0">
                          <a:solidFill>
                            <a:schemeClr val="tx1"/>
                          </a:solidFill>
                          <a:latin typeface="Arial" pitchFamily="34" charset="0"/>
                          <a:ea typeface="+mn-ea"/>
                          <a:cs typeface="Arial" pitchFamily="34" charset="0"/>
                        </a:rPr>
                        <a:t>cronograma</a:t>
                      </a:r>
                      <a:r>
                        <a:rPr kumimoji="0" lang="en-US" sz="1500" kern="1200" dirty="0" smtClean="0">
                          <a:solidFill>
                            <a:schemeClr val="tx1"/>
                          </a:solidFill>
                          <a:latin typeface="Arial" pitchFamily="34" charset="0"/>
                          <a:ea typeface="+mn-ea"/>
                          <a:cs typeface="Arial" pitchFamily="34" charset="0"/>
                        </a:rPr>
                        <a:t> de </a:t>
                      </a:r>
                      <a:r>
                        <a:rPr kumimoji="0" lang="en-US" sz="1500" kern="1200" dirty="0" err="1" smtClean="0">
                          <a:solidFill>
                            <a:schemeClr val="tx1"/>
                          </a:solidFill>
                          <a:latin typeface="Arial" pitchFamily="34" charset="0"/>
                          <a:ea typeface="+mn-ea"/>
                          <a:cs typeface="Arial" pitchFamily="34" charset="0"/>
                        </a:rPr>
                        <a:t>trabajo</a:t>
                      </a:r>
                      <a:endParaRPr kumimoji="0" lang="en-US" sz="1500" kern="1200" dirty="0" smtClean="0">
                        <a:solidFill>
                          <a:schemeClr val="tx1"/>
                        </a:solidFill>
                        <a:latin typeface="Arial" pitchFamily="34" charset="0"/>
                        <a:ea typeface="+mn-ea"/>
                        <a:cs typeface="Arial" pitchFamily="34" charset="0"/>
                      </a:endParaRP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smtClean="0">
                          <a:solidFill>
                            <a:schemeClr val="tx1"/>
                          </a:solidFill>
                          <a:latin typeface="Arial" pitchFamily="34" charset="0"/>
                          <a:ea typeface="+mn-ea"/>
                          <a:cs typeface="Arial" pitchFamily="34" charset="0"/>
                        </a:rPr>
                        <a:t>95%</a:t>
                      </a:r>
                    </a:p>
                    <a:p>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500" i="1" kern="1200" dirty="0" smtClean="0">
                          <a:solidFill>
                            <a:schemeClr val="tx1"/>
                          </a:solidFill>
                          <a:latin typeface="Arial" pitchFamily="34" charset="0"/>
                          <a:ea typeface="+mn-ea"/>
                          <a:cs typeface="Arial" pitchFamily="34" charset="0"/>
                        </a:rPr>
                        <a:t>Se mantiene cronograma ERS con cierta irregularidad de  trabajo según SVN</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2.5</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kern="1200" dirty="0" err="1" smtClean="0">
                          <a:solidFill>
                            <a:schemeClr val="tx1"/>
                          </a:solidFill>
                          <a:latin typeface="Arial" pitchFamily="34" charset="0"/>
                          <a:ea typeface="+mn-ea"/>
                          <a:cs typeface="Arial" pitchFamily="34" charset="0"/>
                        </a:rPr>
                        <a:t>Administración</a:t>
                      </a:r>
                      <a:r>
                        <a:rPr kumimoji="0" lang="en-US" sz="1500" kern="1200" dirty="0" smtClean="0">
                          <a:solidFill>
                            <a:schemeClr val="tx1"/>
                          </a:solidFill>
                          <a:latin typeface="Arial" pitchFamily="34" charset="0"/>
                          <a:ea typeface="+mn-ea"/>
                          <a:cs typeface="Arial" pitchFamily="34" charset="0"/>
                        </a:rPr>
                        <a:t> de </a:t>
                      </a:r>
                      <a:r>
                        <a:rPr kumimoji="0" lang="en-US" sz="1500" kern="1200" dirty="0" err="1" smtClean="0">
                          <a:solidFill>
                            <a:schemeClr val="tx1"/>
                          </a:solidFill>
                          <a:latin typeface="Arial" pitchFamily="34" charset="0"/>
                          <a:ea typeface="+mn-ea"/>
                          <a:cs typeface="Arial" pitchFamily="34" charset="0"/>
                        </a:rPr>
                        <a:t>actividades</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designadas</a:t>
                      </a:r>
                      <a:r>
                        <a:rPr kumimoji="0" lang="en-US" sz="1500" kern="1200" dirty="0" smtClean="0">
                          <a:solidFill>
                            <a:schemeClr val="tx1"/>
                          </a:solidFill>
                          <a:latin typeface="Arial" pitchFamily="34" charset="0"/>
                          <a:ea typeface="+mn-ea"/>
                          <a:cs typeface="Arial" pitchFamily="34" charset="0"/>
                        </a:rPr>
                        <a:t> a </a:t>
                      </a:r>
                      <a:r>
                        <a:rPr kumimoji="0" lang="en-US" sz="1500" kern="1200" dirty="0" err="1" smtClean="0">
                          <a:solidFill>
                            <a:schemeClr val="tx1"/>
                          </a:solidFill>
                          <a:latin typeface="Arial" pitchFamily="34" charset="0"/>
                          <a:ea typeface="+mn-ea"/>
                          <a:cs typeface="Arial" pitchFamily="34" charset="0"/>
                        </a:rPr>
                        <a:t>cada</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rol</a:t>
                      </a:r>
                      <a:r>
                        <a:rPr kumimoji="0" lang="en-US" sz="1500"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smtClean="0">
                          <a:solidFill>
                            <a:schemeClr val="tx1"/>
                          </a:solidFill>
                          <a:latin typeface="Arial" pitchFamily="34" charset="0"/>
                          <a:ea typeface="+mn-ea"/>
                          <a:cs typeface="Arial" pitchFamily="34" charset="0"/>
                        </a:rPr>
                        <a:t>33,33%</a:t>
                      </a:r>
                    </a:p>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500" i="1" kern="1200" dirty="0" smtClean="0">
                          <a:solidFill>
                            <a:schemeClr val="tx1"/>
                          </a:solidFill>
                          <a:latin typeface="Arial" pitchFamily="34" charset="0"/>
                          <a:ea typeface="+mn-ea"/>
                          <a:cs typeface="Arial" pitchFamily="34" charset="0"/>
                        </a:rPr>
                        <a:t>No </a:t>
                      </a:r>
                      <a:r>
                        <a:rPr kumimoji="0" lang="en-US" sz="1500" i="1" kern="1200" dirty="0" err="1" smtClean="0">
                          <a:solidFill>
                            <a:schemeClr val="tx1"/>
                          </a:solidFill>
                          <a:latin typeface="Arial" pitchFamily="34" charset="0"/>
                          <a:ea typeface="+mn-ea"/>
                          <a:cs typeface="Arial" pitchFamily="34" charset="0"/>
                        </a:rPr>
                        <a:t>puede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verificarse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seguimiento</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actividades</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realizadas</a:t>
                      </a:r>
                      <a:r>
                        <a:rPr kumimoji="0" lang="en-US" sz="1500" i="1"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2.6</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s-ES" sz="1500" kern="1200" dirty="0" smtClean="0">
                          <a:solidFill>
                            <a:schemeClr val="tx1"/>
                          </a:solidFill>
                          <a:latin typeface="Arial" pitchFamily="34" charset="0"/>
                          <a:ea typeface="+mn-ea"/>
                          <a:cs typeface="Arial" pitchFamily="34" charset="0"/>
                        </a:rPr>
                        <a:t>Control de trazabilidad entre los requerimientos y diseño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lang="es-PY" sz="1500" dirty="0" smtClean="0">
                          <a:latin typeface="Arial" pitchFamily="34" charset="0"/>
                          <a:cs typeface="Arial" pitchFamily="34" charset="0"/>
                        </a:rPr>
                        <a:t>0%</a:t>
                      </a:r>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500" i="1" kern="1200" dirty="0" smtClean="0">
                          <a:solidFill>
                            <a:schemeClr val="tx1"/>
                          </a:solidFill>
                          <a:latin typeface="Arial" pitchFamily="34" charset="0"/>
                          <a:ea typeface="+mn-ea"/>
                          <a:cs typeface="Arial" pitchFamily="34" charset="0"/>
                        </a:rPr>
                        <a:t>No </a:t>
                      </a:r>
                      <a:r>
                        <a:rPr kumimoji="0" lang="en-US" sz="1500" i="1" kern="1200" dirty="0" err="1" smtClean="0">
                          <a:solidFill>
                            <a:schemeClr val="tx1"/>
                          </a:solidFill>
                          <a:latin typeface="Arial" pitchFamily="34" charset="0"/>
                          <a:ea typeface="+mn-ea"/>
                          <a:cs typeface="Arial" pitchFamily="34" charset="0"/>
                        </a:rPr>
                        <a:t>puede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verificarse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seguimiento</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actividades</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realizadas</a:t>
                      </a:r>
                      <a:r>
                        <a:rPr kumimoji="0" lang="en-US" sz="1500" i="1"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7106"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Incorporación</a:t>
            </a:r>
            <a:r>
              <a:rPr lang="en-US" dirty="0"/>
              <a:t> de </a:t>
            </a:r>
            <a:r>
              <a:rPr lang="en-US" dirty="0" err="1"/>
              <a:t>nuevos</a:t>
            </a:r>
            <a:r>
              <a:rPr lang="en-US" dirty="0"/>
              <a:t> </a:t>
            </a:r>
            <a:r>
              <a:rPr lang="en-US" dirty="0" err="1"/>
              <a:t>requerimientos</a:t>
            </a:r>
            <a:r>
              <a:rPr lang="en-US" dirty="0"/>
              <a:t> a los </a:t>
            </a:r>
            <a:r>
              <a:rPr lang="en-US" dirty="0" err="1"/>
              <a:t>definidos</a:t>
            </a:r>
            <a:r>
              <a:rPr lang="en-US" dirty="0"/>
              <a:t> </a:t>
            </a:r>
            <a:r>
              <a:rPr lang="en-US" dirty="0" err="1"/>
              <a:t>inicialmente</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Inclusión</a:t>
            </a:r>
            <a:r>
              <a:rPr lang="en-US" dirty="0"/>
              <a:t> del </a:t>
            </a:r>
            <a:r>
              <a:rPr lang="en-US" dirty="0" err="1"/>
              <a:t>requerimiento</a:t>
            </a:r>
            <a:r>
              <a:rPr lang="en-US" dirty="0"/>
              <a:t> en </a:t>
            </a:r>
            <a:r>
              <a:rPr lang="en-US" dirty="0" err="1"/>
              <a:t>fase</a:t>
            </a:r>
            <a:r>
              <a:rPr lang="en-US" dirty="0"/>
              <a:t> de </a:t>
            </a:r>
            <a:r>
              <a:rPr lang="en-US" dirty="0" err="1"/>
              <a:t>diseño</a:t>
            </a:r>
            <a:r>
              <a:rPr lang="en-US" dirty="0"/>
              <a:t>.</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Modificaciones</a:t>
            </a:r>
            <a:r>
              <a:rPr lang="en-US" dirty="0"/>
              <a:t> de </a:t>
            </a:r>
            <a:r>
              <a:rPr lang="en-US" dirty="0" err="1"/>
              <a:t>requerimientos</a:t>
            </a:r>
            <a:r>
              <a:rPr lang="en-US" dirty="0"/>
              <a:t> </a:t>
            </a:r>
            <a:r>
              <a:rPr lang="en-US" dirty="0" err="1"/>
              <a:t>funcionales</a:t>
            </a:r>
            <a:r>
              <a:rPr lang="en-US" dirty="0"/>
              <a:t> y no </a:t>
            </a:r>
            <a:r>
              <a:rPr lang="en-US" dirty="0" err="1"/>
              <a:t>funcionales</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Modificaciones</a:t>
            </a:r>
            <a:r>
              <a:rPr lang="en-US" dirty="0"/>
              <a:t> de </a:t>
            </a:r>
            <a:r>
              <a:rPr lang="en-US" dirty="0" err="1"/>
              <a:t>casos</a:t>
            </a:r>
            <a:r>
              <a:rPr lang="en-US" dirty="0"/>
              <a:t> de </a:t>
            </a:r>
            <a:r>
              <a:rPr lang="en-US" dirty="0" err="1"/>
              <a:t>usos</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Modificaciones</a:t>
            </a:r>
            <a:r>
              <a:rPr lang="en-US" dirty="0"/>
              <a:t> de </a:t>
            </a:r>
            <a:r>
              <a:rPr lang="en-US" dirty="0" err="1"/>
              <a:t>diseño</a:t>
            </a:r>
            <a:r>
              <a:rPr lang="en-US" dirty="0"/>
              <a:t> </a:t>
            </a:r>
            <a:r>
              <a:rPr lang="en-US" dirty="0" err="1"/>
              <a:t>físico</a:t>
            </a:r>
            <a:r>
              <a:rPr lang="en-US" dirty="0"/>
              <a:t> de BD </a:t>
            </a:r>
          </a:p>
        </p:txBody>
      </p:sp>
      <p:sp>
        <p:nvSpPr>
          <p:cNvPr id="4710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EFC166A-C4BA-459E-A3AF-9EA72A233383}" type="slidenum">
              <a:rPr lang="en-US" b="1">
                <a:solidFill>
                  <a:srgbClr val="000000"/>
                </a:solidFill>
              </a:rPr>
              <a:pPr>
                <a:tabLst>
                  <a:tab pos="656650" algn="l"/>
                </a:tabLst>
              </a:pPr>
              <a:t>88</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8130"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50AC67E4-B2FA-45B7-8ABE-718E0E625A4A}" type="slidenum">
              <a:rPr lang="en-US" b="1">
                <a:solidFill>
                  <a:srgbClr val="000000"/>
                </a:solidFill>
              </a:rPr>
              <a:pPr>
                <a:tabLst>
                  <a:tab pos="656650" algn="l"/>
                </a:tabLst>
              </a:pPr>
              <a:t>89</a:t>
            </a:fld>
            <a:endParaRPr lang="en-US" b="1" dirty="0">
              <a:solidFill>
                <a:srgbClr val="000000"/>
              </a:solidFill>
            </a:endParaRPr>
          </a:p>
        </p:txBody>
      </p:sp>
      <p:graphicFrame>
        <p:nvGraphicFramePr>
          <p:cNvPr id="48131" name="Group 3"/>
          <p:cNvGraphicFramePr>
            <a:graphicFrameLocks noGrp="1"/>
          </p:cNvGraphicFramePr>
          <p:nvPr/>
        </p:nvGraphicFramePr>
        <p:xfrm>
          <a:off x="185761" y="2066617"/>
          <a:ext cx="8861760" cy="4148296"/>
        </p:xfrm>
        <a:graphic>
          <a:graphicData uri="http://schemas.openxmlformats.org/drawingml/2006/table">
            <a:tbl>
              <a:tblPr/>
              <a:tblGrid>
                <a:gridCol w="695520"/>
                <a:gridCol w="573120"/>
                <a:gridCol w="3565440"/>
                <a:gridCol w="724320"/>
                <a:gridCol w="584640"/>
                <a:gridCol w="482400"/>
                <a:gridCol w="2236320"/>
              </a:tblGrid>
              <a:tr h="331811">
                <a:tc>
                  <a:txBody>
                    <a:bodyPr/>
                    <a:lstStyle/>
                    <a:p>
                      <a:endParaRPr lang="en-US" sz="1600" dirty="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714848">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Registro de modificaciones requeridas por el cliente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Formulario de solicitud de cambios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Estudio de factibilidad de implementación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Registro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nuevos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requerimientos</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Se incluye en ERS con registro en planilla de cambios.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542642">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1.4</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Negociación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o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replanteamiento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cambio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1.5</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Documentación de consistencia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Objetivos</a:t>
            </a:r>
            <a:endParaRPr lang="en-US" dirty="0"/>
          </a:p>
        </p:txBody>
      </p:sp>
      <p:sp>
        <p:nvSpPr>
          <p:cNvPr id="112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453FF4E-418F-4EC5-BAF7-248CBC2C7635}" type="slidenum">
              <a:rPr lang="en-US" b="1">
                <a:solidFill>
                  <a:srgbClr val="000000"/>
                </a:solidFill>
              </a:rPr>
              <a:pPr>
                <a:tabLst>
                  <a:tab pos="656650" algn="l"/>
                </a:tabLst>
              </a:pPr>
              <a:t>9</a:t>
            </a:fld>
            <a:endParaRPr lang="en-US" b="1" dirty="0">
              <a:solidFill>
                <a:srgbClr val="000000"/>
              </a:solidFill>
            </a:endParaRPr>
          </a:p>
        </p:txBody>
      </p:sp>
      <p:graphicFrame>
        <p:nvGraphicFramePr>
          <p:cNvPr id="6" name="5 Marcador de contenido"/>
          <p:cNvGraphicFramePr>
            <a:graphicFrameLocks noGrp="1"/>
          </p:cNvGraphicFramePr>
          <p:nvPr>
            <p:ph idx="1"/>
          </p:nvPr>
        </p:nvGraphicFramePr>
        <p:xfrm>
          <a:off x="457200" y="1371600"/>
          <a:ext cx="8229600"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9154"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F9AE5E78-07AF-431B-9BFB-E087ABB437D3}" type="slidenum">
              <a:rPr lang="en-US" b="1">
                <a:solidFill>
                  <a:srgbClr val="000000"/>
                </a:solidFill>
              </a:rPr>
              <a:pPr>
                <a:tabLst>
                  <a:tab pos="656650" algn="l"/>
                </a:tabLst>
              </a:pPr>
              <a:t>90</a:t>
            </a:fld>
            <a:endParaRPr lang="en-US" b="1" dirty="0">
              <a:solidFill>
                <a:srgbClr val="000000"/>
              </a:solidFill>
            </a:endParaRPr>
          </a:p>
        </p:txBody>
      </p:sp>
      <p:graphicFrame>
        <p:nvGraphicFramePr>
          <p:cNvPr id="49155" name="Group 3"/>
          <p:cNvGraphicFramePr>
            <a:graphicFrameLocks noGrp="1"/>
          </p:cNvGraphicFramePr>
          <p:nvPr/>
        </p:nvGraphicFramePr>
        <p:xfrm>
          <a:off x="155760" y="1371600"/>
          <a:ext cx="8835840" cy="4935675"/>
        </p:xfrm>
        <a:graphic>
          <a:graphicData uri="http://schemas.openxmlformats.org/drawingml/2006/table">
            <a:tbl>
              <a:tblPr/>
              <a:tblGrid>
                <a:gridCol w="741600"/>
                <a:gridCol w="573120"/>
                <a:gridCol w="3481920"/>
                <a:gridCol w="711360"/>
                <a:gridCol w="635040"/>
                <a:gridCol w="622080"/>
                <a:gridCol w="2070720"/>
              </a:tblGrid>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675509">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Administración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nuevos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requerimientos</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400" b="0" i="1" u="none" strike="noStrike" cap="none" normalizeH="0" baseline="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44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2.2</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detallada</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los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cambios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1126271">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2.3</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detallada</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estudio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factibilidad</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25%</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Documento de modificaciones según formato definido. Estudio de factibilidad básico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2.4</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Control de cronograma de trabajo</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Se ajusta a cronograma definido en ERS</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2.5</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Documentación de tareas realizadas por roles y usuarios.</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Según planilla de cambios en documento de salida y ERS</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325441" y="120973"/>
            <a:ext cx="8494560" cy="1273094"/>
          </a:xfrm>
          <a:ln/>
        </p:spPr>
        <p:txBody>
          <a:bodyPr tIns="35203"/>
          <a:lstStyle/>
          <a:p>
            <a:endParaRPr lang="en-US"/>
          </a:p>
        </p:txBody>
      </p:sp>
      <p:sp>
        <p:nvSpPr>
          <p:cNvPr id="50178" name="Rectangle 2"/>
          <p:cNvSpPr>
            <a:spLocks noGrp="1" noChangeArrowheads="1"/>
          </p:cNvSpPr>
          <p:nvPr>
            <p:ph type="subTitle" idx="4294967295"/>
          </p:nvPr>
        </p:nvSpPr>
        <p:spPr bwMode="auto">
          <a:xfrm>
            <a:off x="561600" y="2052216"/>
            <a:ext cx="8000640" cy="4444307"/>
          </a:xfrm>
          <a:prstGeom prst="rect">
            <a:avLst/>
          </a:prstGeom>
          <a:noFill/>
          <a:ln/>
        </p:spPr>
        <p:txBody>
          <a:bodyPr lIns="0" tIns="43203" rIns="0" bIns="0" anchor="ctr"/>
          <a:lstStyle/>
          <a:p>
            <a:pPr marL="0" indent="0" algn="ctr">
              <a:spcAft>
                <a:spcPct val="0"/>
              </a:spcAft>
            </a:pPr>
            <a:r>
              <a:rPr lang="en-US" sz="4900" dirty="0" err="1">
                <a:effectLst>
                  <a:outerShdw blurRad="38100" dist="38100" dir="2700000" algn="tl">
                    <a:srgbClr val="C0C0C0"/>
                  </a:outerShdw>
                </a:effectLst>
              </a:rPr>
              <a:t>Conclusiones</a:t>
            </a:r>
            <a:endParaRPr lang="en-US" sz="4900" dirty="0">
              <a:effectLst>
                <a:outerShdw blurRad="38100" dist="38100" dir="2700000" algn="tl">
                  <a:srgbClr val="C0C0C0"/>
                </a:outerShdw>
              </a:effectLst>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120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71EB09B9-3160-4936-835F-68CECED901BC}" type="slidenum">
              <a:rPr lang="en-US" b="1">
                <a:solidFill>
                  <a:srgbClr val="000000"/>
                </a:solidFill>
              </a:rPr>
              <a:pPr>
                <a:tabLst>
                  <a:tab pos="656650" algn="l"/>
                </a:tabLst>
              </a:pPr>
              <a:t>92</a:t>
            </a:fld>
            <a:endParaRPr lang="en-US" b="1" dirty="0">
              <a:solidFill>
                <a:srgbClr val="000000"/>
              </a:solidFill>
            </a:endParaRPr>
          </a:p>
        </p:txBody>
      </p:sp>
      <p:graphicFrame>
        <p:nvGraphicFramePr>
          <p:cNvPr id="6" name="5 Diagrama"/>
          <p:cNvGraphicFramePr/>
          <p:nvPr/>
        </p:nvGraphicFramePr>
        <p:xfrm>
          <a:off x="228600" y="1447800"/>
          <a:ext cx="8763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graphicEl>
                                              <a:dgm id="{8980FF0B-388D-4A92-91B7-7D22554606AC}"/>
                                            </p:graphicEl>
                                          </p:spTgt>
                                        </p:tgtEl>
                                        <p:attrNameLst>
                                          <p:attrName>style.visibility</p:attrName>
                                        </p:attrNameLst>
                                      </p:cBhvr>
                                      <p:to>
                                        <p:strVal val="visible"/>
                                      </p:to>
                                    </p:set>
                                    <p:animEffect transition="in" filter="dissolve">
                                      <p:cBhvr>
                                        <p:cTn id="7" dur="500"/>
                                        <p:tgtEl>
                                          <p:spTgt spid="6">
                                            <p:graphicEl>
                                              <a:dgm id="{8980FF0B-388D-4A92-91B7-7D22554606AC}"/>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graphicEl>
                                              <a:dgm id="{487E8A16-3F8B-4D15-A083-428C6B907301}"/>
                                            </p:graphicEl>
                                          </p:spTgt>
                                        </p:tgtEl>
                                        <p:attrNameLst>
                                          <p:attrName>style.visibility</p:attrName>
                                        </p:attrNameLst>
                                      </p:cBhvr>
                                      <p:to>
                                        <p:strVal val="visible"/>
                                      </p:to>
                                    </p:set>
                                    <p:animEffect transition="in" filter="dissolve">
                                      <p:cBhvr>
                                        <p:cTn id="10" dur="500"/>
                                        <p:tgtEl>
                                          <p:spTgt spid="6">
                                            <p:graphicEl>
                                              <a:dgm id="{487E8A16-3F8B-4D15-A083-428C6B907301}"/>
                                            </p:graphic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graphicEl>
                                              <a:dgm id="{0DCA668E-EBB2-46C1-9033-ABDFED522455}"/>
                                            </p:graphicEl>
                                          </p:spTgt>
                                        </p:tgtEl>
                                        <p:attrNameLst>
                                          <p:attrName>style.visibility</p:attrName>
                                        </p:attrNameLst>
                                      </p:cBhvr>
                                      <p:to>
                                        <p:strVal val="visible"/>
                                      </p:to>
                                    </p:set>
                                    <p:animEffect transition="in" filter="dissolve">
                                      <p:cBhvr>
                                        <p:cTn id="13" dur="500"/>
                                        <p:tgtEl>
                                          <p:spTgt spid="6">
                                            <p:graphicEl>
                                              <a:dgm id="{0DCA668E-EBB2-46C1-9033-ABDFED522455}"/>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graphicEl>
                                              <a:dgm id="{C0442DF4-E3AE-4D00-9EA7-F4C058157796}"/>
                                            </p:graphicEl>
                                          </p:spTgt>
                                        </p:tgtEl>
                                        <p:attrNameLst>
                                          <p:attrName>style.visibility</p:attrName>
                                        </p:attrNameLst>
                                      </p:cBhvr>
                                      <p:to>
                                        <p:strVal val="visible"/>
                                      </p:to>
                                    </p:set>
                                    <p:animEffect transition="in" filter="dissolve">
                                      <p:cBhvr>
                                        <p:cTn id="18" dur="500"/>
                                        <p:tgtEl>
                                          <p:spTgt spid="6">
                                            <p:graphicEl>
                                              <a:dgm id="{C0442DF4-E3AE-4D00-9EA7-F4C058157796}"/>
                                            </p:graphic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graphicEl>
                                              <a:dgm id="{06AA10D1-E122-45AB-90BF-E8680759FFE8}"/>
                                            </p:graphicEl>
                                          </p:spTgt>
                                        </p:tgtEl>
                                        <p:attrNameLst>
                                          <p:attrName>style.visibility</p:attrName>
                                        </p:attrNameLst>
                                      </p:cBhvr>
                                      <p:to>
                                        <p:strVal val="visible"/>
                                      </p:to>
                                    </p:set>
                                    <p:animEffect transition="in" filter="dissolve">
                                      <p:cBhvr>
                                        <p:cTn id="21" dur="500"/>
                                        <p:tgtEl>
                                          <p:spTgt spid="6">
                                            <p:graphicEl>
                                              <a:dgm id="{06AA10D1-E122-45AB-90BF-E8680759FFE8}"/>
                                            </p:graphic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
                                            <p:graphicEl>
                                              <a:dgm id="{8CB9E03A-DFC1-4C78-9D4E-1A91E9A8B25A}"/>
                                            </p:graphicEl>
                                          </p:spTgt>
                                        </p:tgtEl>
                                        <p:attrNameLst>
                                          <p:attrName>style.visibility</p:attrName>
                                        </p:attrNameLst>
                                      </p:cBhvr>
                                      <p:to>
                                        <p:strVal val="visible"/>
                                      </p:to>
                                    </p:set>
                                    <p:animEffect transition="in" filter="dissolve">
                                      <p:cBhvr>
                                        <p:cTn id="24" dur="500"/>
                                        <p:tgtEl>
                                          <p:spTgt spid="6">
                                            <p:graphicEl>
                                              <a:dgm id="{8CB9E03A-DFC1-4C78-9D4E-1A91E9A8B25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AtOnce"/>
        </p:bldSub>
      </p:bldGraphic>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222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03194849-E814-480A-A547-D7FA91FC34EB}" type="slidenum">
              <a:rPr lang="en-US" b="1">
                <a:solidFill>
                  <a:srgbClr val="000000"/>
                </a:solidFill>
              </a:rPr>
              <a:pPr>
                <a:tabLst>
                  <a:tab pos="656650" algn="l"/>
                </a:tabLst>
              </a:pPr>
              <a:t>93</a:t>
            </a:fld>
            <a:endParaRPr lang="en-US" b="1" dirty="0">
              <a:solidFill>
                <a:srgbClr val="000000"/>
              </a:solidFill>
            </a:endParaRPr>
          </a:p>
        </p:txBody>
      </p:sp>
      <p:graphicFrame>
        <p:nvGraphicFramePr>
          <p:cNvPr id="5" name="4 Diagrama"/>
          <p:cNvGraphicFramePr/>
          <p:nvPr/>
        </p:nvGraphicFramePr>
        <p:xfrm>
          <a:off x="304800" y="2057400"/>
          <a:ext cx="85344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graphicEl>
                                              <a:dgm id="{BC6106EB-25E3-495A-A8F9-1B7C6202E416}"/>
                                            </p:graphicEl>
                                          </p:spTgt>
                                        </p:tgtEl>
                                        <p:attrNameLst>
                                          <p:attrName>style.visibility</p:attrName>
                                        </p:attrNameLst>
                                      </p:cBhvr>
                                      <p:to>
                                        <p:strVal val="visible"/>
                                      </p:to>
                                    </p:set>
                                    <p:animEffect transition="in" filter="dissolve">
                                      <p:cBhvr>
                                        <p:cTn id="7" dur="500"/>
                                        <p:tgtEl>
                                          <p:spTgt spid="5">
                                            <p:graphicEl>
                                              <a:dgm id="{BC6106EB-25E3-495A-A8F9-1B7C6202E416}"/>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graphicEl>
                                              <a:dgm id="{4C09E0D4-F28C-42C3-A495-7FEB50BC35FD}"/>
                                            </p:graphicEl>
                                          </p:spTgt>
                                        </p:tgtEl>
                                        <p:attrNameLst>
                                          <p:attrName>style.visibility</p:attrName>
                                        </p:attrNameLst>
                                      </p:cBhvr>
                                      <p:to>
                                        <p:strVal val="visible"/>
                                      </p:to>
                                    </p:set>
                                    <p:animEffect transition="in" filter="dissolve">
                                      <p:cBhvr>
                                        <p:cTn id="10" dur="500"/>
                                        <p:tgtEl>
                                          <p:spTgt spid="5">
                                            <p:graphicEl>
                                              <a:dgm id="{4C09E0D4-F28C-42C3-A495-7FEB50BC35F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graphicEl>
                                              <a:dgm id="{DB90ABFA-5893-49FC-9750-343F8F9D0943}"/>
                                            </p:graphicEl>
                                          </p:spTgt>
                                        </p:tgtEl>
                                        <p:attrNameLst>
                                          <p:attrName>style.visibility</p:attrName>
                                        </p:attrNameLst>
                                      </p:cBhvr>
                                      <p:to>
                                        <p:strVal val="visible"/>
                                      </p:to>
                                    </p:set>
                                    <p:animEffect transition="in" filter="dissolve">
                                      <p:cBhvr>
                                        <p:cTn id="15" dur="500"/>
                                        <p:tgtEl>
                                          <p:spTgt spid="5">
                                            <p:graphicEl>
                                              <a:dgm id="{DB90ABFA-5893-49FC-9750-343F8F9D0943}"/>
                                            </p:graphic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graphicEl>
                                              <a:dgm id="{2610242E-3BC2-48ED-86CB-231D4EBAF4B8}"/>
                                            </p:graphicEl>
                                          </p:spTgt>
                                        </p:tgtEl>
                                        <p:attrNameLst>
                                          <p:attrName>style.visibility</p:attrName>
                                        </p:attrNameLst>
                                      </p:cBhvr>
                                      <p:to>
                                        <p:strVal val="visible"/>
                                      </p:to>
                                    </p:set>
                                    <p:animEffect transition="in" filter="dissolve">
                                      <p:cBhvr>
                                        <p:cTn id="18" dur="500"/>
                                        <p:tgtEl>
                                          <p:spTgt spid="5">
                                            <p:graphicEl>
                                              <a:dgm id="{2610242E-3BC2-48ED-86CB-231D4EBAF4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AtOnce"/>
        </p:bldSub>
      </p:bldGraphic>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325441" y="120973"/>
            <a:ext cx="8494560" cy="1273094"/>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3250" name="Rectangle 2"/>
          <p:cNvSpPr>
            <a:spLocks noGrp="1" noChangeArrowheads="1"/>
          </p:cNvSpPr>
          <p:nvPr>
            <p:ph type="subTitle" idx="4294967295"/>
          </p:nvPr>
        </p:nvSpPr>
        <p:spPr bwMode="auto">
          <a:xfrm>
            <a:off x="561600" y="2010451"/>
            <a:ext cx="8000640" cy="2344566"/>
          </a:xfrm>
          <a:prstGeom prst="rect">
            <a:avLst/>
          </a:prstGeom>
          <a:noFill/>
          <a:ln/>
        </p:spPr>
        <p:txBody>
          <a:bodyPr lIns="0" tIns="25602" rIns="0" bIns="0"/>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a:t>Principal</a:t>
            </a:r>
          </a:p>
          <a:p>
            <a:pPr marL="783372" lvl="1" indent="-293764" algn="ctr">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err="1"/>
              <a:t>Presentar</a:t>
            </a:r>
            <a:r>
              <a:rPr lang="en-US" i="1" dirty="0"/>
              <a:t> un </a:t>
            </a:r>
            <a:r>
              <a:rPr lang="en-US" i="1" dirty="0" err="1"/>
              <a:t>modelo</a:t>
            </a:r>
            <a:r>
              <a:rPr lang="en-US" i="1" dirty="0"/>
              <a:t> de </a:t>
            </a:r>
            <a:r>
              <a:rPr lang="en-US" i="1" dirty="0" err="1"/>
              <a:t>procesos</a:t>
            </a:r>
            <a:r>
              <a:rPr lang="en-US" i="1" dirty="0"/>
              <a:t> </a:t>
            </a:r>
            <a:r>
              <a:rPr lang="en-US" i="1" dirty="0" err="1"/>
              <a:t>para</a:t>
            </a:r>
            <a:r>
              <a:rPr lang="en-US" i="1" dirty="0"/>
              <a:t> </a:t>
            </a:r>
            <a:r>
              <a:rPr lang="en-US" i="1" dirty="0" err="1"/>
              <a:t>las</a:t>
            </a:r>
            <a:r>
              <a:rPr lang="en-US" i="1" dirty="0"/>
              <a:t> </a:t>
            </a:r>
            <a:r>
              <a:rPr lang="en-US" i="1" dirty="0" err="1"/>
              <a:t>fases</a:t>
            </a:r>
            <a:r>
              <a:rPr lang="en-US" i="1" dirty="0"/>
              <a:t> de </a:t>
            </a:r>
            <a:r>
              <a:rPr lang="en-US" i="1" dirty="0" err="1"/>
              <a:t>relevamiento</a:t>
            </a:r>
            <a:r>
              <a:rPr lang="en-US" i="1" dirty="0"/>
              <a:t> y </a:t>
            </a:r>
            <a:r>
              <a:rPr lang="en-US" i="1" dirty="0" err="1"/>
              <a:t>análisis</a:t>
            </a:r>
            <a:r>
              <a:rPr lang="en-US" i="1" dirty="0"/>
              <a:t> </a:t>
            </a:r>
            <a:r>
              <a:rPr lang="en-US" i="1" dirty="0" err="1"/>
              <a:t>que</a:t>
            </a:r>
            <a:r>
              <a:rPr lang="en-US" i="1" dirty="0"/>
              <a:t> se </a:t>
            </a:r>
            <a:r>
              <a:rPr lang="en-US" i="1" dirty="0" err="1"/>
              <a:t>ajusten</a:t>
            </a:r>
            <a:r>
              <a:rPr lang="en-US" i="1" dirty="0"/>
              <a:t> al </a:t>
            </a:r>
            <a:r>
              <a:rPr lang="en-US" i="1" dirty="0" err="1"/>
              <a:t>mercado</a:t>
            </a:r>
            <a:r>
              <a:rPr lang="en-US" i="1" dirty="0"/>
              <a:t> de </a:t>
            </a:r>
            <a:r>
              <a:rPr lang="en-US" i="1" dirty="0" err="1"/>
              <a:t>desarrollo</a:t>
            </a:r>
            <a:r>
              <a:rPr lang="en-US" i="1" dirty="0"/>
              <a:t> de software, con el fin de </a:t>
            </a:r>
            <a:r>
              <a:rPr lang="en-US" i="1" dirty="0" err="1"/>
              <a:t>mejorar</a:t>
            </a:r>
            <a:r>
              <a:rPr lang="en-US" i="1" dirty="0"/>
              <a:t> el </a:t>
            </a:r>
            <a:r>
              <a:rPr lang="en-US" i="1" dirty="0" err="1"/>
              <a:t>proceso</a:t>
            </a:r>
            <a:r>
              <a:rPr lang="en-US" i="1" dirty="0"/>
              <a:t> de </a:t>
            </a:r>
            <a:r>
              <a:rPr lang="en-US" i="1" dirty="0" err="1"/>
              <a:t>desarrollo</a:t>
            </a:r>
            <a:r>
              <a:rPr lang="en-US" i="1" dirty="0"/>
              <a:t>.</a:t>
            </a:r>
          </a:p>
        </p:txBody>
      </p:sp>
      <p:sp>
        <p:nvSpPr>
          <p:cNvPr id="5325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3185518-A5AC-4310-A69C-88001A4F505E}" type="slidenum">
              <a:rPr lang="en-US" b="1">
                <a:solidFill>
                  <a:srgbClr val="000000"/>
                </a:solidFill>
              </a:rPr>
              <a:pPr>
                <a:tabLst>
                  <a:tab pos="656650" algn="l"/>
                </a:tabLst>
              </a:pPr>
              <a:t>94</a:t>
            </a:fld>
            <a:endParaRPr lang="en-US" b="1" dirty="0">
              <a:solidFill>
                <a:srgbClr val="000000"/>
              </a:solidFill>
            </a:endParaRPr>
          </a:p>
        </p:txBody>
      </p:sp>
      <p:sp>
        <p:nvSpPr>
          <p:cNvPr id="6" name="5 Rectángulo redondeado"/>
          <p:cNvSpPr/>
          <p:nvPr/>
        </p:nvSpPr>
        <p:spPr>
          <a:xfrm>
            <a:off x="1143000" y="4495800"/>
            <a:ext cx="7315200" cy="1905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1- </a:t>
            </a:r>
            <a:r>
              <a:rPr lang="en-US" sz="2000" dirty="0" err="1" smtClean="0">
                <a:solidFill>
                  <a:srgbClr val="000000"/>
                </a:solidFill>
              </a:rPr>
              <a:t>Definición</a:t>
            </a:r>
            <a:r>
              <a:rPr lang="en-US" sz="2000" dirty="0" smtClean="0">
                <a:solidFill>
                  <a:srgbClr val="000000"/>
                </a:solidFill>
              </a:rPr>
              <a:t> de </a:t>
            </a:r>
            <a:r>
              <a:rPr lang="en-US" sz="2000" dirty="0" err="1" smtClean="0">
                <a:solidFill>
                  <a:srgbClr val="000000"/>
                </a:solidFill>
              </a:rPr>
              <a:t>procesos</a:t>
            </a:r>
            <a:r>
              <a:rPr lang="en-US" sz="2000" dirty="0" smtClean="0">
                <a:solidFill>
                  <a:srgbClr val="000000"/>
                </a:solidFill>
              </a:rPr>
              <a:t> </a:t>
            </a:r>
            <a:r>
              <a:rPr lang="en-US" sz="2000" dirty="0" err="1" smtClean="0">
                <a:solidFill>
                  <a:srgbClr val="000000"/>
                </a:solidFill>
              </a:rPr>
              <a:t>para</a:t>
            </a:r>
            <a:r>
              <a:rPr lang="en-US" sz="2000" dirty="0" smtClean="0">
                <a:solidFill>
                  <a:srgbClr val="000000"/>
                </a:solidFill>
              </a:rPr>
              <a:t> </a:t>
            </a:r>
            <a:r>
              <a:rPr lang="en-US" sz="2000" dirty="0" err="1" smtClean="0">
                <a:solidFill>
                  <a:srgbClr val="000000"/>
                </a:solidFill>
              </a:rPr>
              <a:t>las</a:t>
            </a:r>
            <a:r>
              <a:rPr lang="en-US" sz="2000" dirty="0" smtClean="0">
                <a:solidFill>
                  <a:srgbClr val="000000"/>
                </a:solidFill>
              </a:rPr>
              <a:t> </a:t>
            </a:r>
            <a:r>
              <a:rPr lang="en-US" sz="2000" dirty="0" err="1" smtClean="0">
                <a:solidFill>
                  <a:srgbClr val="000000"/>
                </a:solidFill>
              </a:rPr>
              <a:t>fases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Relevamiento</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Administración</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Análisis</a:t>
            </a:r>
            <a:r>
              <a:rPr lang="en-US" sz="2000" dirty="0" smtClean="0">
                <a:solidFill>
                  <a:srgbClr val="000000"/>
                </a:solidFill>
              </a:rPr>
              <a:t> y </a:t>
            </a:r>
            <a:r>
              <a:rPr lang="en-US" sz="2000" dirty="0" err="1" smtClean="0">
                <a:solidFill>
                  <a:srgbClr val="000000"/>
                </a:solidFill>
              </a:rPr>
              <a:t>diseño</a:t>
            </a: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2- </a:t>
            </a:r>
            <a:r>
              <a:rPr lang="en-US" sz="2000" dirty="0" err="1" smtClean="0">
                <a:solidFill>
                  <a:srgbClr val="000000"/>
                </a:solidFill>
              </a:rPr>
              <a:t>Definición</a:t>
            </a:r>
            <a:r>
              <a:rPr lang="en-US" sz="2000" dirty="0" smtClean="0">
                <a:solidFill>
                  <a:srgbClr val="000000"/>
                </a:solidFill>
              </a:rPr>
              <a:t> de matrices de </a:t>
            </a:r>
            <a:r>
              <a:rPr lang="en-US" sz="2000" dirty="0" err="1" smtClean="0">
                <a:solidFill>
                  <a:srgbClr val="000000"/>
                </a:solidFill>
              </a:rPr>
              <a:t>evaluación</a:t>
            </a:r>
            <a:r>
              <a:rPr lang="en-US" sz="2000" dirty="0" smtClean="0">
                <a:solidFill>
                  <a:srgbClr val="000000"/>
                </a:solidFill>
              </a:rPr>
              <a:t> </a:t>
            </a:r>
            <a:r>
              <a:rPr lang="en-US" sz="2000" dirty="0" err="1" smtClean="0">
                <a:solidFill>
                  <a:srgbClr val="000000"/>
                </a:solidFill>
              </a:rPr>
              <a:t>para</a:t>
            </a:r>
            <a:r>
              <a:rPr lang="en-US" sz="2000" dirty="0" smtClean="0">
                <a:solidFill>
                  <a:srgbClr val="000000"/>
                </a:solidFill>
              </a:rPr>
              <a:t> </a:t>
            </a:r>
            <a:r>
              <a:rPr lang="en-US" sz="2000" dirty="0" err="1" smtClean="0">
                <a:solidFill>
                  <a:srgbClr val="000000"/>
                </a:solidFill>
              </a:rPr>
              <a:t>cada</a:t>
            </a:r>
            <a:r>
              <a:rPr lang="en-US" sz="2000" dirty="0" smtClean="0">
                <a:solidFill>
                  <a:srgbClr val="000000"/>
                </a:solidFill>
              </a:rPr>
              <a:t> </a:t>
            </a:r>
            <a:r>
              <a:rPr lang="en-US" sz="2000" dirty="0" err="1" smtClean="0">
                <a:solidFill>
                  <a:srgbClr val="000000"/>
                </a:solidFill>
              </a:rPr>
              <a:t>proceso</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subTitle"/>
          </p:nvPr>
        </p:nvSpPr>
        <p:spPr>
          <a:xfrm>
            <a:off x="586080" y="2010451"/>
            <a:ext cx="8000640" cy="1722421"/>
          </a:xfrm>
          <a:ln/>
        </p:spPr>
        <p:txBody>
          <a:bodyPr tIns="25602" anchor="t"/>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900" b="1" dirty="0" err="1"/>
              <a:t>Específicos</a:t>
            </a:r>
            <a:endParaRPr lang="en-US" sz="2900" b="1" dirty="0"/>
          </a:p>
          <a:p>
            <a:pPr marL="783372" lvl="1" indent="-293764" algn="l">
              <a:spcAft>
                <a:spcPts val="1304"/>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dirty="0" err="1"/>
              <a:t>Realizar</a:t>
            </a:r>
            <a:r>
              <a:rPr lang="en-US" sz="2500" dirty="0"/>
              <a:t> un </a:t>
            </a:r>
            <a:r>
              <a:rPr lang="en-US" sz="2500" dirty="0" err="1"/>
              <a:t>estudio</a:t>
            </a:r>
            <a:r>
              <a:rPr lang="en-US" sz="2500" dirty="0"/>
              <a:t> </a:t>
            </a:r>
            <a:r>
              <a:rPr lang="en-US" sz="2500" dirty="0" err="1"/>
              <a:t>sobre</a:t>
            </a:r>
            <a:r>
              <a:rPr lang="en-US" sz="2500" dirty="0"/>
              <a:t> </a:t>
            </a:r>
            <a:r>
              <a:rPr lang="en-US" sz="2500" dirty="0" err="1"/>
              <a:t>diversos</a:t>
            </a:r>
            <a:r>
              <a:rPr lang="en-US" sz="2500" dirty="0"/>
              <a:t> </a:t>
            </a:r>
            <a:r>
              <a:rPr lang="en-US" sz="2500" dirty="0" err="1"/>
              <a:t>modelos</a:t>
            </a:r>
            <a:r>
              <a:rPr lang="en-US" sz="2500" dirty="0"/>
              <a:t> de </a:t>
            </a:r>
            <a:r>
              <a:rPr lang="en-US" sz="2500" dirty="0" err="1"/>
              <a:t>procesos</a:t>
            </a:r>
            <a:r>
              <a:rPr lang="en-US" sz="2500" dirty="0"/>
              <a:t> </a:t>
            </a:r>
            <a:r>
              <a:rPr lang="en-US" sz="2500" dirty="0" err="1"/>
              <a:t>que</a:t>
            </a:r>
            <a:r>
              <a:rPr lang="en-US" sz="2500" dirty="0"/>
              <a:t> </a:t>
            </a:r>
            <a:r>
              <a:rPr lang="en-US" sz="2500" dirty="0" err="1"/>
              <a:t>rigen</a:t>
            </a:r>
            <a:r>
              <a:rPr lang="en-US" sz="2500" dirty="0"/>
              <a:t> a </a:t>
            </a:r>
            <a:r>
              <a:rPr lang="en-US" sz="2500" dirty="0" err="1"/>
              <a:t>nivel</a:t>
            </a:r>
            <a:r>
              <a:rPr lang="en-US" sz="2500" dirty="0"/>
              <a:t> </a:t>
            </a:r>
            <a:r>
              <a:rPr lang="en-US" sz="2500" dirty="0" err="1"/>
              <a:t>mundial</a:t>
            </a:r>
            <a:r>
              <a:rPr lang="en-US" sz="2500" dirty="0"/>
              <a:t> y regional</a:t>
            </a:r>
          </a:p>
        </p:txBody>
      </p:sp>
      <p:sp>
        <p:nvSpPr>
          <p:cNvPr id="54274" name="Rectangle 2"/>
          <p:cNvSpPr>
            <a:spLocks noGrp="1" noChangeArrowheads="1"/>
          </p:cNvSpPr>
          <p:nvPr>
            <p:ph type="title" idx="4294967295"/>
          </p:nvPr>
        </p:nvSpPr>
        <p:spPr bwMode="auto">
          <a:xfrm>
            <a:off x="325441" y="120973"/>
            <a:ext cx="8494560" cy="1273094"/>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427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FF56D5A6-AB0D-493C-A254-DF7C037AC834}" type="slidenum">
              <a:rPr lang="en-US" b="1">
                <a:solidFill>
                  <a:srgbClr val="000000"/>
                </a:solidFill>
              </a:rPr>
              <a:pPr>
                <a:tabLst>
                  <a:tab pos="656650" algn="l"/>
                </a:tabLst>
              </a:pPr>
              <a:t>95</a:t>
            </a:fld>
            <a:endParaRPr lang="en-US" b="1" dirty="0">
              <a:solidFill>
                <a:srgbClr val="000000"/>
              </a:solidFill>
            </a:endParaRPr>
          </a:p>
        </p:txBody>
      </p:sp>
      <p:sp>
        <p:nvSpPr>
          <p:cNvPr id="6" name="5 Rectángulo redondeado"/>
          <p:cNvSpPr/>
          <p:nvPr/>
        </p:nvSpPr>
        <p:spPr>
          <a:xfrm>
            <a:off x="1447800" y="3962400"/>
            <a:ext cx="6248400" cy="2514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Presentación</a:t>
            </a:r>
            <a:r>
              <a:rPr lang="en-US" sz="2000" dirty="0" smtClean="0">
                <a:solidFill>
                  <a:srgbClr val="000000"/>
                </a:solidFill>
              </a:rPr>
              <a:t> de </a:t>
            </a:r>
            <a:r>
              <a:rPr lang="en-US" sz="2000" dirty="0" err="1" smtClean="0">
                <a:solidFill>
                  <a:srgbClr val="000000"/>
                </a:solidFill>
              </a:rPr>
              <a:t>normas</a:t>
            </a:r>
            <a:r>
              <a:rPr lang="en-US" sz="2000" dirty="0" smtClean="0">
                <a:solidFill>
                  <a:srgbClr val="000000"/>
                </a:solidFill>
              </a:rPr>
              <a:t> y </a:t>
            </a:r>
            <a:r>
              <a:rPr lang="en-US" sz="2000" dirty="0" err="1" smtClean="0">
                <a:solidFill>
                  <a:srgbClr val="000000"/>
                </a:solidFill>
              </a:rPr>
              <a:t>estándares</a:t>
            </a:r>
            <a:r>
              <a:rPr lang="en-US" sz="2000" dirty="0" smtClean="0">
                <a:solidFill>
                  <a:srgbClr val="000000"/>
                </a:solidFill>
              </a:rPr>
              <a:t> </a:t>
            </a:r>
            <a:r>
              <a:rPr lang="en-US" sz="2000" dirty="0" err="1" smtClean="0">
                <a:solidFill>
                  <a:srgbClr val="000000"/>
                </a:solidFill>
              </a:rPr>
              <a:t>como</a:t>
            </a:r>
            <a:r>
              <a:rPr lang="en-US" sz="2000" dirty="0" smtClean="0">
                <a:solidFill>
                  <a:srgbClr val="000000"/>
                </a:solidFill>
              </a:rPr>
              <a:t> son</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ISO/IEC 12207</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ISO/IEC 15504</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MPS.BR</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Moprosoft</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Norma </a:t>
            </a:r>
            <a:r>
              <a:rPr lang="en-US" sz="2000" dirty="0" err="1" smtClean="0">
                <a:solidFill>
                  <a:srgbClr val="000000"/>
                </a:solidFill>
              </a:rPr>
              <a:t>Peruana</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Light MECPDS</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5298" name="Rectangle 2"/>
          <p:cNvSpPr>
            <a:spLocks noGrp="1" noChangeArrowheads="1"/>
          </p:cNvSpPr>
          <p:nvPr>
            <p:ph type="body" idx="1"/>
          </p:nvPr>
        </p:nvSpPr>
        <p:spPr>
          <a:xfrm>
            <a:off x="561600" y="2010451"/>
            <a:ext cx="8000640" cy="1929803"/>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err="1"/>
              <a:t>Específicos</a:t>
            </a:r>
            <a:endParaRPr lang="en-US" b="1"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Definir</a:t>
            </a:r>
            <a:r>
              <a:rPr lang="en-US" dirty="0"/>
              <a:t> </a:t>
            </a:r>
            <a:r>
              <a:rPr lang="en-US" dirty="0" err="1"/>
              <a:t>características</a:t>
            </a:r>
            <a:r>
              <a:rPr lang="en-US" dirty="0"/>
              <a:t> </a:t>
            </a:r>
            <a:r>
              <a:rPr lang="en-US" dirty="0" err="1"/>
              <a:t>principales</a:t>
            </a:r>
            <a:r>
              <a:rPr lang="en-US" dirty="0"/>
              <a:t> y </a:t>
            </a:r>
            <a:r>
              <a:rPr lang="en-US" dirty="0" err="1"/>
              <a:t>diferencias</a:t>
            </a:r>
            <a:r>
              <a:rPr lang="en-US" dirty="0"/>
              <a:t> de </a:t>
            </a:r>
            <a:r>
              <a:rPr lang="en-US" dirty="0" err="1"/>
              <a:t>cada</a:t>
            </a:r>
            <a:r>
              <a:rPr lang="en-US" dirty="0"/>
              <a:t> </a:t>
            </a:r>
            <a:r>
              <a:rPr lang="en-US" dirty="0" err="1"/>
              <a:t>modelo</a:t>
            </a:r>
            <a:r>
              <a:rPr lang="en-US" dirty="0"/>
              <a:t> </a:t>
            </a:r>
            <a:r>
              <a:rPr lang="en-US" dirty="0" err="1"/>
              <a:t>comparando</a:t>
            </a:r>
            <a:r>
              <a:rPr lang="en-US" dirty="0"/>
              <a:t> </a:t>
            </a:r>
            <a:r>
              <a:rPr lang="en-US" dirty="0" err="1"/>
              <a:t>cada</a:t>
            </a:r>
            <a:r>
              <a:rPr lang="en-US" dirty="0"/>
              <a:t> </a:t>
            </a:r>
            <a:r>
              <a:rPr lang="en-US" dirty="0" err="1"/>
              <a:t>entorno</a:t>
            </a:r>
            <a:r>
              <a:rPr lang="en-US" dirty="0"/>
              <a:t> con el </a:t>
            </a:r>
            <a:r>
              <a:rPr lang="en-US" dirty="0" err="1"/>
              <a:t>estado</a:t>
            </a:r>
            <a:r>
              <a:rPr lang="en-US" dirty="0"/>
              <a:t> actual del </a:t>
            </a:r>
            <a:r>
              <a:rPr lang="en-US" dirty="0" err="1"/>
              <a:t>país</a:t>
            </a:r>
            <a:r>
              <a:rPr lang="en-US" dirty="0"/>
              <a:t>.</a:t>
            </a:r>
          </a:p>
        </p:txBody>
      </p:sp>
      <p:sp>
        <p:nvSpPr>
          <p:cNvPr id="5529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A98DE655-7677-4DE9-AE44-D3BB33CCBAC2}" type="slidenum">
              <a:rPr lang="en-US" b="1">
                <a:solidFill>
                  <a:srgbClr val="000000"/>
                </a:solidFill>
              </a:rPr>
              <a:pPr>
                <a:tabLst>
                  <a:tab pos="656650" algn="l"/>
                </a:tabLst>
              </a:pPr>
              <a:t>96</a:t>
            </a:fld>
            <a:endParaRPr lang="en-US" b="1" dirty="0">
              <a:solidFill>
                <a:srgbClr val="000000"/>
              </a:solidFill>
            </a:endParaRPr>
          </a:p>
        </p:txBody>
      </p:sp>
      <p:sp>
        <p:nvSpPr>
          <p:cNvPr id="6" name="5 Rectángulo redondeado"/>
          <p:cNvSpPr/>
          <p:nvPr/>
        </p:nvSpPr>
        <p:spPr>
          <a:xfrm>
            <a:off x="1524000" y="4267200"/>
            <a:ext cx="6096000" cy="1981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1- </a:t>
            </a:r>
            <a:r>
              <a:rPr lang="en-US" sz="2000" dirty="0" err="1" smtClean="0">
                <a:solidFill>
                  <a:srgbClr val="000000"/>
                </a:solidFill>
              </a:rPr>
              <a:t>Comparación</a:t>
            </a:r>
            <a:r>
              <a:rPr lang="en-US" sz="2000" dirty="0" smtClean="0">
                <a:solidFill>
                  <a:srgbClr val="000000"/>
                </a:solidFill>
              </a:rPr>
              <a:t> de </a:t>
            </a:r>
            <a:r>
              <a:rPr lang="en-US" sz="2000" dirty="0" err="1" smtClean="0">
                <a:solidFill>
                  <a:srgbClr val="000000"/>
                </a:solidFill>
              </a:rPr>
              <a:t>modelos</a:t>
            </a:r>
            <a:r>
              <a:rPr lang="en-US" sz="2000" dirty="0" smtClean="0">
                <a:solidFill>
                  <a:srgbClr val="000000"/>
                </a:solidFill>
              </a:rPr>
              <a:t> </a:t>
            </a:r>
            <a:r>
              <a:rPr lang="en-US" sz="2000" dirty="0" err="1" smtClean="0">
                <a:solidFill>
                  <a:srgbClr val="000000"/>
                </a:solidFill>
              </a:rPr>
              <a:t>regionales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MPS.BR</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Moprosoft</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Norma </a:t>
            </a:r>
            <a:r>
              <a:rPr lang="en-US" sz="2000" dirty="0" err="1" smtClean="0">
                <a:solidFill>
                  <a:srgbClr val="000000"/>
                </a:solidFill>
              </a:rPr>
              <a:t>Peruana</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6322" name="Rectangle 2"/>
          <p:cNvSpPr>
            <a:spLocks noGrp="1" noChangeArrowheads="1"/>
          </p:cNvSpPr>
          <p:nvPr>
            <p:ph type="body" idx="1"/>
          </p:nvPr>
        </p:nvSpPr>
        <p:spPr>
          <a:xfrm>
            <a:off x="561600" y="2010451"/>
            <a:ext cx="8000640" cy="1929803"/>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err="1"/>
              <a:t>Específicos</a:t>
            </a:r>
            <a:endParaRPr lang="en-US" b="1"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Desarrollar</a:t>
            </a:r>
            <a:r>
              <a:rPr lang="en-US" dirty="0"/>
              <a:t> </a:t>
            </a:r>
            <a:r>
              <a:rPr lang="en-US" dirty="0" err="1"/>
              <a:t>procesos</a:t>
            </a:r>
            <a:r>
              <a:rPr lang="en-US" dirty="0"/>
              <a:t> </a:t>
            </a:r>
            <a:r>
              <a:rPr lang="en-US" dirty="0" err="1"/>
              <a:t>para</a:t>
            </a:r>
            <a:r>
              <a:rPr lang="en-US" dirty="0"/>
              <a:t> </a:t>
            </a:r>
            <a:r>
              <a:rPr lang="en-US" dirty="0" err="1"/>
              <a:t>estandarizar</a:t>
            </a:r>
            <a:r>
              <a:rPr lang="en-US" dirty="0"/>
              <a:t> y </a:t>
            </a:r>
            <a:r>
              <a:rPr lang="en-US" dirty="0" err="1"/>
              <a:t>documentar</a:t>
            </a:r>
            <a:r>
              <a:rPr lang="en-US" dirty="0"/>
              <a:t> </a:t>
            </a:r>
            <a:r>
              <a:rPr lang="en-US" dirty="0" err="1"/>
              <a:t>las</a:t>
            </a:r>
            <a:r>
              <a:rPr lang="en-US" dirty="0"/>
              <a:t> </a:t>
            </a:r>
            <a:r>
              <a:rPr lang="en-US" dirty="0" err="1"/>
              <a:t>fases</a:t>
            </a:r>
            <a:r>
              <a:rPr lang="en-US" dirty="0"/>
              <a:t> </a:t>
            </a:r>
            <a:r>
              <a:rPr lang="en-US" dirty="0" err="1"/>
              <a:t>correspondientes</a:t>
            </a:r>
            <a:r>
              <a:rPr lang="en-US" dirty="0"/>
              <a:t> al </a:t>
            </a:r>
            <a:r>
              <a:rPr lang="en-US" dirty="0" err="1"/>
              <a:t>alcance</a:t>
            </a:r>
            <a:r>
              <a:rPr lang="en-US" dirty="0"/>
              <a:t> de </a:t>
            </a:r>
            <a:r>
              <a:rPr lang="en-US" dirty="0" err="1"/>
              <a:t>este</a:t>
            </a:r>
            <a:r>
              <a:rPr lang="en-US" dirty="0"/>
              <a:t> </a:t>
            </a:r>
            <a:r>
              <a:rPr lang="en-US" dirty="0" err="1"/>
              <a:t>trabajo</a:t>
            </a:r>
            <a:r>
              <a:rPr lang="en-US" dirty="0"/>
              <a:t>.</a:t>
            </a:r>
          </a:p>
        </p:txBody>
      </p:sp>
      <p:sp>
        <p:nvSpPr>
          <p:cNvPr id="5632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CA0C97B-D538-4780-B770-CE9192255F90}" type="slidenum">
              <a:rPr lang="en-US" b="1">
                <a:solidFill>
                  <a:srgbClr val="000000"/>
                </a:solidFill>
              </a:rPr>
              <a:pPr>
                <a:tabLst>
                  <a:tab pos="656650" algn="l"/>
                </a:tabLst>
              </a:pPr>
              <a:t>97</a:t>
            </a:fld>
            <a:endParaRPr lang="en-US" b="1" dirty="0">
              <a:solidFill>
                <a:srgbClr val="000000"/>
              </a:solidFill>
            </a:endParaRPr>
          </a:p>
        </p:txBody>
      </p:sp>
      <p:sp>
        <p:nvSpPr>
          <p:cNvPr id="6" name="5 Rectángulo redondeado"/>
          <p:cNvSpPr/>
          <p:nvPr/>
        </p:nvSpPr>
        <p:spPr>
          <a:xfrm>
            <a:off x="1371600" y="4343400"/>
            <a:ext cx="6324600" cy="2057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1- </a:t>
            </a:r>
            <a:r>
              <a:rPr lang="en-US" sz="2000" dirty="0" err="1" smtClean="0">
                <a:solidFill>
                  <a:srgbClr val="000000"/>
                </a:solidFill>
              </a:rPr>
              <a:t>Definición</a:t>
            </a:r>
            <a:r>
              <a:rPr lang="en-US" sz="2000" dirty="0" smtClean="0">
                <a:solidFill>
                  <a:srgbClr val="000000"/>
                </a:solidFill>
              </a:rPr>
              <a:t> de </a:t>
            </a:r>
            <a:r>
              <a:rPr lang="en-US" sz="2000" dirty="0" err="1" smtClean="0">
                <a:solidFill>
                  <a:srgbClr val="000000"/>
                </a:solidFill>
              </a:rPr>
              <a:t>procesos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Relevamiento</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Administración</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Análisis</a:t>
            </a:r>
            <a:r>
              <a:rPr lang="en-US" sz="2000" dirty="0" smtClean="0">
                <a:solidFill>
                  <a:srgbClr val="000000"/>
                </a:solidFill>
              </a:rPr>
              <a:t> y </a:t>
            </a:r>
            <a:r>
              <a:rPr lang="en-US" sz="2000" dirty="0" err="1" smtClean="0">
                <a:solidFill>
                  <a:srgbClr val="000000"/>
                </a:solidFill>
              </a:rPr>
              <a:t>diseño</a:t>
            </a:r>
            <a:endParaRPr lang="en-US" sz="2000" dirty="0" smtClean="0">
              <a:solidFill>
                <a:srgbClr val="000000"/>
              </a:solidFill>
            </a:endParaRPr>
          </a:p>
          <a:p>
            <a:pPr marL="783372" lvl="3"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2- </a:t>
            </a:r>
            <a:r>
              <a:rPr lang="en-US" sz="2000" dirty="0" err="1" smtClean="0">
                <a:solidFill>
                  <a:srgbClr val="000000"/>
                </a:solidFill>
              </a:rPr>
              <a:t>Matriz</a:t>
            </a:r>
            <a:r>
              <a:rPr lang="en-US" sz="2000" dirty="0" smtClean="0">
                <a:solidFill>
                  <a:srgbClr val="000000"/>
                </a:solidFill>
              </a:rPr>
              <a:t> de </a:t>
            </a:r>
            <a:r>
              <a:rPr lang="en-US" sz="2000" dirty="0" err="1" smtClean="0">
                <a:solidFill>
                  <a:srgbClr val="000000"/>
                </a:solidFill>
              </a:rPr>
              <a:t>evaluación</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subTitle"/>
          </p:nvPr>
        </p:nvSpPr>
        <p:spPr>
          <a:xfrm>
            <a:off x="535680" y="1860676"/>
            <a:ext cx="8000640" cy="4238365"/>
          </a:xfrm>
          <a:ln/>
        </p:spPr>
        <p:txBody>
          <a:bodyPr tIns="25602" anchor="t"/>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900" b="1" dirty="0"/>
              <a:t>Específicos</a:t>
            </a:r>
          </a:p>
          <a:p>
            <a:pPr marL="783372" lvl="1" indent="-293764" algn="l">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500" dirty="0"/>
              <a:t>Proponer un modelo de procesos básico para las fases de requerimientos y análisis, utilizando paradigmas existentes en la ingeniería de software</a:t>
            </a:r>
          </a:p>
        </p:txBody>
      </p:sp>
      <p:sp>
        <p:nvSpPr>
          <p:cNvPr id="57346" name="Rectangle 2"/>
          <p:cNvSpPr>
            <a:spLocks noGrp="1" noChangeArrowheads="1"/>
          </p:cNvSpPr>
          <p:nvPr>
            <p:ph type="title" idx="4294967295"/>
          </p:nvPr>
        </p:nvSpPr>
        <p:spPr bwMode="auto">
          <a:xfrm>
            <a:off x="325441" y="120973"/>
            <a:ext cx="8494560" cy="1273094"/>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734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54167F25-2E35-4809-8B26-4DC4F2D3FCF1}" type="slidenum">
              <a:rPr lang="en-US" b="1">
                <a:solidFill>
                  <a:srgbClr val="000000"/>
                </a:solidFill>
              </a:rPr>
              <a:pPr>
                <a:tabLst>
                  <a:tab pos="656650" algn="l"/>
                </a:tabLst>
              </a:pPr>
              <a:t>98</a:t>
            </a:fld>
            <a:endParaRPr lang="en-US" b="1" dirty="0">
              <a:solidFill>
                <a:srgbClr val="000000"/>
              </a:solidFill>
            </a:endParaRPr>
          </a:p>
        </p:txBody>
      </p:sp>
      <p:sp>
        <p:nvSpPr>
          <p:cNvPr id="6" name="5 Rectángulo redondeado"/>
          <p:cNvSpPr/>
          <p:nvPr/>
        </p:nvSpPr>
        <p:spPr>
          <a:xfrm>
            <a:off x="1371600" y="4495800"/>
            <a:ext cx="6629400" cy="1981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1- Definición de procesos</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2- Propuestas de documentaciones según buenas </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prácticas de la ingeniería de software y </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estándares vigentes.</a:t>
            </a:r>
            <a:endParaRPr lang="es-E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subTitle"/>
          </p:nvPr>
        </p:nvSpPr>
        <p:spPr>
          <a:xfrm>
            <a:off x="460800" y="1834753"/>
            <a:ext cx="8000640" cy="4238365"/>
          </a:xfrm>
          <a:ln/>
        </p:spPr>
        <p:txBody>
          <a:bodyPr tIns="25602" anchor="t"/>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900" b="1" dirty="0"/>
              <a:t>Específicos</a:t>
            </a:r>
          </a:p>
          <a:p>
            <a:pPr marL="783372" lvl="1" indent="-293764" algn="l">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500" dirty="0"/>
              <a:t>Realizar pruebas de implementación de los procesos para evaluar la adaptabilidad del mismo.</a:t>
            </a:r>
          </a:p>
        </p:txBody>
      </p:sp>
      <p:sp>
        <p:nvSpPr>
          <p:cNvPr id="58370" name="Rectangle 2"/>
          <p:cNvSpPr>
            <a:spLocks noGrp="1" noChangeArrowheads="1"/>
          </p:cNvSpPr>
          <p:nvPr>
            <p:ph type="title" idx="4294967295"/>
          </p:nvPr>
        </p:nvSpPr>
        <p:spPr bwMode="auto">
          <a:xfrm>
            <a:off x="325441" y="120973"/>
            <a:ext cx="8494560" cy="1273094"/>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837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5CEEE0EC-6CD3-4DDB-9CB0-66918551396A}" type="slidenum">
              <a:rPr lang="en-US" b="1">
                <a:solidFill>
                  <a:srgbClr val="000000"/>
                </a:solidFill>
              </a:rPr>
              <a:pPr>
                <a:tabLst>
                  <a:tab pos="656650" algn="l"/>
                </a:tabLst>
              </a:pPr>
              <a:t>99</a:t>
            </a:fld>
            <a:endParaRPr lang="en-US" b="1" dirty="0">
              <a:solidFill>
                <a:srgbClr val="000000"/>
              </a:solidFill>
            </a:endParaRPr>
          </a:p>
        </p:txBody>
      </p:sp>
      <p:sp>
        <p:nvSpPr>
          <p:cNvPr id="6" name="5 Rectángulo redondeado"/>
          <p:cNvSpPr/>
          <p:nvPr/>
        </p:nvSpPr>
        <p:spPr>
          <a:xfrm>
            <a:off x="1295400" y="4114800"/>
            <a:ext cx="6934200" cy="2209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1- Aplicación de los procesos en un proyecto real.</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2- Evaluación de procesos de acuerdo a método</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 y matriz definida para cada proceso</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3- Documentación de resultados.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849</TotalTime>
  <Words>8900</Words>
  <Application>Microsoft Office PowerPoint</Application>
  <PresentationFormat>Presentación en pantalla (4:3)</PresentationFormat>
  <Paragraphs>1523</Paragraphs>
  <Slides>105</Slides>
  <Notes>103</Notes>
  <HiddenSlides>0</HiddenSlides>
  <MMClips>0</MMClips>
  <ScaleCrop>false</ScaleCrop>
  <HeadingPairs>
    <vt:vector size="4" baseType="variant">
      <vt:variant>
        <vt:lpstr>Tema</vt:lpstr>
      </vt:variant>
      <vt:variant>
        <vt:i4>1</vt:i4>
      </vt:variant>
      <vt:variant>
        <vt:lpstr>Títulos de diapositiva</vt:lpstr>
      </vt:variant>
      <vt:variant>
        <vt:i4>105</vt:i4>
      </vt:variant>
    </vt:vector>
  </HeadingPairs>
  <TitlesOfParts>
    <vt:vector size="106" baseType="lpstr">
      <vt:lpstr>Urban</vt:lpstr>
      <vt:lpstr>“Modelo de procesos para el desarrollo de software” Ing. de requerimientos – Análisis - Diseño</vt:lpstr>
      <vt:lpstr>Contenido</vt:lpstr>
      <vt:lpstr>Introducción</vt:lpstr>
      <vt:lpstr>Análisis actual e informes oficiales</vt:lpstr>
      <vt:lpstr>Análisis actual e informes oficiales</vt:lpstr>
      <vt:lpstr>Análisis actual e informes oficiales</vt:lpstr>
      <vt:lpstr>Objetivos</vt:lpstr>
      <vt:lpstr>Objetivos</vt:lpstr>
      <vt:lpstr>Objetivos</vt:lpstr>
      <vt:lpstr>Modelos de procesos tradicionales</vt:lpstr>
      <vt:lpstr>Modelos de procesos tradicionales</vt:lpstr>
      <vt:lpstr>Modelos de procesos tradicionales</vt:lpstr>
      <vt:lpstr>Modelos de procesos tradicionales</vt:lpstr>
      <vt:lpstr>Modelos de mejora de procesos</vt:lpstr>
      <vt:lpstr>Normas internacionales</vt:lpstr>
      <vt:lpstr>Normas internacionales</vt:lpstr>
      <vt:lpstr>Diapositiva 17</vt:lpstr>
      <vt:lpstr>A nivel regional</vt:lpstr>
      <vt:lpstr>Bases del modelo propuesto</vt:lpstr>
      <vt:lpstr>Bases del modelo propuesto</vt:lpstr>
      <vt:lpstr>Bases del modelo propuesto</vt:lpstr>
      <vt:lpstr>Bases del modelo propuesto</vt:lpstr>
      <vt:lpstr>Bases del modelo propuesto</vt:lpstr>
      <vt:lpstr>Procesos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Caso de prueba</vt:lpstr>
      <vt:lpstr>Caso de prueba</vt:lpstr>
      <vt:lpstr>Caso de prueba</vt:lpstr>
      <vt:lpstr>Caso de prueba</vt:lpstr>
      <vt:lpstr>Caso de Prueba</vt:lpstr>
      <vt:lpstr>Caso de Prueba</vt:lpstr>
      <vt:lpstr>Caso de Prueba</vt:lpstr>
      <vt:lpstr>Caso de Prueba</vt:lpstr>
      <vt:lpstr>Caso de Prueba</vt:lpstr>
      <vt:lpstr>Caso de Prueba</vt:lpstr>
      <vt:lpstr>Caso de Prueba</vt:lpstr>
      <vt:lpstr>Diapositiva 91</vt:lpstr>
      <vt:lpstr>Conclusiones</vt:lpstr>
      <vt:lpstr>Conclusiones</vt:lpstr>
      <vt:lpstr>Conclusiones</vt:lpstr>
      <vt:lpstr>Conclusiones</vt:lpstr>
      <vt:lpstr>Conclusiones</vt:lpstr>
      <vt:lpstr>Conclusiones</vt:lpstr>
      <vt:lpstr>Conclusiones</vt:lpstr>
      <vt:lpstr>Conclusiones</vt:lpstr>
      <vt:lpstr>Conclusiones</vt:lpstr>
      <vt:lpstr>Aportes</vt:lpstr>
      <vt:lpstr>Aportes</vt:lpstr>
      <vt:lpstr>Trabajos futuros</vt:lpstr>
      <vt:lpstr>Trabajos futuros</vt:lpstr>
      <vt:lpstr>“Modelo de procesos para el desarrollo de software” Ing. de requerimientos – Análisis - Diseño</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procesos para el desarrollo de software” Ing. de requerimientos – Análisis - Diseño</dc:title>
  <dc:creator>emendez</dc:creator>
  <cp:lastModifiedBy>emendez</cp:lastModifiedBy>
  <cp:revision>63</cp:revision>
  <dcterms:created xsi:type="dcterms:W3CDTF">2009-12-12T00:32:55Z</dcterms:created>
  <dcterms:modified xsi:type="dcterms:W3CDTF">2009-12-14T00:52:58Z</dcterms:modified>
</cp:coreProperties>
</file>