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85356e3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85356e3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83f2a936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83f2a936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85356e3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85356e3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3f2a936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83f2a936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8d62f87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8d62f87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85356e3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85356e3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8d62f87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8d62f87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tes.google.com/ncsu.edu/csedm-dc-2021/hom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303950" y="474425"/>
            <a:ext cx="6536100" cy="22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Machine Learning for CS Education: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00"/>
              <a:t>Predicting Student Grades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from Early Performance</a:t>
            </a:r>
            <a:endParaRPr sz="3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303950" y="3430200"/>
            <a:ext cx="65361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Jacques Sarraffe, </a:t>
            </a:r>
            <a:r>
              <a:rPr lang="en" sz="1800"/>
              <a:t>Evan Hatton, Erika Mendoza</a:t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Faculty advisor: Dr. Suzanne Rivoire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Predictive Student Models: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Identify and help struggling students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Enables a mastery learning environment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Enables open learner model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775" y="2571744"/>
            <a:ext cx="3318175" cy="2488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CSEDM Data Challenge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Publicly available dataset (pre-anonymized)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Student ID, problem ID, submission ID, code submission, compiler message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Results from previous phases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Starter code in 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Track 1: Predicting problem-specific success rates from first 30 problems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Track 2: Predicting final grades from performance during the first half of the semester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3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Training Data Sources: Same Across Both Tracks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First 30 Problems of the Semester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data includes all problem attempts during that time period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Labels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binary labels - 1 or 0 - indicating if a student struggled on a problem (track 1)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Final grade of students in the training set (track 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</a:t>
            </a:r>
            <a:r>
              <a:rPr lang="en"/>
              <a:t>continued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1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Leaderboard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What we did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How we compared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Struggles/challenges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New learning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4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Processing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85150" y="1264400"/>
            <a:ext cx="42870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Error Quotient characterizes how much or how little a student struggled with syntax errors while programming. A perfect EQ for a given session is 0.0. –see diagram, right.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751" y="1300898"/>
            <a:ext cx="3880925" cy="325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96425"/>
            <a:ext cx="5179951" cy="1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Corrected sample code – it didn’t account for student’s unattempted problems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Time Between Events – Two features that counted </a:t>
            </a:r>
            <a:r>
              <a:rPr lang="en">
                <a:solidFill>
                  <a:schemeClr val="dk1"/>
                </a:solidFill>
              </a:rPr>
              <a:t>repeat compilation: ones that occurred within 20 seconds or ones that were over 2 minutes.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Clustering – grouping similarly placed data. Used the KMeans strategy for that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Checked optimal cluster count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425" y="2571750"/>
            <a:ext cx="3652726" cy="243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19913" y="1600125"/>
            <a:ext cx="36834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Logistic Regression: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similar to linear regression but predicts probabilities of a binary choice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Voting Classifier: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combined AdaBoost, MLP, and Logistic Regression in one model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AdaBoost: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Decision Tree that uses more decision trees on edge cases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MLP: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 neural network with backpropagatio</a:t>
            </a:r>
            <a:r>
              <a:rPr lang="en" sz="1300">
                <a:solidFill>
                  <a:schemeClr val="dk1"/>
                </a:solidFill>
              </a:rPr>
              <a:t>n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2624" l="826" r="826" t="1928"/>
          <a:stretch/>
        </p:blipFill>
        <p:spPr>
          <a:xfrm>
            <a:off x="3599825" y="1600125"/>
            <a:ext cx="5232476" cy="28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1561650" y="1116475"/>
            <a:ext cx="602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Current Top Score: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the highest scoring submission as of 4/23/22 (a PhD student)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