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6308742e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6308742e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6308742e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6308742e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6308742e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6308742e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6308742e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6308742e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6308742e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6308742e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308742e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6308742e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6308742e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6308742e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6308742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6308742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6308742e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6308742e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6308742e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6308742e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6308742e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6308742e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6308742e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6308742e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6308742e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6308742e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UML Case Diagram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14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UML Cases we thought were most important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00" y="1119900"/>
            <a:ext cx="746760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UML Cases we thought were most important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38" y="1150025"/>
            <a:ext cx="7629525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UML Case we thought were most important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650" y="1150025"/>
            <a:ext cx="67987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UML Cases we thought were important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750" y="1129925"/>
            <a:ext cx="765810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UML Cases we thought were important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140000"/>
            <a:ext cx="731520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Actors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625" y="1017725"/>
            <a:ext cx="617052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Use-Case / Actor Table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800" y="1017725"/>
            <a:ext cx="7467600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1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Progress of UML Diagram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45" y="826775"/>
            <a:ext cx="4269554" cy="42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26775"/>
            <a:ext cx="4548126" cy="423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25218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Version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2340700" y="1017725"/>
            <a:ext cx="39582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000" y="974400"/>
            <a:ext cx="4019325" cy="406725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391800" y="351600"/>
            <a:ext cx="82980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Old </a:t>
            </a:r>
            <a:r>
              <a:rPr lang="en-GB" sz="2800"/>
              <a:t>Version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Version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125" y="1017725"/>
            <a:ext cx="3979727" cy="393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UML Cases we thought were most important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2019225" y="1346150"/>
            <a:ext cx="5374500" cy="32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399" y="1017725"/>
            <a:ext cx="6619600" cy="411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UML Cases we thought were most important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793" y="1152475"/>
            <a:ext cx="5887556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UML Cases we thought were most important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625" y="1059625"/>
            <a:ext cx="685924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