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B410-035C-4AB7-3DCD-B1CB1355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DBBCD-43B1-DB18-EA28-0030FB08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5A940-6CA2-6645-BEBD-198FF711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66799-ABE1-BFF2-CC29-6B31F92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BE3E9-6492-6C4D-0BD9-D58EC9B3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28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B2C51-6C0D-098E-CC1E-3616154D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8E2728-537A-6015-3839-C6E0CFAEC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72E4C-F0CA-9DF7-8CE6-4B05F73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FB765-080B-C578-575C-2998EC92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8526A-3A33-268E-E20C-F12F35F6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81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16EF83-C163-1D70-6CD5-21125C2F5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53C254-B915-4BE6-AD57-118D1AB2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1B6FC-B8D7-87CD-19A3-421B96D9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7BD82-A420-136A-6D19-4648C9D1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F9EC8-DCF2-7418-88A5-D7E496B1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36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8CE02-01F9-8DC7-520F-BB0DDD11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25FF5-8C1B-59C0-AC73-BE59836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0D1C1-5A76-154E-8E67-B72D63E3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B5E36-C372-C10C-A5AC-BB7218A2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A12D6-1946-5388-9B6B-05C9B444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03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3358A-2BAF-4C40-4243-47F78EA3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7510E5-4260-3A30-8AED-A7EB6314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87D92-048C-36E9-10B3-3C233B5C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838A3-C2A1-6341-8DF9-EF8F4BCF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4BD8D-8D17-EC38-1EE3-14991FB5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61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F54B5-9E11-7D7E-556D-31A84852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B765F-18EE-A2D4-FA4D-17E06CCC8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B90C7E-2CC1-C062-961F-C797CE82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D8B76F-AC4A-07E9-2529-4C24E71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AD4254-9CAB-A017-69EA-06A2683D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BBEA0-70B6-5649-EF98-598BD67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D47FC-2572-3922-0FA4-83B34A0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871413-9CA2-9FDA-DF59-618F90E7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E46DB-DF89-F986-2109-EFA7A92A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0660A-3FC1-ED42-ACB9-DFB36EC9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25BFE2-EBB7-86EB-986E-88694CB64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B548C5-9204-7001-61B1-0CC3393E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3ABB92-C3BA-D9F1-024D-34917F78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E99BDD-275F-EB94-87C3-56EDB161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63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B30B6-BC40-F468-F3F9-7C2963E7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352E26-0B16-14A9-9B12-3710FD2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51E8D1-B130-9609-CFC6-36593E5D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50709-C340-FAE1-22A0-5B38F272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65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62F7ED-353B-D7AD-6649-5ACC9568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CB40CE-5F34-908B-F421-2E434D11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42F37C-E41D-D3B7-4C0B-CC407FED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87DEF-76AD-B3FF-21B2-140AEC81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D3886-ABB3-B8F7-7C68-DB1FC450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7D9CBE-4AEE-6565-32DF-C542BFF6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525E4-ED57-36A8-549A-892FD6EF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418E6-58F4-20A1-AEA6-EDEE261A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841C0-0AEF-2A70-89B9-FED9FB59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8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F1958-CE37-0509-14E4-C59EDB5E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BCAD7-1FB0-3759-F273-6B558E2C5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4D59CA-A5CA-15E7-BE64-BB794054F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1F8DD8-EA1C-2A79-BDBA-AD02306D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E247E-321C-7EAD-7174-29FFEE7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D85407-DCF1-DCF8-7757-D9A6AC2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7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766825-92A9-631A-4748-80118021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2BA0C-4CC1-7589-106F-D1CEB7FA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CDE0C-4125-178E-37D0-EBFD3485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2134-EFDE-4FA5-85A5-409ACA70BA72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E14B4-58AA-5801-CCFA-DBAB8C9F3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36028-27BB-D605-448B-AFE787BB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A5BA-5740-4BA5-91AC-DFE4D418A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4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2051B8C-76D4-7F06-1205-9385069FD036}"/>
              </a:ext>
            </a:extLst>
          </p:cNvPr>
          <p:cNvSpPr/>
          <p:nvPr/>
        </p:nvSpPr>
        <p:spPr>
          <a:xfrm>
            <a:off x="757382" y="544945"/>
            <a:ext cx="2728768" cy="183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Webservice</a:t>
            </a:r>
          </a:p>
          <a:p>
            <a:pPr marL="285750" indent="-285750" algn="ctr">
              <a:buFontTx/>
              <a:buChar char="-"/>
            </a:pPr>
            <a:r>
              <a:rPr lang="de-DE" dirty="0" err="1"/>
              <a:t>Get</a:t>
            </a:r>
            <a:r>
              <a:rPr lang="de-DE" dirty="0"/>
              <a:t> Status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Pause</a:t>
            </a:r>
          </a:p>
          <a:p>
            <a:pPr marL="285750" indent="-285750" algn="ctr">
              <a:buFontTx/>
              <a:buChar char="-"/>
            </a:pPr>
            <a:r>
              <a:rPr lang="de-DE" dirty="0" err="1"/>
              <a:t>Resume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/>
              <a:t>Shutdown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EA6B89B-35DD-93C1-7156-E5295701D8BD}"/>
              </a:ext>
            </a:extLst>
          </p:cNvPr>
          <p:cNvSpPr/>
          <p:nvPr/>
        </p:nvSpPr>
        <p:spPr>
          <a:xfrm>
            <a:off x="757382" y="4927601"/>
            <a:ext cx="2189018" cy="1385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SensorRunner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D2EF92A-27DC-4574-28CB-0162E6F6EA6F}"/>
              </a:ext>
            </a:extLst>
          </p:cNvPr>
          <p:cNvSpPr/>
          <p:nvPr/>
        </p:nvSpPr>
        <p:spPr>
          <a:xfrm>
            <a:off x="5001491" y="4927601"/>
            <a:ext cx="2189018" cy="1385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Kafka (Sender)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5B3FE3C-E1B8-040F-4826-F04184D633C5}"/>
              </a:ext>
            </a:extLst>
          </p:cNvPr>
          <p:cNvSpPr/>
          <p:nvPr/>
        </p:nvSpPr>
        <p:spPr>
          <a:xfrm>
            <a:off x="5001491" y="2133600"/>
            <a:ext cx="2189018" cy="1385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 Writer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07A7F81-55E7-9534-4DD6-68D379444D8C}"/>
              </a:ext>
            </a:extLst>
          </p:cNvPr>
          <p:cNvSpPr/>
          <p:nvPr/>
        </p:nvSpPr>
        <p:spPr>
          <a:xfrm>
            <a:off x="9245600" y="4927601"/>
            <a:ext cx="2189018" cy="1385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 Reader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2893DF-2A05-6274-7839-562F253E7B4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46400" y="5620328"/>
            <a:ext cx="205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8229081-9DC3-B996-BCE4-32F286516361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7190509" y="5620328"/>
            <a:ext cx="2055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01B05FF-D65C-1619-DC71-878BA87BF006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096000" y="3519054"/>
            <a:ext cx="0" cy="14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ECF9B-769C-B0D4-D422-E3785DBBA7E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851891" y="2380670"/>
            <a:ext cx="269875" cy="2546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2229AF5-4329-3D65-E427-892630CC4AB8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3486150" y="1462808"/>
            <a:ext cx="1515341" cy="1363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FAD022-8C62-0017-B846-5272AF7F281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121766" y="2380670"/>
            <a:ext cx="3974234" cy="2546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8B34899-5897-5C41-D41F-4ADE399E1633}"/>
              </a:ext>
            </a:extLst>
          </p:cNvPr>
          <p:cNvCxnSpPr>
            <a:stCxn id="8" idx="0"/>
            <a:endCxn id="4" idx="3"/>
          </p:cNvCxnSpPr>
          <p:nvPr/>
        </p:nvCxnSpPr>
        <p:spPr>
          <a:xfrm rot="16200000" flipV="1">
            <a:off x="5180734" y="-231775"/>
            <a:ext cx="3464793" cy="68539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0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Rothe</dc:creator>
  <cp:lastModifiedBy>Matthias Rothe</cp:lastModifiedBy>
  <cp:revision>1</cp:revision>
  <dcterms:created xsi:type="dcterms:W3CDTF">2025-07-08T20:43:37Z</dcterms:created>
  <dcterms:modified xsi:type="dcterms:W3CDTF">2025-07-08T20:44:29Z</dcterms:modified>
</cp:coreProperties>
</file>