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259EA18-C198-45A5-99A1-45E9724BD8B2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9E8E0C3F-E70C-4CDB-8F7C-486BC561F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5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EA18-C198-45A5-99A1-45E9724BD8B2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E0C3F-E70C-4CDB-8F7C-486BC561F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21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259EA18-C198-45A5-99A1-45E9724BD8B2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E8E0C3F-E70C-4CDB-8F7C-486BC561F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58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259EA18-C198-45A5-99A1-45E9724BD8B2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E8E0C3F-E70C-4CDB-8F7C-486BC561FC3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3068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259EA18-C198-45A5-99A1-45E9724BD8B2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E8E0C3F-E70C-4CDB-8F7C-486BC561F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4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EA18-C198-45A5-99A1-45E9724BD8B2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E0C3F-E70C-4CDB-8F7C-486BC561F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11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EA18-C198-45A5-99A1-45E9724BD8B2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E0C3F-E70C-4CDB-8F7C-486BC561F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478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EA18-C198-45A5-99A1-45E9724BD8B2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E0C3F-E70C-4CDB-8F7C-486BC561F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729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259EA18-C198-45A5-99A1-45E9724BD8B2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E8E0C3F-E70C-4CDB-8F7C-486BC561F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70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EA18-C198-45A5-99A1-45E9724BD8B2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E0C3F-E70C-4CDB-8F7C-486BC561F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45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259EA18-C198-45A5-99A1-45E9724BD8B2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E8E0C3F-E70C-4CDB-8F7C-486BC561F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32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EA18-C198-45A5-99A1-45E9724BD8B2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E0C3F-E70C-4CDB-8F7C-486BC561F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27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EA18-C198-45A5-99A1-45E9724BD8B2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E0C3F-E70C-4CDB-8F7C-486BC561F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41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EA18-C198-45A5-99A1-45E9724BD8B2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E0C3F-E70C-4CDB-8F7C-486BC561F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64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EA18-C198-45A5-99A1-45E9724BD8B2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E0C3F-E70C-4CDB-8F7C-486BC561F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21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EA18-C198-45A5-99A1-45E9724BD8B2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E0C3F-E70C-4CDB-8F7C-486BC561F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1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EA18-C198-45A5-99A1-45E9724BD8B2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E0C3F-E70C-4CDB-8F7C-486BC561F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69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9EA18-C198-45A5-99A1-45E9724BD8B2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E0C3F-E70C-4CDB-8F7C-486BC561F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702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b="1" dirty="0" err="1" smtClean="0"/>
              <a:t>Патерн</a:t>
            </a:r>
            <a:r>
              <a:rPr lang="uk-UA" b="1" dirty="0" smtClean="0"/>
              <a:t> проектування</a:t>
            </a:r>
            <a:br>
              <a:rPr lang="uk-UA" b="1" dirty="0" smtClean="0"/>
            </a:br>
            <a:r>
              <a:rPr lang="en-US" b="1" dirty="0" smtClean="0">
                <a:latin typeface="Brush Script MT" panose="03060802040406070304" pitchFamily="66" charset="0"/>
              </a:rPr>
              <a:t>“Bridge”</a:t>
            </a:r>
            <a:endParaRPr lang="en-US" b="1" dirty="0">
              <a:latin typeface="Brush Script MT" panose="03060802040406070304" pitchFamily="66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187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Класифікація </a:t>
            </a:r>
            <a:r>
              <a:rPr lang="uk-UA" dirty="0" err="1" smtClean="0"/>
              <a:t>Патерна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Bridge –</a:t>
            </a:r>
            <a:r>
              <a:rPr lang="en-US" dirty="0"/>
              <a:t> </a:t>
            </a:r>
            <a:r>
              <a:rPr lang="uk-UA" dirty="0" smtClean="0"/>
              <a:t>структурний </a:t>
            </a:r>
            <a:r>
              <a:rPr lang="uk-UA" dirty="0" err="1" smtClean="0"/>
              <a:t>патерн</a:t>
            </a:r>
            <a:r>
              <a:rPr lang="uk-UA" dirty="0" smtClean="0"/>
              <a:t> програмування</a:t>
            </a:r>
          </a:p>
          <a:p>
            <a:r>
              <a:rPr lang="uk-UA" dirty="0" smtClean="0"/>
              <a:t>Цей </a:t>
            </a:r>
            <a:r>
              <a:rPr lang="uk-UA" dirty="0" err="1" smtClean="0"/>
              <a:t>патерн</a:t>
            </a:r>
            <a:r>
              <a:rPr lang="uk-UA" dirty="0" smtClean="0"/>
              <a:t> користується такими </a:t>
            </a:r>
            <a:r>
              <a:rPr lang="uk-UA" dirty="0" smtClean="0"/>
              <a:t>можливостями </a:t>
            </a:r>
            <a:r>
              <a:rPr lang="uk-UA" dirty="0" smtClean="0"/>
              <a:t>мов програмування як композиція, абстракція та поліморфізмом.</a:t>
            </a:r>
          </a:p>
          <a:p>
            <a:r>
              <a:rPr lang="uk-UA" dirty="0" smtClean="0"/>
              <a:t>Він дозволяє позбавитися від залежності роботи програми від деталей реалізації конкретних класів.</a:t>
            </a:r>
          </a:p>
          <a:p>
            <a:r>
              <a:rPr lang="uk-UA" dirty="0" smtClean="0"/>
              <a:t>Він використовується для тих випадків, коли наслідування виконується за декількома </a:t>
            </a:r>
            <a:r>
              <a:rPr lang="uk-UA" dirty="0" smtClean="0"/>
              <a:t>ознаками(наприклад</a:t>
            </a:r>
            <a:r>
              <a:rPr lang="uk-UA" dirty="0" smtClean="0"/>
              <a:t>, </a:t>
            </a:r>
            <a:r>
              <a:rPr lang="uk-UA" dirty="0" smtClean="0"/>
              <a:t>форма, колір, тощо)</a:t>
            </a:r>
            <a:r>
              <a:rPr lang="en-US" dirty="0" smtClean="0"/>
              <a:t> </a:t>
            </a:r>
            <a:r>
              <a:rPr lang="uk-UA" dirty="0" smtClean="0"/>
              <a:t>В принципі, цей функціонал можна замінити множинним наслідуванням у мовах, у яких він є.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039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UML-</a:t>
            </a:r>
            <a:r>
              <a:rPr lang="uk-UA" dirty="0" smtClean="0"/>
              <a:t>схема 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2194560"/>
            <a:ext cx="5471160" cy="4024125"/>
          </a:xfrm>
        </p:spPr>
        <p:txBody>
          <a:bodyPr/>
          <a:lstStyle/>
          <a:p>
            <a:r>
              <a:rPr lang="ru-RU" dirty="0" smtClean="0"/>
              <a:t>У </a:t>
            </a:r>
            <a:r>
              <a:rPr lang="ru-RU" dirty="0" err="1" smtClean="0"/>
              <a:t>класі</a:t>
            </a:r>
            <a:r>
              <a:rPr lang="en-US" dirty="0" smtClean="0"/>
              <a:t> </a:t>
            </a:r>
            <a:r>
              <a:rPr lang="uk-UA" dirty="0" smtClean="0"/>
              <a:t>є поле </a:t>
            </a:r>
            <a:r>
              <a:rPr lang="uk-UA" dirty="0" err="1" smtClean="0"/>
              <a:t>Кольлору</a:t>
            </a:r>
            <a:r>
              <a:rPr lang="uk-UA" dirty="0" smtClean="0"/>
              <a:t>, у нащадків також реалізується за механізмом наслідування. Нові Кольори </a:t>
            </a:r>
            <a:r>
              <a:rPr lang="uk-UA" dirty="0" err="1" smtClean="0"/>
              <a:t>оверрайдять</a:t>
            </a:r>
            <a:r>
              <a:rPr lang="uk-UA" dirty="0" smtClean="0"/>
              <a:t> минулий функціонал та полегшують </a:t>
            </a:r>
            <a:r>
              <a:rPr lang="uk-UA" dirty="0" err="1" smtClean="0"/>
              <a:t>программу</a:t>
            </a:r>
            <a:r>
              <a:rPr lang="uk-UA" dirty="0" smtClean="0"/>
              <a:t> для </a:t>
            </a:r>
            <a:r>
              <a:rPr lang="uk-UA" dirty="0" err="1" smtClean="0"/>
              <a:t>довання</a:t>
            </a:r>
            <a:r>
              <a:rPr lang="uk-UA" dirty="0" smtClean="0"/>
              <a:t> нових кольорів або фігур.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050" y="1701051"/>
            <a:ext cx="5614734" cy="390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61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Висновки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Патерни</a:t>
            </a:r>
            <a:r>
              <a:rPr lang="ru-RU" dirty="0" smtClean="0"/>
              <a:t> </a:t>
            </a:r>
            <a:r>
              <a:rPr lang="ru-RU" dirty="0" err="1" smtClean="0"/>
              <a:t>програмування</a:t>
            </a:r>
            <a:r>
              <a:rPr lang="ru-RU" dirty="0" smtClean="0"/>
              <a:t> – </a:t>
            </a: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 err="1" smtClean="0"/>
              <a:t>універсальні</a:t>
            </a:r>
            <a:r>
              <a:rPr lang="ru-RU" dirty="0" smtClean="0"/>
              <a:t> </a:t>
            </a:r>
            <a:r>
              <a:rPr lang="ru-RU" dirty="0" err="1" smtClean="0"/>
              <a:t>способи</a:t>
            </a:r>
            <a:r>
              <a:rPr lang="ru-RU" dirty="0" smtClean="0"/>
              <a:t> </a:t>
            </a:r>
            <a:r>
              <a:rPr lang="ru-RU" dirty="0" err="1" smtClean="0"/>
              <a:t>розв’язку</a:t>
            </a:r>
            <a:r>
              <a:rPr lang="ru-RU" dirty="0" smtClean="0"/>
              <a:t> </a:t>
            </a:r>
            <a:r>
              <a:rPr lang="ru-RU" dirty="0" err="1" smtClean="0"/>
              <a:t>типових</a:t>
            </a:r>
            <a:r>
              <a:rPr lang="ru-RU" dirty="0" smtClean="0"/>
              <a:t> проблем </a:t>
            </a:r>
            <a:r>
              <a:rPr lang="ru-RU" dirty="0" err="1" smtClean="0"/>
              <a:t>або</a:t>
            </a:r>
            <a:r>
              <a:rPr lang="ru-RU" dirty="0" smtClean="0"/>
              <a:t> </a:t>
            </a:r>
            <a:r>
              <a:rPr lang="ru-RU" dirty="0" err="1" smtClean="0"/>
              <a:t>уникнення</a:t>
            </a:r>
            <a:r>
              <a:rPr lang="ru-RU" dirty="0" smtClean="0"/>
              <a:t> </a:t>
            </a:r>
            <a:r>
              <a:rPr lang="ru-RU" dirty="0" err="1" smtClean="0"/>
              <a:t>ускладнень</a:t>
            </a:r>
            <a:r>
              <a:rPr lang="ru-RU" dirty="0"/>
              <a:t> </a:t>
            </a:r>
            <a:r>
              <a:rPr lang="ru-RU" dirty="0" smtClean="0"/>
              <a:t>при </a:t>
            </a:r>
            <a:r>
              <a:rPr lang="ru-RU" dirty="0" err="1" smtClean="0"/>
              <a:t>програмуванні</a:t>
            </a:r>
            <a:r>
              <a:rPr lang="ru-RU" dirty="0" smtClean="0"/>
              <a:t>.</a:t>
            </a:r>
          </a:p>
          <a:p>
            <a:r>
              <a:rPr lang="ru-RU" dirty="0" err="1" smtClean="0"/>
              <a:t>Патерн</a:t>
            </a:r>
            <a:r>
              <a:rPr lang="ru-RU" dirty="0" smtClean="0"/>
              <a:t> </a:t>
            </a:r>
            <a:r>
              <a:rPr lang="en-US" dirty="0" smtClean="0"/>
              <a:t>Bridge – </a:t>
            </a:r>
            <a:r>
              <a:rPr lang="uk-UA" dirty="0" smtClean="0"/>
              <a:t>це структурний </a:t>
            </a:r>
            <a:r>
              <a:rPr lang="uk-UA" dirty="0" err="1" smtClean="0"/>
              <a:t>патерн</a:t>
            </a:r>
            <a:r>
              <a:rPr lang="uk-UA" dirty="0" smtClean="0"/>
              <a:t> програмування, що використовується для спрощення систем, що мають наслідування за декількома ознаками( форма, колір, тощо).</a:t>
            </a:r>
          </a:p>
          <a:p>
            <a:r>
              <a:rPr lang="uk-UA" dirty="0" smtClean="0"/>
              <a:t>Він є однозначно більш практичним за множинне наслідування.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785707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776</TotalTime>
  <Words>155</Words>
  <Application>Microsoft Office PowerPoint</Application>
  <PresentationFormat>Широкоэкранный</PresentationFormat>
  <Paragraphs>12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Brush Script MT</vt:lpstr>
      <vt:lpstr>Century Gothic</vt:lpstr>
      <vt:lpstr>След самолета</vt:lpstr>
      <vt:lpstr>Патерн проектування “Bridge”</vt:lpstr>
      <vt:lpstr>Класифікація Патерна</vt:lpstr>
      <vt:lpstr>UML-схема </vt:lpstr>
      <vt:lpstr>Висновки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Патерни проєктування “Bridge”</dc:title>
  <dc:creator>AdvancedLaptop</dc:creator>
  <cp:lastModifiedBy>AdvancedLaptop</cp:lastModifiedBy>
  <cp:revision>14</cp:revision>
  <dcterms:created xsi:type="dcterms:W3CDTF">2023-09-24T16:18:58Z</dcterms:created>
  <dcterms:modified xsi:type="dcterms:W3CDTF">2023-09-26T14:52:50Z</dcterms:modified>
</cp:coreProperties>
</file>