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3d52d5f9f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3d52d5f9f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3d52d5f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3d52d5f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3d52d5f9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3d52d5f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3d52d5f9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3d52d5f9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3d52d5f9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3d52d5f9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3d52d5f9f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3d52d5f9f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3d52d5f9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3d52d5f9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3d52d5f9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3d52d5f9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3d52d5f9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3d52d5f9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5" y="1130675"/>
            <a:ext cx="39423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g Shoulders Text"/>
                <a:ea typeface="Big Shoulders Text"/>
                <a:cs typeface="Big Shoulders Text"/>
                <a:sym typeface="Big Shoulders Text"/>
              </a:rPr>
              <a:t>Landover Hills Community Engagement Survey</a:t>
            </a:r>
            <a:endParaRPr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15125"/>
            <a:ext cx="39423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8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Josh Choi, Jack Miller, Persephone Moran, Emerald San</a:t>
            </a:r>
            <a:endParaRPr sz="158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7078" r="23249" t="0"/>
          <a:stretch/>
        </p:blipFill>
        <p:spPr>
          <a:xfrm>
            <a:off x="4254000" y="0"/>
            <a:ext cx="490327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1590000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g Shoulders Text"/>
                <a:ea typeface="Big Shoulders Text"/>
                <a:cs typeface="Big Shoulders Text"/>
                <a:sym typeface="Big Shoulders Text"/>
              </a:rPr>
              <a:t>Questions?</a:t>
            </a:r>
            <a:endParaRPr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g Shoulders Text"/>
                <a:ea typeface="Big Shoulders Text"/>
                <a:cs typeface="Big Shoulders Text"/>
                <a:sym typeface="Big Shoulders Text"/>
              </a:rPr>
              <a:t>Team Members’ Roles: </a:t>
            </a:r>
            <a:endParaRPr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Project Manager:  													      Josh Choi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Data Analyst and Programmer: 										 Persephone Moran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UX and Survey Designer:  												    Jack Miller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Project Client Communication Lead &amp; Project Quality Assurance Tester: 					  Emerald San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g Shoulders Text"/>
                <a:ea typeface="Big Shoulders Text"/>
                <a:cs typeface="Big Shoulders Text"/>
                <a:sym typeface="Big Shoulders Text"/>
              </a:rPr>
              <a:t>Our Client - The Town of Landover Hills</a:t>
            </a:r>
            <a:endParaRPr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"/>
              <a:buChar char="●"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Seeks to enhance resident participation in local government and community activities. 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"/>
              <a:buChar char="●"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To do this, we need to understand residents’ </a:t>
            </a: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interests</a:t>
            </a: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, priorities, and </a:t>
            </a: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preferred</a:t>
            </a: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 methods of engagement. 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275" y="2994523"/>
            <a:ext cx="2835399" cy="16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g Shoulders Text"/>
                <a:ea typeface="Big Shoulders Text"/>
                <a:cs typeface="Big Shoulders Text"/>
                <a:sym typeface="Big Shoulders Text"/>
              </a:rPr>
              <a:t>Goals &amp; Objectives</a:t>
            </a:r>
            <a:endParaRPr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04125" y="1056250"/>
            <a:ext cx="7733700" cy="3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Collect Community Engagement Data</a:t>
            </a:r>
            <a:endParaRPr b="1" sz="18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ig Shoulders Text"/>
              <a:buChar char="●"/>
            </a:pPr>
            <a:r>
              <a:rPr lang="en" sz="15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Develop a </a:t>
            </a:r>
            <a:r>
              <a:rPr lang="en" sz="15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community</a:t>
            </a:r>
            <a:r>
              <a:rPr lang="en" sz="15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 engagement survey to gather resident </a:t>
            </a:r>
            <a:r>
              <a:rPr lang="en" sz="15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feedback</a:t>
            </a:r>
            <a:endParaRPr sz="15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ig Shoulders Text"/>
              <a:buChar char="●"/>
            </a:pPr>
            <a:r>
              <a:rPr lang="en" sz="15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Address bias and barriers to survey </a:t>
            </a:r>
            <a:r>
              <a:rPr lang="en" sz="15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participation</a:t>
            </a:r>
            <a:endParaRPr sz="15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ig Shoulders Text"/>
              <a:buChar char="●"/>
            </a:pPr>
            <a:r>
              <a:rPr lang="en" sz="15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Distribute survey through multiple platforms to ensure accessibility</a:t>
            </a:r>
            <a:endParaRPr sz="15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Refine Community Outreach Strategies</a:t>
            </a:r>
            <a:endParaRPr b="1" sz="18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ig Shoulders Text"/>
              <a:buChar char="●"/>
            </a:pPr>
            <a:r>
              <a:rPr lang="en" sz="15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Use past and current </a:t>
            </a:r>
            <a:r>
              <a:rPr lang="en" sz="15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survey</a:t>
            </a:r>
            <a:r>
              <a:rPr lang="en" sz="15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 data to identify what works and what needs to be changed</a:t>
            </a:r>
            <a:endParaRPr sz="15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ig Shoulders Text"/>
              <a:buChar char="●"/>
            </a:pPr>
            <a:r>
              <a:rPr lang="en" sz="15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Analyze data to develop strategy</a:t>
            </a:r>
            <a:r>
              <a:rPr lang="en" sz="15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 for town officials</a:t>
            </a:r>
            <a:endParaRPr sz="15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Inform Decision-Making</a:t>
            </a:r>
            <a:endParaRPr b="1" sz="18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ig Shoulders Text"/>
              <a:buChar char="●"/>
            </a:pPr>
            <a:r>
              <a:rPr lang="en" sz="15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Present project deliverables, giving actionable insights to town officials</a:t>
            </a:r>
            <a:endParaRPr sz="15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ig Shoulders Text"/>
              <a:buChar char="●"/>
            </a:pPr>
            <a:r>
              <a:rPr lang="en" sz="15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Recommend and discuss strategies for improving community engagement </a:t>
            </a:r>
            <a:endParaRPr sz="15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g Shoulders Text"/>
                <a:ea typeface="Big Shoulders Text"/>
                <a:cs typeface="Big Shoulders Text"/>
                <a:sym typeface="Big Shoulders Text"/>
              </a:rPr>
              <a:t>Project Scope</a:t>
            </a:r>
            <a:endParaRPr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"/>
              <a:buChar char="●"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A Requirements Document confirming the project needs, technical requirements, and non-technical requirements.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"/>
              <a:buChar char="●"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A Survey designed and developed to assess resident interest in community engagement. This survey will involve: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ig Shoulders Text"/>
              <a:buChar char="○"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Identifying key </a:t>
            </a: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areas</a:t>
            </a: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 of interest for community involvement, including potential committees and initiatives.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ig Shoulders Text"/>
              <a:buChar char="○"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Determining the most pressing issues in the community that could benefit from increased resident participation.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ig Shoulders Text"/>
              <a:buChar char="○"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Gathering input on preferred levels of engagement, time commitments, and communication methods. 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ig Shoulders Text"/>
              <a:buChar char="○"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Researching best practices for community surveys to maximize response rates and actionable insights. 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"/>
              <a:buChar char="●"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Final presentation to the client and other stakeholders.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"/>
              <a:buChar char="●"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Final report on project outcomes, inclusive of any recommendations. 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g Shoulders Text"/>
                <a:ea typeface="Big Shoulders Text"/>
                <a:cs typeface="Big Shoulders Text"/>
                <a:sym typeface="Big Shoulders Text"/>
              </a:rPr>
              <a:t>Final </a:t>
            </a:r>
            <a:r>
              <a:rPr lang="en">
                <a:latin typeface="Big Shoulders Text"/>
                <a:ea typeface="Big Shoulders Text"/>
                <a:cs typeface="Big Shoulders Text"/>
                <a:sym typeface="Big Shoulders Text"/>
              </a:rPr>
              <a:t>Project Deliverables</a:t>
            </a:r>
            <a:endParaRPr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"/>
              <a:buChar char="●"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Survey Design Document - A detailed plan outlining the survey objectives, key questions, and methodology. 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"/>
              <a:buChar char="●"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Draft Survey - A resident-friendly survey designed to gather meaningful insights on community engagement preferences. 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"/>
              <a:buChar char="●"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Survey Distribution Plan - Recommendations on how to effectively distribute the survey to residents. 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"/>
              <a:buChar char="●"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Engagement Strategy Report - A summary of best practices for increasing resident participation and sustaining engagement. 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"/>
              <a:buChar char="●"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Final Presentation &amp; Report - A report and presentation to town officials summarizing survey content, distribution recommendations, visualizing data, and proposed strategies for ongoing community involvement. 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g Shoulders Text"/>
                <a:ea typeface="Big Shoulders Text"/>
                <a:cs typeface="Big Shoulders Text"/>
                <a:sym typeface="Big Shoulders Text"/>
              </a:rPr>
              <a:t>Technical</a:t>
            </a:r>
            <a:r>
              <a:rPr lang="en">
                <a:latin typeface="Big Shoulders Text"/>
                <a:ea typeface="Big Shoulders Text"/>
                <a:cs typeface="Big Shoulders Text"/>
                <a:sym typeface="Big Shoulders Text"/>
              </a:rPr>
              <a:t> Requirements</a:t>
            </a:r>
            <a:endParaRPr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257175" y="1175650"/>
            <a:ext cx="8707200" cy="35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"/>
              <a:buChar char="●"/>
            </a:pPr>
            <a:r>
              <a:rPr lang="en" sz="1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Google Forms survey</a:t>
            </a:r>
            <a:endParaRPr sz="18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"/>
              <a:buChar char="●"/>
            </a:pPr>
            <a:r>
              <a:rPr lang="en" sz="1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Social media survey distribution (Facebook, Instagram, Twitter)</a:t>
            </a:r>
            <a:endParaRPr sz="18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"/>
              <a:buChar char="●"/>
            </a:pPr>
            <a:r>
              <a:rPr lang="en" sz="1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Email list and town newsletter survey distribution</a:t>
            </a:r>
            <a:endParaRPr sz="18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"/>
              <a:buChar char="●"/>
            </a:pPr>
            <a:r>
              <a:rPr lang="en" sz="1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Data analysis using Excel and Python</a:t>
            </a:r>
            <a:endParaRPr sz="18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"/>
              <a:buChar char="●"/>
            </a:pPr>
            <a:r>
              <a:rPr lang="en" sz="1800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Data visualizations using Excel and Python</a:t>
            </a:r>
            <a:endParaRPr sz="1800"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g Shoulders Text"/>
                <a:ea typeface="Big Shoulders Text"/>
                <a:cs typeface="Big Shoulders Text"/>
                <a:sym typeface="Big Shoulders Text"/>
              </a:rPr>
              <a:t>Project Progress</a:t>
            </a:r>
            <a:endParaRPr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Behind schedule. Our client never provided us the main data source we were looking for.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"/>
              <a:buChar char="●"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Analyze previous survey data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"/>
              <a:buChar char="●"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Develop draft survey and obtain feedback from the client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"/>
              <a:buChar char="●"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Develop survey distribution plan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"/>
              <a:buChar char="●"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Create survey design document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ig Shoulders Text"/>
              <a:buChar char="●"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Create engagement strategy report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ig Shoulders Text"/>
                <a:ea typeface="Big Shoulders Text"/>
                <a:cs typeface="Big Shoulders Text"/>
                <a:sym typeface="Big Shoulders Text"/>
              </a:rPr>
              <a:t>Project Challenges</a:t>
            </a:r>
            <a:endParaRPr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Communication; and data access. 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Client takes a bit of time to respond back to emails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Client said he would provide access to relevant organizational materials. 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We asked for previous survey attempts to look at how clients responded to other communication methods, or suggestions on time commitments, preferred levels of engagement, etc., 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So far he has only provided with </a:t>
            </a:r>
            <a:r>
              <a:rPr lang="en" u="sng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one </a:t>
            </a: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survey with a spreadsheet of responses, but unfortunately did not give access to view the data </a:t>
            </a: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received</a:t>
            </a: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 so we cannot go </a:t>
            </a: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too</a:t>
            </a: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 in depth with it. 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So based on the survey </a:t>
            </a: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received</a:t>
            </a:r>
            <a:r>
              <a:rPr lang="en">
                <a:solidFill>
                  <a:schemeClr val="dk1"/>
                </a:solidFill>
                <a:latin typeface="Big Shoulders Text"/>
                <a:ea typeface="Big Shoulders Text"/>
                <a:cs typeface="Big Shoulders Text"/>
                <a:sym typeface="Big Shoulders Text"/>
              </a:rPr>
              <a:t> we will draft a survey. </a:t>
            </a:r>
            <a:endParaRPr>
              <a:solidFill>
                <a:schemeClr val="dk1"/>
              </a:solidFill>
              <a:latin typeface="Big Shoulders Text"/>
              <a:ea typeface="Big Shoulders Text"/>
              <a:cs typeface="Big Shoulders Text"/>
              <a:sym typeface="Big Shoulders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