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6D81-8180-F25E-4F89-4DC77A8D4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D1C01-11B3-56AF-A8F6-EAF291B8B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5D8E4-BB6B-D196-3F85-90721AE4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C32A-F9FA-4857-805A-1F3FB75AA7F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701F-2248-12B3-7A99-104D8094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E328D-618B-3D14-6C55-F47FC995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1955-6FC8-4CA6-8581-477FC963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9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C369-02EB-648D-9F16-1B4EEEDF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0B714-F57B-4BFB-4547-F63643820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CAD52-8E02-6B77-9AF4-EA3D4B16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C32A-F9FA-4857-805A-1F3FB75AA7F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4092E-447D-F438-E974-D4E366A4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6352-6E24-B07D-E1F8-1E4E976A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1955-6FC8-4CA6-8581-477FC963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0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C143B-B931-6C45-E732-F58AC22C7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4C961-3843-8C17-9CA3-83F238AE3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8C90B-0CEE-2B62-3CB6-8C3F1C48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C32A-F9FA-4857-805A-1F3FB75AA7F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6B0C-D7F3-0590-593F-89295297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626D3-0CB5-64A3-2448-25D51FA2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1955-6FC8-4CA6-8581-477FC963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6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BC8D-1979-2759-0FB5-CD2CA587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F954-EBE4-3064-AEE0-13C8E731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1F69-89E5-AF9D-9FB4-9BFA8EDB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C32A-F9FA-4857-805A-1F3FB75AA7F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87AA7-D51E-86A8-5201-CBC9A739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199BE-286C-3608-16C6-94777F32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1955-6FC8-4CA6-8581-477FC963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5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F782-669A-E580-F8B1-EE1C555B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7EE45-243A-C732-E4C3-D71FFCE9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D186C-4253-3553-CA2B-4C00FF50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C32A-F9FA-4857-805A-1F3FB75AA7F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0F87-0664-AAEC-99E2-A5E09D9F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0A312-6F2A-C612-3A4D-E3ADF44E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1955-6FC8-4CA6-8581-477FC963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0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145F-A4F3-AD1D-0505-160FCBC4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DA7F-7810-03CA-9EEE-A5B4595F7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AC439-E472-B3E0-A3C4-2DE0F0F18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1A3CB-CCD1-C4C5-A865-38AEAD12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C32A-F9FA-4857-805A-1F3FB75AA7F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97E1-6423-DBF3-98CC-E205788F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24E55-2B5A-6902-C93D-78E0122F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1955-6FC8-4CA6-8581-477FC963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6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EE55-3710-F6B7-0910-C9509D76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10F56-0858-8B75-5785-D13DAABA4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767F2-E54E-97B3-5012-4E672339E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022E8-76FD-AB69-A51C-D1831EBA7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ADBCA-0235-4CCF-80CA-E1C3386AD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63073-9A21-D519-7BFC-5612B80A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C32A-F9FA-4857-805A-1F3FB75AA7F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2BB81-4C18-BB32-6B28-69E08EF5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F1229-7EAA-C6E8-374C-C08D4FDB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1955-6FC8-4CA6-8581-477FC963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3107-6F18-416B-EAC4-E5EA206E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B4E9B-5D94-0201-807C-0C0562B1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C32A-F9FA-4857-805A-1F3FB75AA7F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C1F09-72AC-00A1-C21E-E60C0C77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194E7-7F32-05E8-6D30-B69EBD36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1955-6FC8-4CA6-8581-477FC963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1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AF053-243A-6EF9-A83A-C27F4926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C32A-F9FA-4857-805A-1F3FB75AA7F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7A235-E287-3506-E947-E8C35D68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4651E-9513-923F-C1AA-D47133B6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1955-6FC8-4CA6-8581-477FC963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ED89-8754-96C2-C5E2-F17A1510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0CE53-3FC2-FB7D-5B31-B1BD2CEC2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F462B-329E-3AE9-3012-B3266BA26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32BAB-2ACE-FDA9-D378-98D866BA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C32A-F9FA-4857-805A-1F3FB75AA7F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0AA21-3913-858D-B730-01DDF6AF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A1F6B-0279-55E4-262D-5DE29D8B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1955-6FC8-4CA6-8581-477FC963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0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5E99-C22F-23A5-FD37-82E61582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8B853-0020-A91E-459A-7C7E85B99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CCA7B-D241-5584-DDF2-3CD9EA413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4E20D-3169-5CE2-2714-E4C2489F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C32A-F9FA-4857-805A-1F3FB75AA7F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061D5-9883-AF2A-D3F2-58B69AD4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D3C06-B40C-AE50-2F58-366C7BDC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1955-6FC8-4CA6-8581-477FC963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3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C1AAF-2B36-D381-AE3B-0DD291F3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1565-1F14-41BB-72CF-C22B87EE2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6F942-F355-0DB4-E016-008DAB50B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C32A-F9FA-4857-805A-1F3FB75AA7F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E0368-DB8B-9DFE-F706-13DFAA970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0DF9F-1505-CAE8-C3BD-99D6A14CF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81955-6FC8-4CA6-8581-477FC963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1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7A00E4-B4CA-3620-5FEA-6F31FCA85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54"/>
          <a:stretch/>
        </p:blipFill>
        <p:spPr>
          <a:xfrm>
            <a:off x="0" y="0"/>
            <a:ext cx="12192000" cy="65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9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EAE98C-06F1-3BB7-44F2-F355E07BB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54"/>
          <a:stretch/>
        </p:blipFill>
        <p:spPr>
          <a:xfrm>
            <a:off x="0" y="0"/>
            <a:ext cx="12192000" cy="65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7A8F4-4FDB-A96F-74DE-4BB656020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1"/>
          <a:stretch/>
        </p:blipFill>
        <p:spPr>
          <a:xfrm>
            <a:off x="0" y="0"/>
            <a:ext cx="12192000" cy="66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9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5CCF7-099D-A5B9-A2BD-BD0E32B0E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75"/>
          <a:stretch/>
        </p:blipFill>
        <p:spPr>
          <a:xfrm>
            <a:off x="0" y="0"/>
            <a:ext cx="12192000" cy="65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7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96ED81-0BB9-DCD5-656A-12915A0FC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75"/>
          <a:stretch/>
        </p:blipFill>
        <p:spPr>
          <a:xfrm>
            <a:off x="0" y="0"/>
            <a:ext cx="12192000" cy="65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2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Mercado</dc:creator>
  <cp:lastModifiedBy>Emmanuel Mercado</cp:lastModifiedBy>
  <cp:revision>1</cp:revision>
  <dcterms:created xsi:type="dcterms:W3CDTF">2022-07-29T10:45:00Z</dcterms:created>
  <dcterms:modified xsi:type="dcterms:W3CDTF">2022-07-29T10:45:00Z</dcterms:modified>
</cp:coreProperties>
</file>