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2E32-274A-870E-F5CA-77CB64B9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2F2D7-8990-7016-F213-44A4D385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A901-E580-1FBE-4C93-FF69E698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FB47-F590-194C-00C3-4132000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C7AC-D9E4-3237-5870-8A8E9A04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4F6F-7F7B-BAEF-99A4-EB405A48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3CAD-060C-8024-7E19-93AE68987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61A0-067C-2535-D88E-C0452770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DE68-A95E-3EB7-ED19-8EA8883E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4650-3BAF-69BA-8686-1ECC1534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C1059-5687-79D6-7547-CFF365F30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366A7-63B9-491A-4B5E-C0F8461C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D543-9F11-77E0-6E68-69072E6D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6FA9-759F-33EC-EE4F-23EF1A9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7E60-8D5A-DE32-5F64-197F05FF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A8CB-A7B9-6FD1-D0FC-019A3F92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EAE6-2E3E-DB1C-0107-35865D3F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744B-9D02-CA57-AA26-9C449776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94A3-CD9B-1CD0-B357-9E0AA038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1A64-1BF2-739C-5990-E6A19492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847A-49CD-686A-6415-CD54F4F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089F-E651-5038-4BDC-7BA2631A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0E4B-BC4E-17EB-60ED-6B01528F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8E03-3AC2-161C-D6D4-B4886664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3057-B854-8B72-1F54-D8F766D3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E8A-E3EC-A10E-4881-06CBDBDF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8509-8836-E902-CD30-8B6674D6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F481-7A2C-F4EF-EC15-15B6AE429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0A3DC-8C99-EBB0-30E8-38BDEB03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3DD0-4607-F94E-36CA-B8BAD0BC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A00A-1C2E-99FF-B394-D4EC766F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DDA5-DA56-3E89-05D6-3DD9928C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71A-95FB-BEC9-0BC3-A6A21D3A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E4A5-1B07-3F28-1212-2C24E2F93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47565-ACB0-A062-DF74-CA4302CA5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F6E75-D494-C17A-E1AB-7D231B127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1811F-DF69-F0D0-23A1-6C64B6D5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73AA7-8C39-3F93-07CD-F9ED4B0E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B632D-A133-C7B9-6304-C1B27466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8289-9EA0-20B0-D5B9-AFF539E0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EA12D-E29C-332B-FC3F-4E07680D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9D07F-3E16-A8A1-DA01-3B2EDCAC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52294-73DD-CD7C-1C8D-A05E6A70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09880-ECC5-ECE8-5F07-E19A1F7A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8D3C7-A58B-3509-F168-774CF008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E50A0-D39F-92D8-455E-135D3DA7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ECE0-12AD-D373-EFF2-7940C9C9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173C-AA5C-DE07-1565-FBD1BFA9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3C25-3551-142E-037E-7F36ACC2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45AB-DD8F-266D-BDEE-D2B6D42E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4D51-DE11-6269-7687-221BD899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07D3F-15F7-0D7D-7944-9921451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C766-030E-CEE0-D459-D7FA074B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5D8F0-87F9-AB53-0103-157134AC0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E0B1E-F69F-BE3E-BD96-E761344F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7E6B-286D-CAAF-F655-B94A5EB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3F05E-363B-ED7F-3F5F-4F0C8C19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48E8-58F8-38ED-F792-3868E61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2447-8973-0EA5-BF1D-5F75405B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C2B4-EF4B-59AD-0BC2-B6897FB4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0A7D-EA0B-8C0E-0388-BA8CDE9D5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BEF3-3090-436C-AE0D-59B01D38159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19C3-8C62-FBD2-0AB3-0EF88DC6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973D-EB63-D748-08E9-246257DB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8468-7C36-4324-B82B-C69CEDB9F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3E16D5-7EA4-B57E-E405-6FD51C45F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0" y="0"/>
            <a:ext cx="12192000" cy="6585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CD8235-7C22-4E44-5775-202CE67C3660}"/>
              </a:ext>
            </a:extLst>
          </p:cNvPr>
          <p:cNvSpPr/>
          <p:nvPr/>
        </p:nvSpPr>
        <p:spPr>
          <a:xfrm>
            <a:off x="9362114" y="1140903"/>
            <a:ext cx="1971413" cy="620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826BE-028E-5470-385D-3E72D8EEF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0" y="0"/>
            <a:ext cx="12192000" cy="65769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63D59E-C8B5-67B0-6C9B-35E967730D52}"/>
              </a:ext>
            </a:extLst>
          </p:cNvPr>
          <p:cNvSpPr/>
          <p:nvPr/>
        </p:nvSpPr>
        <p:spPr>
          <a:xfrm>
            <a:off x="8456104" y="1107347"/>
            <a:ext cx="1493240" cy="486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9F416-FDDB-D794-B38F-A75DFF579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75"/>
          <a:stretch/>
        </p:blipFill>
        <p:spPr>
          <a:xfrm>
            <a:off x="0" y="0"/>
            <a:ext cx="12192000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B2775-0711-94C8-A897-51C90460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4"/>
          <a:stretch/>
        </p:blipFill>
        <p:spPr>
          <a:xfrm>
            <a:off x="0" y="0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Mercado</dc:creator>
  <cp:lastModifiedBy>Emmanuel Mercado</cp:lastModifiedBy>
  <cp:revision>2</cp:revision>
  <dcterms:created xsi:type="dcterms:W3CDTF">2022-07-29T11:30:59Z</dcterms:created>
  <dcterms:modified xsi:type="dcterms:W3CDTF">2022-07-29T11:32:33Z</dcterms:modified>
</cp:coreProperties>
</file>